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56" r:id="rId3"/>
    <p:sldId id="258" r:id="rId4"/>
    <p:sldId id="260" r:id="rId5"/>
    <p:sldId id="262" r:id="rId6"/>
    <p:sldId id="264" r:id="rId7"/>
    <p:sldId id="266" r:id="rId8"/>
    <p:sldId id="268" r:id="rId9"/>
    <p:sldId id="270" r:id="rId10"/>
    <p:sldId id="272" r:id="rId11"/>
    <p:sldId id="274" r:id="rId12"/>
    <p:sldId id="276" r:id="rId13"/>
    <p:sldId id="278" r:id="rId14"/>
    <p:sldId id="280" r:id="rId15"/>
    <p:sldId id="282" r:id="rId16"/>
    <p:sldId id="284" r:id="rId17"/>
    <p:sldId id="286" r:id="rId18"/>
    <p:sldId id="288" r:id="rId19"/>
    <p:sldId id="290" r:id="rId20"/>
    <p:sldId id="292" r:id="rId21"/>
    <p:sldId id="294" r:id="rId22"/>
    <p:sldId id="296" r:id="rId23"/>
    <p:sldId id="298" r:id="rId24"/>
    <p:sldId id="300" r:id="rId25"/>
    <p:sldId id="302" r:id="rId26"/>
    <p:sldId id="304" r:id="rId27"/>
    <p:sldId id="306" r:id="rId28"/>
  </p:sldIdLst>
  <p:sldSz cx="13716000" cy="10058400"/>
  <p:notesSz cx="137160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368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28700" y="3118104"/>
            <a:ext cx="1165860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57400" y="5632704"/>
            <a:ext cx="960120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86" y="9383064"/>
            <a:ext cx="13700760" cy="675640"/>
          </a:xfrm>
          <a:custGeom>
            <a:avLst/>
            <a:gdLst/>
            <a:ahLst/>
            <a:cxnLst/>
            <a:rect l="l" t="t" r="r" b="b"/>
            <a:pathLst>
              <a:path w="13700760" h="675640">
                <a:moveTo>
                  <a:pt x="13700627" y="0"/>
                </a:moveTo>
                <a:lnTo>
                  <a:pt x="0" y="0"/>
                </a:lnTo>
                <a:lnTo>
                  <a:pt x="0" y="675335"/>
                </a:lnTo>
                <a:lnTo>
                  <a:pt x="13700627" y="675335"/>
                </a:lnTo>
                <a:lnTo>
                  <a:pt x="13700627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78491" y="9478148"/>
            <a:ext cx="1192891" cy="43414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2630513" y="0"/>
            <a:ext cx="1085850" cy="913130"/>
          </a:xfrm>
          <a:custGeom>
            <a:avLst/>
            <a:gdLst/>
            <a:ahLst/>
            <a:cxnLst/>
            <a:rect l="l" t="t" r="r" b="b"/>
            <a:pathLst>
              <a:path w="1085850" h="913130">
                <a:moveTo>
                  <a:pt x="1085486" y="0"/>
                </a:moveTo>
                <a:lnTo>
                  <a:pt x="0" y="0"/>
                </a:lnTo>
                <a:lnTo>
                  <a:pt x="0" y="912653"/>
                </a:lnTo>
                <a:lnTo>
                  <a:pt x="1085486" y="912653"/>
                </a:lnTo>
                <a:lnTo>
                  <a:pt x="1085486" y="0"/>
                </a:lnTo>
                <a:close/>
              </a:path>
            </a:pathLst>
          </a:custGeom>
          <a:solidFill>
            <a:srgbClr val="9693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85800" y="2313432"/>
            <a:ext cx="59664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063740" y="2313432"/>
            <a:ext cx="59664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5800" y="2313432"/>
            <a:ext cx="1234440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663440" y="9354312"/>
            <a:ext cx="438912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85800" y="9354312"/>
            <a:ext cx="315468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875520" y="9354312"/>
            <a:ext cx="3154680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0.jpeg"/><Relationship Id="rId7" Type="http://schemas.openxmlformats.org/officeDocument/2006/relationships/image" Target="../media/image83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7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6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9.jpeg"/><Relationship Id="rId11" Type="http://schemas.openxmlformats.org/officeDocument/2006/relationships/image" Target="../media/image94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jpeg"/><Relationship Id="rId14" Type="http://schemas.openxmlformats.org/officeDocument/2006/relationships/image" Target="../media/image9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jpeg"/><Relationship Id="rId7" Type="http://schemas.openxmlformats.org/officeDocument/2006/relationships/image" Target="../media/image1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2.pn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0.pn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3.jpeg"/><Relationship Id="rId7" Type="http://schemas.openxmlformats.org/officeDocument/2006/relationships/image" Target="../media/image126.pn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5.jpe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jpeg"/><Relationship Id="rId7" Type="http://schemas.openxmlformats.org/officeDocument/2006/relationships/image" Target="../media/image13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image" Target="../media/image135.jpeg"/><Relationship Id="rId7" Type="http://schemas.openxmlformats.org/officeDocument/2006/relationships/image" Target="../media/image138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.jpeg"/><Relationship Id="rId9" Type="http://schemas.openxmlformats.org/officeDocument/2006/relationships/image" Target="../media/image1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7" Type="http://schemas.openxmlformats.org/officeDocument/2006/relationships/image" Target="../media/image146.pn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5.png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png"/><Relationship Id="rId18" Type="http://schemas.openxmlformats.org/officeDocument/2006/relationships/image" Target="../media/image171.jpe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17" Type="http://schemas.openxmlformats.org/officeDocument/2006/relationships/image" Target="../media/image170.jpeg"/><Relationship Id="rId2" Type="http://schemas.openxmlformats.org/officeDocument/2006/relationships/image" Target="../media/image155.png"/><Relationship Id="rId16" Type="http://schemas.openxmlformats.org/officeDocument/2006/relationships/image" Target="../media/image16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5" Type="http://schemas.openxmlformats.org/officeDocument/2006/relationships/image" Target="../media/image168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Relationship Id="rId14" Type="http://schemas.openxmlformats.org/officeDocument/2006/relationships/image" Target="../media/image1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3.jpeg"/><Relationship Id="rId7" Type="http://schemas.openxmlformats.org/officeDocument/2006/relationships/image" Target="../media/image177.pn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6.png"/><Relationship Id="rId5" Type="http://schemas.openxmlformats.org/officeDocument/2006/relationships/image" Target="../media/image175.jpeg"/><Relationship Id="rId4" Type="http://schemas.openxmlformats.org/officeDocument/2006/relationships/image" Target="../media/image17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80.jpeg"/><Relationship Id="rId7" Type="http://schemas.openxmlformats.org/officeDocument/2006/relationships/image" Target="../media/image184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3.jpeg"/><Relationship Id="rId5" Type="http://schemas.openxmlformats.org/officeDocument/2006/relationships/image" Target="../media/image182.png"/><Relationship Id="rId10" Type="http://schemas.openxmlformats.org/officeDocument/2006/relationships/image" Target="../media/image187.png"/><Relationship Id="rId4" Type="http://schemas.openxmlformats.org/officeDocument/2006/relationships/image" Target="../media/image181.jpeg"/><Relationship Id="rId9" Type="http://schemas.openxmlformats.org/officeDocument/2006/relationships/image" Target="../media/image18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13" Type="http://schemas.openxmlformats.org/officeDocument/2006/relationships/image" Target="../media/image199.png"/><Relationship Id="rId3" Type="http://schemas.openxmlformats.org/officeDocument/2006/relationships/image" Target="../media/image189.jpeg"/><Relationship Id="rId7" Type="http://schemas.openxmlformats.org/officeDocument/2006/relationships/image" Target="../media/image193.png"/><Relationship Id="rId12" Type="http://schemas.openxmlformats.org/officeDocument/2006/relationships/image" Target="../media/image198.pn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2.png"/><Relationship Id="rId11" Type="http://schemas.openxmlformats.org/officeDocument/2006/relationships/image" Target="../media/image197.png"/><Relationship Id="rId5" Type="http://schemas.openxmlformats.org/officeDocument/2006/relationships/image" Target="../media/image191.jpeg"/><Relationship Id="rId10" Type="http://schemas.openxmlformats.org/officeDocument/2006/relationships/image" Target="../media/image196.png"/><Relationship Id="rId4" Type="http://schemas.openxmlformats.org/officeDocument/2006/relationships/image" Target="../media/image190.jpeg"/><Relationship Id="rId9" Type="http://schemas.openxmlformats.org/officeDocument/2006/relationships/image" Target="../media/image195.png"/><Relationship Id="rId14" Type="http://schemas.openxmlformats.org/officeDocument/2006/relationships/image" Target="../media/image20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openxmlformats.org/officeDocument/2006/relationships/image" Target="../media/image212.png"/><Relationship Id="rId3" Type="http://schemas.openxmlformats.org/officeDocument/2006/relationships/image" Target="../media/image202.jpeg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17" Type="http://schemas.openxmlformats.org/officeDocument/2006/relationships/image" Target="../media/image216.png"/><Relationship Id="rId2" Type="http://schemas.openxmlformats.org/officeDocument/2006/relationships/image" Target="../media/image201.png"/><Relationship Id="rId16" Type="http://schemas.openxmlformats.org/officeDocument/2006/relationships/image" Target="../media/image2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5" Type="http://schemas.openxmlformats.org/officeDocument/2006/relationships/image" Target="../media/image214.png"/><Relationship Id="rId10" Type="http://schemas.openxmlformats.org/officeDocument/2006/relationships/image" Target="../media/image209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Relationship Id="rId14" Type="http://schemas.openxmlformats.org/officeDocument/2006/relationships/image" Target="../media/image2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11" Type="http://schemas.openxmlformats.org/officeDocument/2006/relationships/image" Target="../media/image73.jpeg"/><Relationship Id="rId5" Type="http://schemas.openxmlformats.org/officeDocument/2006/relationships/image" Target="../media/image67.png"/><Relationship Id="rId10" Type="http://schemas.openxmlformats.org/officeDocument/2006/relationships/image" Target="../media/image72.jpeg"/><Relationship Id="rId4" Type="http://schemas.openxmlformats.org/officeDocument/2006/relationships/image" Target="../media/image66.jpeg"/><Relationship Id="rId9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CE27B6-7472-4951-A578-2D05FA48B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81" y="1"/>
            <a:ext cx="13391818" cy="100729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240" y="1806055"/>
            <a:ext cx="5884358" cy="636163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47721" y="1832391"/>
            <a:ext cx="5872071" cy="633530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50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1291" y="1461945"/>
            <a:ext cx="6054725" cy="6706234"/>
          </a:xfrm>
          <a:custGeom>
            <a:avLst/>
            <a:gdLst/>
            <a:ahLst/>
            <a:cxnLst/>
            <a:rect l="l" t="t" r="r" b="b"/>
            <a:pathLst>
              <a:path w="6054725" h="6706234">
                <a:moveTo>
                  <a:pt x="0" y="0"/>
                </a:moveTo>
                <a:lnTo>
                  <a:pt x="6054242" y="0"/>
                </a:lnTo>
                <a:lnTo>
                  <a:pt x="6054242" y="6705748"/>
                </a:lnTo>
                <a:lnTo>
                  <a:pt x="0" y="6705748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56630" y="1461945"/>
            <a:ext cx="6054725" cy="6706234"/>
          </a:xfrm>
          <a:custGeom>
            <a:avLst/>
            <a:gdLst/>
            <a:ahLst/>
            <a:cxnLst/>
            <a:rect l="l" t="t" r="r" b="b"/>
            <a:pathLst>
              <a:path w="6054725" h="6706234">
                <a:moveTo>
                  <a:pt x="0" y="0"/>
                </a:moveTo>
                <a:lnTo>
                  <a:pt x="6054242" y="0"/>
                </a:lnTo>
                <a:lnTo>
                  <a:pt x="6054242" y="6705748"/>
                </a:lnTo>
                <a:lnTo>
                  <a:pt x="0" y="6705748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875649" y="575830"/>
            <a:ext cx="647700" cy="588010"/>
          </a:xfrm>
          <a:custGeom>
            <a:avLst/>
            <a:gdLst/>
            <a:ahLst/>
            <a:cxnLst/>
            <a:rect l="l" t="t" r="r" b="b"/>
            <a:pathLst>
              <a:path w="647700" h="588010">
                <a:moveTo>
                  <a:pt x="235153" y="7772"/>
                </a:moveTo>
                <a:lnTo>
                  <a:pt x="233210" y="1943"/>
                </a:lnTo>
                <a:lnTo>
                  <a:pt x="229323" y="0"/>
                </a:lnTo>
                <a:lnTo>
                  <a:pt x="225425" y="0"/>
                </a:lnTo>
                <a:lnTo>
                  <a:pt x="217639" y="5829"/>
                </a:lnTo>
                <a:lnTo>
                  <a:pt x="211810" y="11671"/>
                </a:lnTo>
                <a:lnTo>
                  <a:pt x="209867" y="15557"/>
                </a:lnTo>
                <a:lnTo>
                  <a:pt x="200647" y="26962"/>
                </a:lnTo>
                <a:lnTo>
                  <a:pt x="190169" y="38176"/>
                </a:lnTo>
                <a:lnTo>
                  <a:pt x="177850" y="49758"/>
                </a:lnTo>
                <a:lnTo>
                  <a:pt x="163169" y="62242"/>
                </a:lnTo>
                <a:lnTo>
                  <a:pt x="142379" y="79324"/>
                </a:lnTo>
                <a:lnTo>
                  <a:pt x="126695" y="92405"/>
                </a:lnTo>
                <a:lnTo>
                  <a:pt x="116116" y="101092"/>
                </a:lnTo>
                <a:lnTo>
                  <a:pt x="110642" y="105041"/>
                </a:lnTo>
                <a:lnTo>
                  <a:pt x="84048" y="131279"/>
                </a:lnTo>
                <a:lnTo>
                  <a:pt x="62738" y="154406"/>
                </a:lnTo>
                <a:lnTo>
                  <a:pt x="46901" y="174256"/>
                </a:lnTo>
                <a:lnTo>
                  <a:pt x="36715" y="190639"/>
                </a:lnTo>
                <a:lnTo>
                  <a:pt x="32677" y="194691"/>
                </a:lnTo>
                <a:lnTo>
                  <a:pt x="32727" y="198666"/>
                </a:lnTo>
                <a:lnTo>
                  <a:pt x="32829" y="206209"/>
                </a:lnTo>
                <a:lnTo>
                  <a:pt x="25044" y="206209"/>
                </a:lnTo>
                <a:lnTo>
                  <a:pt x="25044" y="204266"/>
                </a:lnTo>
                <a:lnTo>
                  <a:pt x="27000" y="204266"/>
                </a:lnTo>
                <a:lnTo>
                  <a:pt x="27000" y="200367"/>
                </a:lnTo>
                <a:lnTo>
                  <a:pt x="32677" y="194691"/>
                </a:lnTo>
                <a:lnTo>
                  <a:pt x="32562" y="186601"/>
                </a:lnTo>
                <a:lnTo>
                  <a:pt x="32524" y="172402"/>
                </a:lnTo>
                <a:lnTo>
                  <a:pt x="33807" y="142976"/>
                </a:lnTo>
                <a:lnTo>
                  <a:pt x="36664" y="109359"/>
                </a:lnTo>
                <a:lnTo>
                  <a:pt x="40589" y="74104"/>
                </a:lnTo>
                <a:lnTo>
                  <a:pt x="40614" y="68084"/>
                </a:lnTo>
                <a:lnTo>
                  <a:pt x="36715" y="66141"/>
                </a:lnTo>
                <a:lnTo>
                  <a:pt x="28943" y="66141"/>
                </a:lnTo>
                <a:lnTo>
                  <a:pt x="11430" y="103098"/>
                </a:lnTo>
                <a:lnTo>
                  <a:pt x="6654" y="114376"/>
                </a:lnTo>
                <a:lnTo>
                  <a:pt x="3886" y="124739"/>
                </a:lnTo>
                <a:lnTo>
                  <a:pt x="2946" y="134010"/>
                </a:lnTo>
                <a:lnTo>
                  <a:pt x="3644" y="142011"/>
                </a:lnTo>
                <a:lnTo>
                  <a:pt x="3606" y="154749"/>
                </a:lnTo>
                <a:lnTo>
                  <a:pt x="3403" y="168516"/>
                </a:lnTo>
                <a:lnTo>
                  <a:pt x="2933" y="183134"/>
                </a:lnTo>
                <a:lnTo>
                  <a:pt x="2819" y="186753"/>
                </a:lnTo>
                <a:lnTo>
                  <a:pt x="2197" y="198666"/>
                </a:lnTo>
                <a:lnTo>
                  <a:pt x="685" y="225907"/>
                </a:lnTo>
                <a:lnTo>
                  <a:pt x="571" y="227787"/>
                </a:lnTo>
                <a:lnTo>
                  <a:pt x="0" y="245605"/>
                </a:lnTo>
                <a:lnTo>
                  <a:pt x="63" y="297637"/>
                </a:lnTo>
                <a:lnTo>
                  <a:pt x="533" y="306158"/>
                </a:lnTo>
                <a:lnTo>
                  <a:pt x="571" y="306857"/>
                </a:lnTo>
                <a:lnTo>
                  <a:pt x="5651" y="346710"/>
                </a:lnTo>
                <a:lnTo>
                  <a:pt x="27419" y="383298"/>
                </a:lnTo>
                <a:lnTo>
                  <a:pt x="44500" y="391020"/>
                </a:lnTo>
                <a:lnTo>
                  <a:pt x="48387" y="392963"/>
                </a:lnTo>
                <a:lnTo>
                  <a:pt x="54229" y="392963"/>
                </a:lnTo>
                <a:lnTo>
                  <a:pt x="68059" y="391515"/>
                </a:lnTo>
                <a:lnTo>
                  <a:pt x="103314" y="361899"/>
                </a:lnTo>
                <a:lnTo>
                  <a:pt x="114541" y="330720"/>
                </a:lnTo>
                <a:lnTo>
                  <a:pt x="117513" y="322935"/>
                </a:lnTo>
                <a:lnTo>
                  <a:pt x="130683" y="282079"/>
                </a:lnTo>
                <a:lnTo>
                  <a:pt x="133070" y="269227"/>
                </a:lnTo>
                <a:lnTo>
                  <a:pt x="133184" y="268465"/>
                </a:lnTo>
                <a:lnTo>
                  <a:pt x="133629" y="265264"/>
                </a:lnTo>
                <a:lnTo>
                  <a:pt x="133997" y="258737"/>
                </a:lnTo>
                <a:lnTo>
                  <a:pt x="132930" y="246329"/>
                </a:lnTo>
                <a:lnTo>
                  <a:pt x="108915" y="210223"/>
                </a:lnTo>
                <a:lnTo>
                  <a:pt x="100914" y="206298"/>
                </a:lnTo>
                <a:lnTo>
                  <a:pt x="100914" y="291807"/>
                </a:lnTo>
                <a:lnTo>
                  <a:pt x="100914" y="293751"/>
                </a:lnTo>
                <a:lnTo>
                  <a:pt x="65900" y="322935"/>
                </a:lnTo>
                <a:lnTo>
                  <a:pt x="56388" y="320687"/>
                </a:lnTo>
                <a:lnTo>
                  <a:pt x="48145" y="316611"/>
                </a:lnTo>
                <a:lnTo>
                  <a:pt x="41008" y="310349"/>
                </a:lnTo>
                <a:lnTo>
                  <a:pt x="34772" y="301536"/>
                </a:lnTo>
                <a:lnTo>
                  <a:pt x="30886" y="293751"/>
                </a:lnTo>
                <a:lnTo>
                  <a:pt x="30886" y="285965"/>
                </a:lnTo>
                <a:lnTo>
                  <a:pt x="69799" y="268465"/>
                </a:lnTo>
                <a:lnTo>
                  <a:pt x="79006" y="271780"/>
                </a:lnTo>
                <a:lnTo>
                  <a:pt x="86575" y="275996"/>
                </a:lnTo>
                <a:lnTo>
                  <a:pt x="93040" y="281317"/>
                </a:lnTo>
                <a:lnTo>
                  <a:pt x="98971" y="287921"/>
                </a:lnTo>
                <a:lnTo>
                  <a:pt x="100914" y="291807"/>
                </a:lnTo>
                <a:lnTo>
                  <a:pt x="100914" y="206298"/>
                </a:lnTo>
                <a:lnTo>
                  <a:pt x="100736" y="206209"/>
                </a:lnTo>
                <a:lnTo>
                  <a:pt x="97751" y="204749"/>
                </a:lnTo>
                <a:lnTo>
                  <a:pt x="84785" y="201460"/>
                </a:lnTo>
                <a:lnTo>
                  <a:pt x="69799" y="200367"/>
                </a:lnTo>
                <a:lnTo>
                  <a:pt x="54698" y="200367"/>
                </a:lnTo>
                <a:lnTo>
                  <a:pt x="52527" y="202895"/>
                </a:lnTo>
                <a:lnTo>
                  <a:pt x="50342" y="206209"/>
                </a:lnTo>
                <a:lnTo>
                  <a:pt x="48387" y="202323"/>
                </a:lnTo>
                <a:lnTo>
                  <a:pt x="54229" y="200367"/>
                </a:lnTo>
                <a:lnTo>
                  <a:pt x="54698" y="200367"/>
                </a:lnTo>
                <a:lnTo>
                  <a:pt x="56172" y="198666"/>
                </a:lnTo>
                <a:lnTo>
                  <a:pt x="61277" y="193344"/>
                </a:lnTo>
                <a:lnTo>
                  <a:pt x="67843" y="186753"/>
                </a:lnTo>
                <a:lnTo>
                  <a:pt x="73317" y="183134"/>
                </a:lnTo>
                <a:lnTo>
                  <a:pt x="86817" y="172402"/>
                </a:lnTo>
                <a:lnTo>
                  <a:pt x="158673" y="113220"/>
                </a:lnTo>
                <a:lnTo>
                  <a:pt x="193687" y="81915"/>
                </a:lnTo>
                <a:lnTo>
                  <a:pt x="222999" y="42062"/>
                </a:lnTo>
                <a:lnTo>
                  <a:pt x="235153" y="17500"/>
                </a:lnTo>
                <a:lnTo>
                  <a:pt x="235153" y="7772"/>
                </a:lnTo>
                <a:close/>
              </a:path>
              <a:path w="647700" h="588010">
                <a:moveTo>
                  <a:pt x="368007" y="542429"/>
                </a:moveTo>
                <a:lnTo>
                  <a:pt x="354926" y="531825"/>
                </a:lnTo>
                <a:lnTo>
                  <a:pt x="344157" y="522820"/>
                </a:lnTo>
                <a:lnTo>
                  <a:pt x="335864" y="515594"/>
                </a:lnTo>
                <a:lnTo>
                  <a:pt x="330225" y="510311"/>
                </a:lnTo>
                <a:lnTo>
                  <a:pt x="320776" y="508419"/>
                </a:lnTo>
                <a:lnTo>
                  <a:pt x="310921" y="520763"/>
                </a:lnTo>
                <a:lnTo>
                  <a:pt x="301409" y="532041"/>
                </a:lnTo>
                <a:lnTo>
                  <a:pt x="292608" y="541896"/>
                </a:lnTo>
                <a:lnTo>
                  <a:pt x="284886" y="549986"/>
                </a:lnTo>
                <a:lnTo>
                  <a:pt x="284886" y="553758"/>
                </a:lnTo>
                <a:lnTo>
                  <a:pt x="286766" y="559422"/>
                </a:lnTo>
                <a:lnTo>
                  <a:pt x="292430" y="565099"/>
                </a:lnTo>
                <a:lnTo>
                  <a:pt x="298107" y="568871"/>
                </a:lnTo>
                <a:lnTo>
                  <a:pt x="309435" y="580212"/>
                </a:lnTo>
                <a:lnTo>
                  <a:pt x="316992" y="585876"/>
                </a:lnTo>
                <a:lnTo>
                  <a:pt x="324561" y="587768"/>
                </a:lnTo>
                <a:lnTo>
                  <a:pt x="332117" y="587768"/>
                </a:lnTo>
                <a:lnTo>
                  <a:pt x="343801" y="576846"/>
                </a:lnTo>
                <a:lnTo>
                  <a:pt x="353364" y="566978"/>
                </a:lnTo>
                <a:lnTo>
                  <a:pt x="360807" y="558546"/>
                </a:lnTo>
                <a:lnTo>
                  <a:pt x="366115" y="551865"/>
                </a:lnTo>
                <a:lnTo>
                  <a:pt x="368007" y="542429"/>
                </a:lnTo>
                <a:close/>
              </a:path>
              <a:path w="647700" h="588010">
                <a:moveTo>
                  <a:pt x="409575" y="468744"/>
                </a:moveTo>
                <a:lnTo>
                  <a:pt x="407682" y="466852"/>
                </a:lnTo>
                <a:lnTo>
                  <a:pt x="402437" y="463080"/>
                </a:lnTo>
                <a:lnTo>
                  <a:pt x="398818" y="460476"/>
                </a:lnTo>
                <a:lnTo>
                  <a:pt x="389255" y="452691"/>
                </a:lnTo>
                <a:lnTo>
                  <a:pt x="378993" y="443471"/>
                </a:lnTo>
                <a:lnTo>
                  <a:pt x="368007" y="432854"/>
                </a:lnTo>
                <a:lnTo>
                  <a:pt x="358559" y="432854"/>
                </a:lnTo>
                <a:lnTo>
                  <a:pt x="332879" y="462191"/>
                </a:lnTo>
                <a:lnTo>
                  <a:pt x="333997" y="463080"/>
                </a:lnTo>
                <a:lnTo>
                  <a:pt x="332117" y="463080"/>
                </a:lnTo>
                <a:lnTo>
                  <a:pt x="332879" y="462191"/>
                </a:lnTo>
                <a:lnTo>
                  <a:pt x="321957" y="453542"/>
                </a:lnTo>
                <a:lnTo>
                  <a:pt x="294322" y="430961"/>
                </a:lnTo>
                <a:lnTo>
                  <a:pt x="286766" y="430961"/>
                </a:lnTo>
                <a:lnTo>
                  <a:pt x="250875" y="470636"/>
                </a:lnTo>
                <a:lnTo>
                  <a:pt x="247103" y="478193"/>
                </a:lnTo>
                <a:lnTo>
                  <a:pt x="256628" y="488784"/>
                </a:lnTo>
                <a:lnTo>
                  <a:pt x="265277" y="497789"/>
                </a:lnTo>
                <a:lnTo>
                  <a:pt x="272872" y="505028"/>
                </a:lnTo>
                <a:lnTo>
                  <a:pt x="279209" y="510311"/>
                </a:lnTo>
                <a:lnTo>
                  <a:pt x="281101" y="510311"/>
                </a:lnTo>
                <a:lnTo>
                  <a:pt x="282994" y="512191"/>
                </a:lnTo>
                <a:lnTo>
                  <a:pt x="284886" y="512191"/>
                </a:lnTo>
                <a:lnTo>
                  <a:pt x="288658" y="514083"/>
                </a:lnTo>
                <a:lnTo>
                  <a:pt x="290550" y="515975"/>
                </a:lnTo>
                <a:lnTo>
                  <a:pt x="296214" y="515975"/>
                </a:lnTo>
                <a:lnTo>
                  <a:pt x="298107" y="514083"/>
                </a:lnTo>
                <a:lnTo>
                  <a:pt x="301879" y="512191"/>
                </a:lnTo>
                <a:lnTo>
                  <a:pt x="310769" y="504075"/>
                </a:lnTo>
                <a:lnTo>
                  <a:pt x="317703" y="496849"/>
                </a:lnTo>
                <a:lnTo>
                  <a:pt x="322872" y="490677"/>
                </a:lnTo>
                <a:lnTo>
                  <a:pt x="326440" y="485749"/>
                </a:lnTo>
                <a:lnTo>
                  <a:pt x="332105" y="493572"/>
                </a:lnTo>
                <a:lnTo>
                  <a:pt x="366115" y="517867"/>
                </a:lnTo>
                <a:lnTo>
                  <a:pt x="371779" y="517867"/>
                </a:lnTo>
                <a:lnTo>
                  <a:pt x="401472" y="485749"/>
                </a:lnTo>
                <a:lnTo>
                  <a:pt x="409575" y="472528"/>
                </a:lnTo>
                <a:lnTo>
                  <a:pt x="409575" y="468744"/>
                </a:lnTo>
                <a:close/>
              </a:path>
              <a:path w="647700" h="588010">
                <a:moveTo>
                  <a:pt x="494588" y="211810"/>
                </a:moveTo>
                <a:lnTo>
                  <a:pt x="481444" y="200888"/>
                </a:lnTo>
                <a:lnTo>
                  <a:pt x="470268" y="191033"/>
                </a:lnTo>
                <a:lnTo>
                  <a:pt x="460844" y="182587"/>
                </a:lnTo>
                <a:lnTo>
                  <a:pt x="453021" y="175920"/>
                </a:lnTo>
                <a:lnTo>
                  <a:pt x="445465" y="174028"/>
                </a:lnTo>
                <a:lnTo>
                  <a:pt x="405790" y="215595"/>
                </a:lnTo>
                <a:lnTo>
                  <a:pt x="405790" y="221259"/>
                </a:lnTo>
                <a:lnTo>
                  <a:pt x="413931" y="231559"/>
                </a:lnTo>
                <a:lnTo>
                  <a:pt x="421373" y="239915"/>
                </a:lnTo>
                <a:lnTo>
                  <a:pt x="428104" y="246494"/>
                </a:lnTo>
                <a:lnTo>
                  <a:pt x="434124" y="251485"/>
                </a:lnTo>
                <a:lnTo>
                  <a:pt x="436016" y="253377"/>
                </a:lnTo>
                <a:lnTo>
                  <a:pt x="443572" y="257149"/>
                </a:lnTo>
                <a:lnTo>
                  <a:pt x="445465" y="259041"/>
                </a:lnTo>
                <a:lnTo>
                  <a:pt x="454914" y="259041"/>
                </a:lnTo>
                <a:lnTo>
                  <a:pt x="466928" y="247002"/>
                </a:lnTo>
                <a:lnTo>
                  <a:pt x="477342" y="236372"/>
                </a:lnTo>
                <a:lnTo>
                  <a:pt x="485990" y="227164"/>
                </a:lnTo>
                <a:lnTo>
                  <a:pt x="492696" y="219367"/>
                </a:lnTo>
                <a:lnTo>
                  <a:pt x="494588" y="211810"/>
                </a:lnTo>
                <a:close/>
              </a:path>
              <a:path w="647700" h="588010">
                <a:moveTo>
                  <a:pt x="647611" y="334606"/>
                </a:moveTo>
                <a:lnTo>
                  <a:pt x="643826" y="330835"/>
                </a:lnTo>
                <a:lnTo>
                  <a:pt x="638162" y="330835"/>
                </a:lnTo>
                <a:lnTo>
                  <a:pt x="471906" y="334606"/>
                </a:lnTo>
                <a:lnTo>
                  <a:pt x="309435" y="330835"/>
                </a:lnTo>
                <a:lnTo>
                  <a:pt x="267169" y="327761"/>
                </a:lnTo>
                <a:lnTo>
                  <a:pt x="231978" y="319493"/>
                </a:lnTo>
                <a:lnTo>
                  <a:pt x="228206" y="317614"/>
                </a:lnTo>
                <a:lnTo>
                  <a:pt x="228206" y="315722"/>
                </a:lnTo>
                <a:lnTo>
                  <a:pt x="226314" y="313829"/>
                </a:lnTo>
                <a:lnTo>
                  <a:pt x="228206" y="313829"/>
                </a:lnTo>
                <a:lnTo>
                  <a:pt x="263385" y="276758"/>
                </a:lnTo>
                <a:lnTo>
                  <a:pt x="311327" y="249593"/>
                </a:lnTo>
                <a:lnTo>
                  <a:pt x="322046" y="244932"/>
                </a:lnTo>
                <a:lnTo>
                  <a:pt x="331876" y="239204"/>
                </a:lnTo>
                <a:lnTo>
                  <a:pt x="360184" y="212902"/>
                </a:lnTo>
                <a:lnTo>
                  <a:pt x="368630" y="200482"/>
                </a:lnTo>
                <a:lnTo>
                  <a:pt x="369531" y="198767"/>
                </a:lnTo>
                <a:lnTo>
                  <a:pt x="369620" y="198589"/>
                </a:lnTo>
                <a:lnTo>
                  <a:pt x="372948" y="192214"/>
                </a:lnTo>
                <a:lnTo>
                  <a:pt x="373570" y="191033"/>
                </a:lnTo>
                <a:lnTo>
                  <a:pt x="377456" y="179692"/>
                </a:lnTo>
                <a:lnTo>
                  <a:pt x="379272" y="172440"/>
                </a:lnTo>
                <a:lnTo>
                  <a:pt x="379336" y="172135"/>
                </a:lnTo>
                <a:lnTo>
                  <a:pt x="377456" y="166471"/>
                </a:lnTo>
                <a:lnTo>
                  <a:pt x="371779" y="162699"/>
                </a:lnTo>
                <a:lnTo>
                  <a:pt x="365328" y="160807"/>
                </a:lnTo>
                <a:lnTo>
                  <a:pt x="355866" y="158026"/>
                </a:lnTo>
                <a:lnTo>
                  <a:pt x="336600" y="155143"/>
                </a:lnTo>
                <a:lnTo>
                  <a:pt x="314134" y="153657"/>
                </a:lnTo>
                <a:lnTo>
                  <a:pt x="288658" y="153250"/>
                </a:lnTo>
                <a:lnTo>
                  <a:pt x="285572" y="153250"/>
                </a:lnTo>
                <a:lnTo>
                  <a:pt x="283705" y="154813"/>
                </a:lnTo>
                <a:lnTo>
                  <a:pt x="277329" y="160807"/>
                </a:lnTo>
                <a:lnTo>
                  <a:pt x="277329" y="155143"/>
                </a:lnTo>
                <a:lnTo>
                  <a:pt x="275437" y="155143"/>
                </a:lnTo>
                <a:lnTo>
                  <a:pt x="275437" y="153250"/>
                </a:lnTo>
                <a:lnTo>
                  <a:pt x="285572" y="153250"/>
                </a:lnTo>
                <a:lnTo>
                  <a:pt x="291490" y="148285"/>
                </a:lnTo>
                <a:lnTo>
                  <a:pt x="324764" y="127241"/>
                </a:lnTo>
                <a:lnTo>
                  <a:pt x="371779" y="104127"/>
                </a:lnTo>
                <a:lnTo>
                  <a:pt x="388785" y="95275"/>
                </a:lnTo>
                <a:lnTo>
                  <a:pt x="422795" y="64452"/>
                </a:lnTo>
                <a:lnTo>
                  <a:pt x="437908" y="37998"/>
                </a:lnTo>
                <a:lnTo>
                  <a:pt x="437908" y="32334"/>
                </a:lnTo>
                <a:lnTo>
                  <a:pt x="434124" y="30441"/>
                </a:lnTo>
                <a:lnTo>
                  <a:pt x="426567" y="30441"/>
                </a:lnTo>
                <a:lnTo>
                  <a:pt x="413346" y="39890"/>
                </a:lnTo>
                <a:lnTo>
                  <a:pt x="407682" y="45567"/>
                </a:lnTo>
                <a:lnTo>
                  <a:pt x="328333" y="85229"/>
                </a:lnTo>
                <a:lnTo>
                  <a:pt x="277558" y="119240"/>
                </a:lnTo>
                <a:lnTo>
                  <a:pt x="239534" y="164579"/>
                </a:lnTo>
                <a:lnTo>
                  <a:pt x="228206" y="191033"/>
                </a:lnTo>
                <a:lnTo>
                  <a:pt x="231978" y="194805"/>
                </a:lnTo>
                <a:lnTo>
                  <a:pt x="239534" y="198589"/>
                </a:lnTo>
                <a:lnTo>
                  <a:pt x="254774" y="195046"/>
                </a:lnTo>
                <a:lnTo>
                  <a:pt x="269290" y="192925"/>
                </a:lnTo>
                <a:lnTo>
                  <a:pt x="283108" y="192214"/>
                </a:lnTo>
                <a:lnTo>
                  <a:pt x="296227" y="192925"/>
                </a:lnTo>
                <a:lnTo>
                  <a:pt x="312864" y="194627"/>
                </a:lnTo>
                <a:lnTo>
                  <a:pt x="325970" y="196697"/>
                </a:lnTo>
                <a:lnTo>
                  <a:pt x="335534" y="198767"/>
                </a:lnTo>
                <a:lnTo>
                  <a:pt x="338620" y="199644"/>
                </a:lnTo>
                <a:lnTo>
                  <a:pt x="339674" y="198589"/>
                </a:lnTo>
                <a:lnTo>
                  <a:pt x="341553" y="198589"/>
                </a:lnTo>
                <a:lnTo>
                  <a:pt x="341553" y="200482"/>
                </a:lnTo>
                <a:lnTo>
                  <a:pt x="338620" y="199644"/>
                </a:lnTo>
                <a:lnTo>
                  <a:pt x="335889" y="202361"/>
                </a:lnTo>
                <a:lnTo>
                  <a:pt x="321716" y="210578"/>
                </a:lnTo>
                <a:lnTo>
                  <a:pt x="293382" y="226275"/>
                </a:lnTo>
                <a:lnTo>
                  <a:pt x="279209" y="234480"/>
                </a:lnTo>
                <a:lnTo>
                  <a:pt x="236969" y="264236"/>
                </a:lnTo>
                <a:lnTo>
                  <a:pt x="210400" y="293281"/>
                </a:lnTo>
                <a:lnTo>
                  <a:pt x="185674" y="327291"/>
                </a:lnTo>
                <a:lnTo>
                  <a:pt x="175425" y="350342"/>
                </a:lnTo>
                <a:lnTo>
                  <a:pt x="175704" y="356336"/>
                </a:lnTo>
                <a:lnTo>
                  <a:pt x="175780" y="357987"/>
                </a:lnTo>
                <a:lnTo>
                  <a:pt x="217106" y="391045"/>
                </a:lnTo>
                <a:lnTo>
                  <a:pt x="269773" y="396951"/>
                </a:lnTo>
                <a:lnTo>
                  <a:pt x="354787" y="396951"/>
                </a:lnTo>
                <a:lnTo>
                  <a:pt x="382117" y="397395"/>
                </a:lnTo>
                <a:lnTo>
                  <a:pt x="488911" y="391287"/>
                </a:lnTo>
                <a:lnTo>
                  <a:pt x="555980" y="382549"/>
                </a:lnTo>
                <a:lnTo>
                  <a:pt x="600379" y="372389"/>
                </a:lnTo>
                <a:lnTo>
                  <a:pt x="638365" y="348488"/>
                </a:lnTo>
                <a:lnTo>
                  <a:pt x="647611" y="340283"/>
                </a:lnTo>
                <a:lnTo>
                  <a:pt x="647611" y="33460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02268" y="640019"/>
            <a:ext cx="111125" cy="327025"/>
          </a:xfrm>
          <a:custGeom>
            <a:avLst/>
            <a:gdLst/>
            <a:ahLst/>
            <a:cxnLst/>
            <a:rect l="l" t="t" r="r" b="b"/>
            <a:pathLst>
              <a:path w="111125" h="327025">
                <a:moveTo>
                  <a:pt x="31130" y="0"/>
                </a:moveTo>
                <a:lnTo>
                  <a:pt x="27237" y="0"/>
                </a:lnTo>
                <a:lnTo>
                  <a:pt x="23346" y="1944"/>
                </a:lnTo>
                <a:lnTo>
                  <a:pt x="21402" y="3887"/>
                </a:lnTo>
                <a:lnTo>
                  <a:pt x="10945" y="34529"/>
                </a:lnTo>
                <a:lnTo>
                  <a:pt x="6355" y="46567"/>
                </a:lnTo>
                <a:lnTo>
                  <a:pt x="1948" y="56415"/>
                </a:lnTo>
                <a:lnTo>
                  <a:pt x="0" y="229557"/>
                </a:lnTo>
                <a:lnTo>
                  <a:pt x="2524" y="256550"/>
                </a:lnTo>
                <a:lnTo>
                  <a:pt x="13407" y="297404"/>
                </a:lnTo>
                <a:lnTo>
                  <a:pt x="45749" y="325765"/>
                </a:lnTo>
                <a:lnTo>
                  <a:pt x="54471" y="326829"/>
                </a:lnTo>
                <a:lnTo>
                  <a:pt x="64199" y="326829"/>
                </a:lnTo>
                <a:lnTo>
                  <a:pt x="98244" y="295943"/>
                </a:lnTo>
                <a:lnTo>
                  <a:pt x="110891" y="245120"/>
                </a:lnTo>
                <a:lnTo>
                  <a:pt x="110890" y="234542"/>
                </a:lnTo>
                <a:lnTo>
                  <a:pt x="107972" y="226152"/>
                </a:lnTo>
                <a:lnTo>
                  <a:pt x="102135" y="219951"/>
                </a:lnTo>
                <a:lnTo>
                  <a:pt x="93380" y="215938"/>
                </a:lnTo>
                <a:lnTo>
                  <a:pt x="85601" y="212050"/>
                </a:lnTo>
                <a:lnTo>
                  <a:pt x="79762" y="210102"/>
                </a:lnTo>
                <a:lnTo>
                  <a:pt x="73926" y="210102"/>
                </a:lnTo>
                <a:lnTo>
                  <a:pt x="70039" y="212050"/>
                </a:lnTo>
                <a:lnTo>
                  <a:pt x="66146" y="215938"/>
                </a:lnTo>
                <a:lnTo>
                  <a:pt x="54471" y="249011"/>
                </a:lnTo>
                <a:lnTo>
                  <a:pt x="50095" y="245729"/>
                </a:lnTo>
                <a:lnTo>
                  <a:pt x="34289" y="167061"/>
                </a:lnTo>
                <a:lnTo>
                  <a:pt x="33073" y="118670"/>
                </a:lnTo>
                <a:lnTo>
                  <a:pt x="33437" y="90673"/>
                </a:lnTo>
                <a:lnTo>
                  <a:pt x="34531" y="62494"/>
                </a:lnTo>
                <a:lnTo>
                  <a:pt x="36355" y="34680"/>
                </a:lnTo>
                <a:lnTo>
                  <a:pt x="38908" y="7778"/>
                </a:lnTo>
                <a:lnTo>
                  <a:pt x="36965" y="3887"/>
                </a:lnTo>
                <a:lnTo>
                  <a:pt x="35017" y="1944"/>
                </a:lnTo>
                <a:lnTo>
                  <a:pt x="3113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65694" y="464933"/>
            <a:ext cx="582930" cy="570230"/>
          </a:xfrm>
          <a:custGeom>
            <a:avLst/>
            <a:gdLst/>
            <a:ahLst/>
            <a:cxnLst/>
            <a:rect l="l" t="t" r="r" b="b"/>
            <a:pathLst>
              <a:path w="582929" h="570230">
                <a:moveTo>
                  <a:pt x="359892" y="1943"/>
                </a:moveTo>
                <a:lnTo>
                  <a:pt x="357949" y="0"/>
                </a:lnTo>
                <a:lnTo>
                  <a:pt x="348221" y="1943"/>
                </a:lnTo>
                <a:lnTo>
                  <a:pt x="343154" y="7480"/>
                </a:lnTo>
                <a:lnTo>
                  <a:pt x="336791" y="12649"/>
                </a:lnTo>
                <a:lnTo>
                  <a:pt x="320992" y="23342"/>
                </a:lnTo>
                <a:lnTo>
                  <a:pt x="313728" y="28816"/>
                </a:lnTo>
                <a:lnTo>
                  <a:pt x="306641" y="33566"/>
                </a:lnTo>
                <a:lnTo>
                  <a:pt x="299923" y="37566"/>
                </a:lnTo>
                <a:lnTo>
                  <a:pt x="293751" y="40855"/>
                </a:lnTo>
                <a:lnTo>
                  <a:pt x="279501" y="49276"/>
                </a:lnTo>
                <a:lnTo>
                  <a:pt x="239280" y="71983"/>
                </a:lnTo>
                <a:lnTo>
                  <a:pt x="205486" y="94843"/>
                </a:lnTo>
                <a:lnTo>
                  <a:pt x="176847" y="138493"/>
                </a:lnTo>
                <a:lnTo>
                  <a:pt x="166751" y="176428"/>
                </a:lnTo>
                <a:lnTo>
                  <a:pt x="165354" y="196494"/>
                </a:lnTo>
                <a:lnTo>
                  <a:pt x="165684" y="229311"/>
                </a:lnTo>
                <a:lnTo>
                  <a:pt x="166573" y="240258"/>
                </a:lnTo>
                <a:lnTo>
                  <a:pt x="167817" y="246824"/>
                </a:lnTo>
                <a:lnTo>
                  <a:pt x="169240" y="249021"/>
                </a:lnTo>
                <a:lnTo>
                  <a:pt x="160159" y="269379"/>
                </a:lnTo>
                <a:lnTo>
                  <a:pt x="153441" y="289382"/>
                </a:lnTo>
                <a:lnTo>
                  <a:pt x="149275" y="308648"/>
                </a:lnTo>
                <a:lnTo>
                  <a:pt x="147853" y="326834"/>
                </a:lnTo>
                <a:lnTo>
                  <a:pt x="148183" y="334124"/>
                </a:lnTo>
                <a:lnTo>
                  <a:pt x="169519" y="374611"/>
                </a:lnTo>
                <a:lnTo>
                  <a:pt x="186270" y="381114"/>
                </a:lnTo>
                <a:lnTo>
                  <a:pt x="200863" y="385381"/>
                </a:lnTo>
                <a:lnTo>
                  <a:pt x="208153" y="387146"/>
                </a:lnTo>
                <a:lnTo>
                  <a:pt x="212051" y="389089"/>
                </a:lnTo>
                <a:lnTo>
                  <a:pt x="212051" y="396862"/>
                </a:lnTo>
                <a:lnTo>
                  <a:pt x="190893" y="442582"/>
                </a:lnTo>
                <a:lnTo>
                  <a:pt x="163410" y="476631"/>
                </a:lnTo>
                <a:lnTo>
                  <a:pt x="114439" y="493039"/>
                </a:lnTo>
                <a:lnTo>
                  <a:pt x="97269" y="494131"/>
                </a:lnTo>
                <a:lnTo>
                  <a:pt x="83096" y="493014"/>
                </a:lnTo>
                <a:lnTo>
                  <a:pt x="48628" y="474687"/>
                </a:lnTo>
                <a:lnTo>
                  <a:pt x="30568" y="423532"/>
                </a:lnTo>
                <a:lnTo>
                  <a:pt x="29171" y="402704"/>
                </a:lnTo>
                <a:lnTo>
                  <a:pt x="30213" y="386232"/>
                </a:lnTo>
                <a:lnTo>
                  <a:pt x="33070" y="365747"/>
                </a:lnTo>
                <a:lnTo>
                  <a:pt x="42799" y="311264"/>
                </a:lnTo>
                <a:lnTo>
                  <a:pt x="45046" y="300355"/>
                </a:lnTo>
                <a:lnTo>
                  <a:pt x="46202" y="291084"/>
                </a:lnTo>
                <a:lnTo>
                  <a:pt x="46621" y="283641"/>
                </a:lnTo>
                <a:lnTo>
                  <a:pt x="46685" y="278193"/>
                </a:lnTo>
                <a:lnTo>
                  <a:pt x="40843" y="276250"/>
                </a:lnTo>
                <a:lnTo>
                  <a:pt x="35013" y="276250"/>
                </a:lnTo>
                <a:lnTo>
                  <a:pt x="29171" y="282079"/>
                </a:lnTo>
                <a:lnTo>
                  <a:pt x="20180" y="317106"/>
                </a:lnTo>
                <a:lnTo>
                  <a:pt x="15227" y="334619"/>
                </a:lnTo>
                <a:lnTo>
                  <a:pt x="5740" y="371817"/>
                </a:lnTo>
                <a:lnTo>
                  <a:pt x="0" y="422160"/>
                </a:lnTo>
                <a:lnTo>
                  <a:pt x="1054" y="466966"/>
                </a:lnTo>
                <a:lnTo>
                  <a:pt x="9969" y="504837"/>
                </a:lnTo>
                <a:lnTo>
                  <a:pt x="50571" y="558330"/>
                </a:lnTo>
                <a:lnTo>
                  <a:pt x="89484" y="570014"/>
                </a:lnTo>
                <a:lnTo>
                  <a:pt x="99364" y="569645"/>
                </a:lnTo>
                <a:lnTo>
                  <a:pt x="147878" y="551434"/>
                </a:lnTo>
                <a:lnTo>
                  <a:pt x="186359" y="511378"/>
                </a:lnTo>
                <a:lnTo>
                  <a:pt x="202323" y="484403"/>
                </a:lnTo>
                <a:lnTo>
                  <a:pt x="213258" y="466902"/>
                </a:lnTo>
                <a:lnTo>
                  <a:pt x="222745" y="446468"/>
                </a:lnTo>
                <a:lnTo>
                  <a:pt x="230771" y="423125"/>
                </a:lnTo>
                <a:lnTo>
                  <a:pt x="237337" y="396862"/>
                </a:lnTo>
                <a:lnTo>
                  <a:pt x="233718" y="383730"/>
                </a:lnTo>
                <a:lnTo>
                  <a:pt x="231736" y="373519"/>
                </a:lnTo>
                <a:lnTo>
                  <a:pt x="231584" y="366229"/>
                </a:lnTo>
                <a:lnTo>
                  <a:pt x="233451" y="361848"/>
                </a:lnTo>
                <a:lnTo>
                  <a:pt x="234569" y="346557"/>
                </a:lnTo>
                <a:lnTo>
                  <a:pt x="217881" y="311264"/>
                </a:lnTo>
                <a:lnTo>
                  <a:pt x="184810" y="301536"/>
                </a:lnTo>
                <a:lnTo>
                  <a:pt x="180911" y="297649"/>
                </a:lnTo>
                <a:lnTo>
                  <a:pt x="178968" y="293763"/>
                </a:lnTo>
                <a:lnTo>
                  <a:pt x="178968" y="289864"/>
                </a:lnTo>
                <a:lnTo>
                  <a:pt x="182867" y="284035"/>
                </a:lnTo>
                <a:lnTo>
                  <a:pt x="186753" y="272364"/>
                </a:lnTo>
                <a:lnTo>
                  <a:pt x="191858" y="261048"/>
                </a:lnTo>
                <a:lnTo>
                  <a:pt x="195503" y="247561"/>
                </a:lnTo>
                <a:lnTo>
                  <a:pt x="197700" y="231876"/>
                </a:lnTo>
                <a:lnTo>
                  <a:pt x="198424" y="213995"/>
                </a:lnTo>
                <a:lnTo>
                  <a:pt x="198424" y="180924"/>
                </a:lnTo>
                <a:lnTo>
                  <a:pt x="197662" y="168490"/>
                </a:lnTo>
                <a:lnTo>
                  <a:pt x="198183" y="157340"/>
                </a:lnTo>
                <a:lnTo>
                  <a:pt x="222021" y="120611"/>
                </a:lnTo>
                <a:lnTo>
                  <a:pt x="240284" y="111226"/>
                </a:lnTo>
                <a:lnTo>
                  <a:pt x="258584" y="101917"/>
                </a:lnTo>
                <a:lnTo>
                  <a:pt x="268465" y="97269"/>
                </a:lnTo>
                <a:lnTo>
                  <a:pt x="278701" y="90309"/>
                </a:lnTo>
                <a:lnTo>
                  <a:pt x="289128" y="83896"/>
                </a:lnTo>
                <a:lnTo>
                  <a:pt x="299923" y="77851"/>
                </a:lnTo>
                <a:lnTo>
                  <a:pt x="311264" y="71983"/>
                </a:lnTo>
                <a:lnTo>
                  <a:pt x="323329" y="62077"/>
                </a:lnTo>
                <a:lnTo>
                  <a:pt x="333387" y="52527"/>
                </a:lnTo>
                <a:lnTo>
                  <a:pt x="341630" y="42989"/>
                </a:lnTo>
                <a:lnTo>
                  <a:pt x="348221" y="33070"/>
                </a:lnTo>
                <a:lnTo>
                  <a:pt x="352120" y="29184"/>
                </a:lnTo>
                <a:lnTo>
                  <a:pt x="354063" y="25285"/>
                </a:lnTo>
                <a:lnTo>
                  <a:pt x="357949" y="23342"/>
                </a:lnTo>
                <a:lnTo>
                  <a:pt x="359892" y="17513"/>
                </a:lnTo>
                <a:lnTo>
                  <a:pt x="359892" y="7785"/>
                </a:lnTo>
                <a:lnTo>
                  <a:pt x="359892" y="1943"/>
                </a:lnTo>
                <a:close/>
              </a:path>
              <a:path w="582929" h="570230">
                <a:moveTo>
                  <a:pt x="582891" y="237248"/>
                </a:moveTo>
                <a:lnTo>
                  <a:pt x="582091" y="229565"/>
                </a:lnTo>
                <a:lnTo>
                  <a:pt x="576262" y="225666"/>
                </a:lnTo>
                <a:lnTo>
                  <a:pt x="570433" y="225666"/>
                </a:lnTo>
                <a:lnTo>
                  <a:pt x="548728" y="274980"/>
                </a:lnTo>
                <a:lnTo>
                  <a:pt x="543293" y="317830"/>
                </a:lnTo>
                <a:lnTo>
                  <a:pt x="543191" y="334619"/>
                </a:lnTo>
                <a:lnTo>
                  <a:pt x="544207" y="350177"/>
                </a:lnTo>
                <a:lnTo>
                  <a:pt x="544309" y="351726"/>
                </a:lnTo>
                <a:lnTo>
                  <a:pt x="544842" y="363791"/>
                </a:lnTo>
                <a:lnTo>
                  <a:pt x="544893" y="365010"/>
                </a:lnTo>
                <a:lnTo>
                  <a:pt x="545109" y="374281"/>
                </a:lnTo>
                <a:lnTo>
                  <a:pt x="545071" y="390029"/>
                </a:lnTo>
                <a:lnTo>
                  <a:pt x="536232" y="429209"/>
                </a:lnTo>
                <a:lnTo>
                  <a:pt x="500392" y="470789"/>
                </a:lnTo>
                <a:lnTo>
                  <a:pt x="456857" y="490004"/>
                </a:lnTo>
                <a:lnTo>
                  <a:pt x="414794" y="496087"/>
                </a:lnTo>
                <a:lnTo>
                  <a:pt x="403123" y="495350"/>
                </a:lnTo>
                <a:lnTo>
                  <a:pt x="353910" y="473468"/>
                </a:lnTo>
                <a:lnTo>
                  <a:pt x="337185" y="438454"/>
                </a:lnTo>
                <a:lnTo>
                  <a:pt x="335026" y="414375"/>
                </a:lnTo>
                <a:lnTo>
                  <a:pt x="335368" y="406742"/>
                </a:lnTo>
                <a:lnTo>
                  <a:pt x="344398" y="358267"/>
                </a:lnTo>
                <a:lnTo>
                  <a:pt x="349135" y="338505"/>
                </a:lnTo>
                <a:lnTo>
                  <a:pt x="353098" y="321881"/>
                </a:lnTo>
                <a:lnTo>
                  <a:pt x="356438" y="307378"/>
                </a:lnTo>
                <a:lnTo>
                  <a:pt x="354482" y="303491"/>
                </a:lnTo>
                <a:lnTo>
                  <a:pt x="348653" y="299593"/>
                </a:lnTo>
                <a:lnTo>
                  <a:pt x="342811" y="299593"/>
                </a:lnTo>
                <a:lnTo>
                  <a:pt x="336981" y="305435"/>
                </a:lnTo>
                <a:lnTo>
                  <a:pt x="331812" y="317830"/>
                </a:lnTo>
                <a:lnTo>
                  <a:pt x="327736" y="328777"/>
                </a:lnTo>
                <a:lnTo>
                  <a:pt x="324396" y="338264"/>
                </a:lnTo>
                <a:lnTo>
                  <a:pt x="321411" y="346290"/>
                </a:lnTo>
                <a:lnTo>
                  <a:pt x="321411" y="350177"/>
                </a:lnTo>
                <a:lnTo>
                  <a:pt x="317525" y="357962"/>
                </a:lnTo>
                <a:lnTo>
                  <a:pt x="317525" y="363791"/>
                </a:lnTo>
                <a:lnTo>
                  <a:pt x="311289" y="387934"/>
                </a:lnTo>
                <a:lnTo>
                  <a:pt x="307149" y="410489"/>
                </a:lnTo>
                <a:lnTo>
                  <a:pt x="307060" y="410972"/>
                </a:lnTo>
                <a:lnTo>
                  <a:pt x="304660" y="433285"/>
                </a:lnTo>
                <a:lnTo>
                  <a:pt x="303898" y="455231"/>
                </a:lnTo>
                <a:lnTo>
                  <a:pt x="306489" y="489127"/>
                </a:lnTo>
                <a:lnTo>
                  <a:pt x="327710" y="540854"/>
                </a:lnTo>
                <a:lnTo>
                  <a:pt x="368592" y="565391"/>
                </a:lnTo>
                <a:lnTo>
                  <a:pt x="380809" y="567397"/>
                </a:lnTo>
                <a:lnTo>
                  <a:pt x="381177" y="567397"/>
                </a:lnTo>
                <a:lnTo>
                  <a:pt x="393395" y="568058"/>
                </a:lnTo>
                <a:lnTo>
                  <a:pt x="440080" y="560285"/>
                </a:lnTo>
                <a:lnTo>
                  <a:pt x="478256" y="542290"/>
                </a:lnTo>
                <a:lnTo>
                  <a:pt x="512064" y="515531"/>
                </a:lnTo>
                <a:lnTo>
                  <a:pt x="545617" y="467385"/>
                </a:lnTo>
                <a:lnTo>
                  <a:pt x="570433" y="410489"/>
                </a:lnTo>
                <a:lnTo>
                  <a:pt x="579399" y="365010"/>
                </a:lnTo>
                <a:lnTo>
                  <a:pt x="580148" y="346290"/>
                </a:lnTo>
                <a:lnTo>
                  <a:pt x="580148" y="284035"/>
                </a:lnTo>
                <a:lnTo>
                  <a:pt x="581545" y="264299"/>
                </a:lnTo>
                <a:lnTo>
                  <a:pt x="582587" y="248767"/>
                </a:lnTo>
                <a:lnTo>
                  <a:pt x="582891" y="2372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660682" y="638070"/>
            <a:ext cx="360045" cy="486409"/>
          </a:xfrm>
          <a:custGeom>
            <a:avLst/>
            <a:gdLst/>
            <a:ahLst/>
            <a:cxnLst/>
            <a:rect l="l" t="t" r="r" b="b"/>
            <a:pathLst>
              <a:path w="360045" h="486409">
                <a:moveTo>
                  <a:pt x="231198" y="406591"/>
                </a:moveTo>
                <a:lnTo>
                  <a:pt x="223415" y="406591"/>
                </a:lnTo>
                <a:lnTo>
                  <a:pt x="194233" y="439665"/>
                </a:lnTo>
                <a:lnTo>
                  <a:pt x="192289" y="443556"/>
                </a:lnTo>
                <a:lnTo>
                  <a:pt x="188398" y="447447"/>
                </a:lnTo>
                <a:lnTo>
                  <a:pt x="188398" y="455227"/>
                </a:lnTo>
                <a:lnTo>
                  <a:pt x="196484" y="463253"/>
                </a:lnTo>
                <a:lnTo>
                  <a:pt x="203476" y="469819"/>
                </a:lnTo>
                <a:lnTo>
                  <a:pt x="209738" y="474925"/>
                </a:lnTo>
                <a:lnTo>
                  <a:pt x="215635" y="478574"/>
                </a:lnTo>
                <a:lnTo>
                  <a:pt x="223415" y="484409"/>
                </a:lnTo>
                <a:lnTo>
                  <a:pt x="229251" y="486356"/>
                </a:lnTo>
                <a:lnTo>
                  <a:pt x="237034" y="486356"/>
                </a:lnTo>
                <a:lnTo>
                  <a:pt x="266641" y="453495"/>
                </a:lnTo>
                <a:lnTo>
                  <a:pt x="272051" y="445500"/>
                </a:lnTo>
                <a:lnTo>
                  <a:pt x="272051" y="437720"/>
                </a:lnTo>
                <a:lnTo>
                  <a:pt x="250165" y="421425"/>
                </a:lnTo>
                <a:lnTo>
                  <a:pt x="240316" y="413917"/>
                </a:lnTo>
                <a:lnTo>
                  <a:pt x="231198" y="406591"/>
                </a:lnTo>
                <a:close/>
              </a:path>
              <a:path w="360045" h="486409">
                <a:moveTo>
                  <a:pt x="304601" y="381300"/>
                </a:moveTo>
                <a:lnTo>
                  <a:pt x="227307" y="381300"/>
                </a:lnTo>
                <a:lnTo>
                  <a:pt x="227307" y="385193"/>
                </a:lnTo>
                <a:lnTo>
                  <a:pt x="237034" y="394920"/>
                </a:lnTo>
                <a:lnTo>
                  <a:pt x="242869" y="398811"/>
                </a:lnTo>
                <a:lnTo>
                  <a:pt x="252596" y="406591"/>
                </a:lnTo>
                <a:lnTo>
                  <a:pt x="262323" y="410483"/>
                </a:lnTo>
                <a:lnTo>
                  <a:pt x="268159" y="414374"/>
                </a:lnTo>
                <a:lnTo>
                  <a:pt x="273998" y="414374"/>
                </a:lnTo>
                <a:lnTo>
                  <a:pt x="275943" y="412431"/>
                </a:lnTo>
                <a:lnTo>
                  <a:pt x="279834" y="410483"/>
                </a:lnTo>
                <a:lnTo>
                  <a:pt x="290746" y="398082"/>
                </a:lnTo>
                <a:lnTo>
                  <a:pt x="300015" y="387140"/>
                </a:lnTo>
                <a:lnTo>
                  <a:pt x="304601" y="381300"/>
                </a:lnTo>
                <a:close/>
              </a:path>
              <a:path w="360045" h="486409">
                <a:moveTo>
                  <a:pt x="188398" y="324886"/>
                </a:moveTo>
                <a:lnTo>
                  <a:pt x="160676" y="357228"/>
                </a:lnTo>
                <a:lnTo>
                  <a:pt x="152287" y="367290"/>
                </a:lnTo>
                <a:lnTo>
                  <a:pt x="147544" y="373522"/>
                </a:lnTo>
                <a:lnTo>
                  <a:pt x="151437" y="381300"/>
                </a:lnTo>
                <a:lnTo>
                  <a:pt x="188398" y="410483"/>
                </a:lnTo>
                <a:lnTo>
                  <a:pt x="194233" y="412431"/>
                </a:lnTo>
                <a:lnTo>
                  <a:pt x="200073" y="410483"/>
                </a:lnTo>
                <a:lnTo>
                  <a:pt x="210620" y="401820"/>
                </a:lnTo>
                <a:lnTo>
                  <a:pt x="218797" y="393705"/>
                </a:lnTo>
                <a:lnTo>
                  <a:pt x="224420" y="386682"/>
                </a:lnTo>
                <a:lnTo>
                  <a:pt x="227307" y="381300"/>
                </a:lnTo>
                <a:lnTo>
                  <a:pt x="304601" y="381300"/>
                </a:lnTo>
                <a:lnTo>
                  <a:pt x="307463" y="377655"/>
                </a:lnTo>
                <a:lnTo>
                  <a:pt x="312903" y="369630"/>
                </a:lnTo>
                <a:lnTo>
                  <a:pt x="312903" y="359902"/>
                </a:lnTo>
                <a:lnTo>
                  <a:pt x="310094" y="357959"/>
                </a:lnTo>
                <a:lnTo>
                  <a:pt x="235089" y="357959"/>
                </a:lnTo>
                <a:lnTo>
                  <a:pt x="235683" y="357228"/>
                </a:lnTo>
                <a:lnTo>
                  <a:pt x="235823" y="357228"/>
                </a:lnTo>
                <a:lnTo>
                  <a:pt x="224906" y="350633"/>
                </a:lnTo>
                <a:lnTo>
                  <a:pt x="214460" y="343154"/>
                </a:lnTo>
                <a:lnTo>
                  <a:pt x="205026" y="335250"/>
                </a:lnTo>
                <a:lnTo>
                  <a:pt x="196180" y="326829"/>
                </a:lnTo>
                <a:lnTo>
                  <a:pt x="188398" y="324886"/>
                </a:lnTo>
                <a:close/>
              </a:path>
              <a:path w="360045" h="486409">
                <a:moveTo>
                  <a:pt x="270107" y="326829"/>
                </a:moveTo>
                <a:lnTo>
                  <a:pt x="260380" y="326829"/>
                </a:lnTo>
                <a:lnTo>
                  <a:pt x="235683" y="357228"/>
                </a:lnTo>
                <a:lnTo>
                  <a:pt x="235823" y="357228"/>
                </a:lnTo>
                <a:lnTo>
                  <a:pt x="237034" y="357959"/>
                </a:lnTo>
                <a:lnTo>
                  <a:pt x="310094" y="357959"/>
                </a:lnTo>
                <a:lnTo>
                  <a:pt x="299103" y="350357"/>
                </a:lnTo>
                <a:lnTo>
                  <a:pt x="287127" y="341907"/>
                </a:lnTo>
                <a:lnTo>
                  <a:pt x="277340" y="334186"/>
                </a:lnTo>
                <a:lnTo>
                  <a:pt x="270107" y="326829"/>
                </a:lnTo>
                <a:close/>
              </a:path>
              <a:path w="360045" h="486409">
                <a:moveTo>
                  <a:pt x="24983" y="0"/>
                </a:moveTo>
                <a:lnTo>
                  <a:pt x="19147" y="5835"/>
                </a:lnTo>
                <a:lnTo>
                  <a:pt x="14497" y="20792"/>
                </a:lnTo>
                <a:lnTo>
                  <a:pt x="9663" y="33559"/>
                </a:lnTo>
                <a:lnTo>
                  <a:pt x="0" y="242904"/>
                </a:lnTo>
                <a:lnTo>
                  <a:pt x="1121" y="263210"/>
                </a:lnTo>
                <a:lnTo>
                  <a:pt x="12085" y="303396"/>
                </a:lnTo>
                <a:lnTo>
                  <a:pt x="42159" y="330509"/>
                </a:lnTo>
                <a:lnTo>
                  <a:pt x="54165" y="332668"/>
                </a:lnTo>
                <a:lnTo>
                  <a:pt x="74865" y="327531"/>
                </a:lnTo>
                <a:lnTo>
                  <a:pt x="95748" y="317834"/>
                </a:lnTo>
                <a:lnTo>
                  <a:pt x="116266" y="303396"/>
                </a:lnTo>
                <a:lnTo>
                  <a:pt x="135873" y="284032"/>
                </a:lnTo>
                <a:lnTo>
                  <a:pt x="150403" y="283728"/>
                </a:lnTo>
                <a:lnTo>
                  <a:pt x="200801" y="273575"/>
                </a:lnTo>
                <a:lnTo>
                  <a:pt x="224882" y="256795"/>
                </a:lnTo>
                <a:lnTo>
                  <a:pt x="77510" y="256795"/>
                </a:lnTo>
                <a:lnTo>
                  <a:pt x="69180" y="256370"/>
                </a:lnTo>
                <a:lnTo>
                  <a:pt x="39575" y="226399"/>
                </a:lnTo>
                <a:lnTo>
                  <a:pt x="32862" y="132046"/>
                </a:lnTo>
                <a:lnTo>
                  <a:pt x="33705" y="95781"/>
                </a:lnTo>
                <a:lnTo>
                  <a:pt x="33806" y="91436"/>
                </a:lnTo>
                <a:lnTo>
                  <a:pt x="33896" y="87544"/>
                </a:lnTo>
                <a:lnTo>
                  <a:pt x="33941" y="85600"/>
                </a:lnTo>
                <a:lnTo>
                  <a:pt x="34062" y="80401"/>
                </a:lnTo>
                <a:lnTo>
                  <a:pt x="34189" y="74960"/>
                </a:lnTo>
                <a:lnTo>
                  <a:pt x="34303" y="70034"/>
                </a:lnTo>
                <a:lnTo>
                  <a:pt x="34422" y="64898"/>
                </a:lnTo>
                <a:lnTo>
                  <a:pt x="34439" y="64199"/>
                </a:lnTo>
                <a:lnTo>
                  <a:pt x="34563" y="58849"/>
                </a:lnTo>
                <a:lnTo>
                  <a:pt x="34617" y="56510"/>
                </a:lnTo>
                <a:lnTo>
                  <a:pt x="34710" y="42800"/>
                </a:lnTo>
                <a:lnTo>
                  <a:pt x="36561" y="33559"/>
                </a:lnTo>
                <a:lnTo>
                  <a:pt x="36658" y="21402"/>
                </a:lnTo>
                <a:lnTo>
                  <a:pt x="38601" y="13619"/>
                </a:lnTo>
                <a:lnTo>
                  <a:pt x="38601" y="7783"/>
                </a:lnTo>
                <a:lnTo>
                  <a:pt x="36658" y="3892"/>
                </a:lnTo>
                <a:lnTo>
                  <a:pt x="34710" y="1948"/>
                </a:lnTo>
                <a:lnTo>
                  <a:pt x="28874" y="1948"/>
                </a:lnTo>
                <a:lnTo>
                  <a:pt x="24983" y="0"/>
                </a:lnTo>
                <a:close/>
              </a:path>
              <a:path w="360045" h="486409">
                <a:moveTo>
                  <a:pt x="166787" y="143566"/>
                </a:moveTo>
                <a:lnTo>
                  <a:pt x="120065" y="169678"/>
                </a:lnTo>
                <a:lnTo>
                  <a:pt x="96965" y="221778"/>
                </a:lnTo>
                <a:lnTo>
                  <a:pt x="92588" y="232721"/>
                </a:lnTo>
                <a:lnTo>
                  <a:pt x="88210" y="242205"/>
                </a:lnTo>
                <a:lnTo>
                  <a:pt x="83832" y="250230"/>
                </a:lnTo>
                <a:lnTo>
                  <a:pt x="79455" y="256795"/>
                </a:lnTo>
                <a:lnTo>
                  <a:pt x="224882" y="256795"/>
                </a:lnTo>
                <a:lnTo>
                  <a:pt x="227307" y="254852"/>
                </a:lnTo>
                <a:lnTo>
                  <a:pt x="106692" y="254852"/>
                </a:lnTo>
                <a:lnTo>
                  <a:pt x="110580" y="252903"/>
                </a:lnTo>
                <a:lnTo>
                  <a:pt x="129732" y="208313"/>
                </a:lnTo>
                <a:lnTo>
                  <a:pt x="147544" y="184816"/>
                </a:lnTo>
                <a:lnTo>
                  <a:pt x="261030" y="184816"/>
                </a:lnTo>
                <a:lnTo>
                  <a:pt x="260623" y="181654"/>
                </a:lnTo>
                <a:lnTo>
                  <a:pt x="256823" y="173053"/>
                </a:lnTo>
                <a:lnTo>
                  <a:pt x="250652" y="165362"/>
                </a:lnTo>
                <a:lnTo>
                  <a:pt x="194233" y="165362"/>
                </a:lnTo>
                <a:lnTo>
                  <a:pt x="190345" y="163414"/>
                </a:lnTo>
                <a:lnTo>
                  <a:pt x="190345" y="161471"/>
                </a:lnTo>
                <a:lnTo>
                  <a:pt x="192290" y="159524"/>
                </a:lnTo>
                <a:lnTo>
                  <a:pt x="190345" y="155635"/>
                </a:lnTo>
                <a:lnTo>
                  <a:pt x="188398" y="153687"/>
                </a:lnTo>
                <a:lnTo>
                  <a:pt x="182167" y="148612"/>
                </a:lnTo>
                <a:lnTo>
                  <a:pt x="175024" y="145177"/>
                </a:lnTo>
                <a:lnTo>
                  <a:pt x="166787" y="143566"/>
                </a:lnTo>
                <a:close/>
              </a:path>
              <a:path w="360045" h="486409">
                <a:moveTo>
                  <a:pt x="261030" y="184816"/>
                </a:moveTo>
                <a:lnTo>
                  <a:pt x="157273" y="184816"/>
                </a:lnTo>
                <a:lnTo>
                  <a:pt x="161164" y="188705"/>
                </a:lnTo>
                <a:lnTo>
                  <a:pt x="165051" y="190652"/>
                </a:lnTo>
                <a:lnTo>
                  <a:pt x="165051" y="198432"/>
                </a:lnTo>
                <a:lnTo>
                  <a:pt x="135782" y="238649"/>
                </a:lnTo>
                <a:lnTo>
                  <a:pt x="110580" y="252903"/>
                </a:lnTo>
                <a:lnTo>
                  <a:pt x="106692" y="254852"/>
                </a:lnTo>
                <a:lnTo>
                  <a:pt x="227307" y="254852"/>
                </a:lnTo>
                <a:lnTo>
                  <a:pt x="229073" y="252903"/>
                </a:lnTo>
                <a:lnTo>
                  <a:pt x="159216" y="252903"/>
                </a:lnTo>
                <a:lnTo>
                  <a:pt x="161633" y="252635"/>
                </a:lnTo>
                <a:lnTo>
                  <a:pt x="162578" y="251871"/>
                </a:lnTo>
                <a:lnTo>
                  <a:pt x="166270" y="248528"/>
                </a:lnTo>
                <a:lnTo>
                  <a:pt x="172623" y="240868"/>
                </a:lnTo>
                <a:lnTo>
                  <a:pt x="180618" y="229561"/>
                </a:lnTo>
                <a:lnTo>
                  <a:pt x="193748" y="213752"/>
                </a:lnTo>
                <a:lnTo>
                  <a:pt x="199219" y="207399"/>
                </a:lnTo>
                <a:lnTo>
                  <a:pt x="203960" y="202323"/>
                </a:lnTo>
                <a:lnTo>
                  <a:pt x="209800" y="200379"/>
                </a:lnTo>
                <a:lnTo>
                  <a:pt x="213687" y="198432"/>
                </a:lnTo>
                <a:lnTo>
                  <a:pt x="260908" y="198432"/>
                </a:lnTo>
                <a:lnTo>
                  <a:pt x="261601" y="193327"/>
                </a:lnTo>
                <a:lnTo>
                  <a:pt x="261701" y="192596"/>
                </a:lnTo>
                <a:lnTo>
                  <a:pt x="261780" y="190652"/>
                </a:lnTo>
                <a:lnTo>
                  <a:pt x="261030" y="184816"/>
                </a:lnTo>
                <a:close/>
              </a:path>
              <a:path w="360045" h="486409">
                <a:moveTo>
                  <a:pt x="260908" y="198432"/>
                </a:moveTo>
                <a:lnTo>
                  <a:pt x="219527" y="198432"/>
                </a:lnTo>
                <a:lnTo>
                  <a:pt x="225362" y="204271"/>
                </a:lnTo>
                <a:lnTo>
                  <a:pt x="225304" y="208313"/>
                </a:lnTo>
                <a:lnTo>
                  <a:pt x="196090" y="242904"/>
                </a:lnTo>
                <a:lnTo>
                  <a:pt x="159216" y="252903"/>
                </a:lnTo>
                <a:lnTo>
                  <a:pt x="229073" y="252903"/>
                </a:lnTo>
                <a:lnTo>
                  <a:pt x="238138" y="242904"/>
                </a:lnTo>
                <a:lnTo>
                  <a:pt x="247491" y="230047"/>
                </a:lnTo>
                <a:lnTo>
                  <a:pt x="254939" y="216550"/>
                </a:lnTo>
                <a:lnTo>
                  <a:pt x="260380" y="202323"/>
                </a:lnTo>
                <a:lnTo>
                  <a:pt x="260908" y="198432"/>
                </a:lnTo>
                <a:close/>
              </a:path>
              <a:path w="360045" h="486409">
                <a:moveTo>
                  <a:pt x="351032" y="64199"/>
                </a:moveTo>
                <a:lnTo>
                  <a:pt x="275943" y="64199"/>
                </a:lnTo>
                <a:lnTo>
                  <a:pt x="287311" y="64564"/>
                </a:lnTo>
                <a:lnTo>
                  <a:pt x="298315" y="65659"/>
                </a:lnTo>
                <a:lnTo>
                  <a:pt x="309319" y="67482"/>
                </a:lnTo>
                <a:lnTo>
                  <a:pt x="320687" y="70034"/>
                </a:lnTo>
                <a:lnTo>
                  <a:pt x="316795" y="70034"/>
                </a:lnTo>
                <a:lnTo>
                  <a:pt x="314852" y="71982"/>
                </a:lnTo>
                <a:lnTo>
                  <a:pt x="300230" y="80401"/>
                </a:lnTo>
                <a:lnTo>
                  <a:pt x="285427" y="88274"/>
                </a:lnTo>
                <a:lnTo>
                  <a:pt x="270259" y="95781"/>
                </a:lnTo>
                <a:lnTo>
                  <a:pt x="254544" y="103107"/>
                </a:lnTo>
                <a:lnTo>
                  <a:pt x="238949" y="113352"/>
                </a:lnTo>
                <a:lnTo>
                  <a:pt x="224631" y="123778"/>
                </a:lnTo>
                <a:lnTo>
                  <a:pt x="212138" y="134569"/>
                </a:lnTo>
                <a:lnTo>
                  <a:pt x="202016" y="145907"/>
                </a:lnTo>
                <a:lnTo>
                  <a:pt x="200042" y="147913"/>
                </a:lnTo>
                <a:lnTo>
                  <a:pt x="198125" y="151743"/>
                </a:lnTo>
                <a:lnTo>
                  <a:pt x="194233" y="157579"/>
                </a:lnTo>
                <a:lnTo>
                  <a:pt x="192289" y="159524"/>
                </a:lnTo>
                <a:lnTo>
                  <a:pt x="194233" y="165362"/>
                </a:lnTo>
                <a:lnTo>
                  <a:pt x="250652" y="165362"/>
                </a:lnTo>
                <a:lnTo>
                  <a:pt x="244628" y="161471"/>
                </a:lnTo>
                <a:lnTo>
                  <a:pt x="221471" y="161471"/>
                </a:lnTo>
                <a:lnTo>
                  <a:pt x="226066" y="158309"/>
                </a:lnTo>
                <a:lnTo>
                  <a:pt x="238706" y="149432"/>
                </a:lnTo>
                <a:lnTo>
                  <a:pt x="246761" y="143960"/>
                </a:lnTo>
                <a:lnTo>
                  <a:pt x="270348" y="132046"/>
                </a:lnTo>
                <a:lnTo>
                  <a:pt x="282599" y="125632"/>
                </a:lnTo>
                <a:lnTo>
                  <a:pt x="318984" y="102864"/>
                </a:lnTo>
                <a:lnTo>
                  <a:pt x="347285" y="70948"/>
                </a:lnTo>
                <a:lnTo>
                  <a:pt x="351032" y="64199"/>
                </a:lnTo>
                <a:close/>
              </a:path>
              <a:path w="360045" h="486409">
                <a:moveTo>
                  <a:pt x="236061" y="158309"/>
                </a:moveTo>
                <a:lnTo>
                  <a:pt x="228766" y="158523"/>
                </a:lnTo>
                <a:lnTo>
                  <a:pt x="221471" y="161471"/>
                </a:lnTo>
                <a:lnTo>
                  <a:pt x="244628" y="161471"/>
                </a:lnTo>
                <a:lnTo>
                  <a:pt x="243357" y="160650"/>
                </a:lnTo>
                <a:lnTo>
                  <a:pt x="236061" y="158309"/>
                </a:lnTo>
                <a:close/>
              </a:path>
              <a:path w="360045" h="486409">
                <a:moveTo>
                  <a:pt x="303176" y="23346"/>
                </a:moveTo>
                <a:lnTo>
                  <a:pt x="291638" y="23711"/>
                </a:lnTo>
                <a:lnTo>
                  <a:pt x="292210" y="23711"/>
                </a:lnTo>
                <a:lnTo>
                  <a:pt x="281293" y="24561"/>
                </a:lnTo>
                <a:lnTo>
                  <a:pt x="243356" y="32375"/>
                </a:lnTo>
                <a:lnTo>
                  <a:pt x="203960" y="75873"/>
                </a:lnTo>
                <a:lnTo>
                  <a:pt x="203960" y="87544"/>
                </a:lnTo>
                <a:lnTo>
                  <a:pt x="209800" y="93380"/>
                </a:lnTo>
                <a:lnTo>
                  <a:pt x="213687" y="93380"/>
                </a:lnTo>
                <a:lnTo>
                  <a:pt x="219527" y="91436"/>
                </a:lnTo>
                <a:lnTo>
                  <a:pt x="233142" y="73926"/>
                </a:lnTo>
                <a:lnTo>
                  <a:pt x="241284" y="70034"/>
                </a:lnTo>
                <a:lnTo>
                  <a:pt x="251624" y="66874"/>
                </a:lnTo>
                <a:lnTo>
                  <a:pt x="263236" y="64898"/>
                </a:lnTo>
                <a:lnTo>
                  <a:pt x="275943" y="64199"/>
                </a:lnTo>
                <a:lnTo>
                  <a:pt x="351032" y="64199"/>
                </a:lnTo>
                <a:lnTo>
                  <a:pt x="353901" y="59032"/>
                </a:lnTo>
                <a:lnTo>
                  <a:pt x="354002" y="58849"/>
                </a:lnTo>
                <a:lnTo>
                  <a:pt x="358167" y="48939"/>
                </a:lnTo>
                <a:lnTo>
                  <a:pt x="359596" y="40853"/>
                </a:lnTo>
                <a:lnTo>
                  <a:pt x="357648" y="35017"/>
                </a:lnTo>
                <a:lnTo>
                  <a:pt x="315944" y="23711"/>
                </a:lnTo>
                <a:lnTo>
                  <a:pt x="303176" y="233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364671" y="445475"/>
            <a:ext cx="245745" cy="588010"/>
          </a:xfrm>
          <a:custGeom>
            <a:avLst/>
            <a:gdLst/>
            <a:ahLst/>
            <a:cxnLst/>
            <a:rect l="l" t="t" r="r" b="b"/>
            <a:pathLst>
              <a:path w="245745" h="588010">
                <a:moveTo>
                  <a:pt x="52527" y="291811"/>
                </a:moveTo>
                <a:lnTo>
                  <a:pt x="46691" y="291811"/>
                </a:lnTo>
                <a:lnTo>
                  <a:pt x="42800" y="295702"/>
                </a:lnTo>
                <a:lnTo>
                  <a:pt x="25776" y="339476"/>
                </a:lnTo>
                <a:lnTo>
                  <a:pt x="11673" y="389083"/>
                </a:lnTo>
                <a:lnTo>
                  <a:pt x="2918" y="431153"/>
                </a:lnTo>
                <a:lnTo>
                  <a:pt x="0" y="468845"/>
                </a:lnTo>
                <a:lnTo>
                  <a:pt x="2583" y="498026"/>
                </a:lnTo>
                <a:lnTo>
                  <a:pt x="10456" y="524289"/>
                </a:lnTo>
                <a:lnTo>
                  <a:pt x="23801" y="547634"/>
                </a:lnTo>
                <a:lnTo>
                  <a:pt x="42800" y="568060"/>
                </a:lnTo>
                <a:lnTo>
                  <a:pt x="50063" y="576846"/>
                </a:lnTo>
                <a:lnTo>
                  <a:pt x="60064" y="582895"/>
                </a:lnTo>
                <a:lnTo>
                  <a:pt x="72619" y="586391"/>
                </a:lnTo>
                <a:lnTo>
                  <a:pt x="87544" y="587515"/>
                </a:lnTo>
                <a:lnTo>
                  <a:pt x="93589" y="587515"/>
                </a:lnTo>
                <a:lnTo>
                  <a:pt x="137699" y="574444"/>
                </a:lnTo>
                <a:lnTo>
                  <a:pt x="179890" y="543683"/>
                </a:lnTo>
                <a:lnTo>
                  <a:pt x="203407" y="513589"/>
                </a:lnTo>
                <a:lnTo>
                  <a:pt x="97271" y="513589"/>
                </a:lnTo>
                <a:lnTo>
                  <a:pt x="79762" y="510642"/>
                </a:lnTo>
                <a:lnTo>
                  <a:pt x="44744" y="482464"/>
                </a:lnTo>
                <a:lnTo>
                  <a:pt x="33802" y="441701"/>
                </a:lnTo>
                <a:lnTo>
                  <a:pt x="33254" y="429936"/>
                </a:lnTo>
                <a:lnTo>
                  <a:pt x="33164" y="427992"/>
                </a:lnTo>
                <a:lnTo>
                  <a:pt x="38796" y="381300"/>
                </a:lnTo>
                <a:lnTo>
                  <a:pt x="46873" y="349474"/>
                </a:lnTo>
                <a:lnTo>
                  <a:pt x="50581" y="335826"/>
                </a:lnTo>
                <a:lnTo>
                  <a:pt x="54289" y="321084"/>
                </a:lnTo>
                <a:lnTo>
                  <a:pt x="58362" y="305431"/>
                </a:lnTo>
                <a:lnTo>
                  <a:pt x="60307" y="301538"/>
                </a:lnTo>
                <a:lnTo>
                  <a:pt x="56418" y="293759"/>
                </a:lnTo>
                <a:lnTo>
                  <a:pt x="52527" y="291811"/>
                </a:lnTo>
                <a:close/>
              </a:path>
              <a:path w="245745" h="588010">
                <a:moveTo>
                  <a:pt x="178977" y="116725"/>
                </a:moveTo>
                <a:lnTo>
                  <a:pt x="175089" y="122561"/>
                </a:lnTo>
                <a:lnTo>
                  <a:pt x="173141" y="128396"/>
                </a:lnTo>
                <a:lnTo>
                  <a:pt x="169250" y="136180"/>
                </a:lnTo>
                <a:lnTo>
                  <a:pt x="165361" y="142015"/>
                </a:lnTo>
                <a:lnTo>
                  <a:pt x="163505" y="147578"/>
                </a:lnTo>
                <a:lnTo>
                  <a:pt x="163414" y="147850"/>
                </a:lnTo>
                <a:lnTo>
                  <a:pt x="161470" y="151743"/>
                </a:lnTo>
                <a:lnTo>
                  <a:pt x="161470" y="153686"/>
                </a:lnTo>
                <a:lnTo>
                  <a:pt x="159523" y="157579"/>
                </a:lnTo>
                <a:lnTo>
                  <a:pt x="155634" y="163414"/>
                </a:lnTo>
                <a:lnTo>
                  <a:pt x="153687" y="169250"/>
                </a:lnTo>
                <a:lnTo>
                  <a:pt x="153687" y="178977"/>
                </a:lnTo>
                <a:lnTo>
                  <a:pt x="162807" y="190681"/>
                </a:lnTo>
                <a:lnTo>
                  <a:pt x="169738" y="199649"/>
                </a:lnTo>
                <a:lnTo>
                  <a:pt x="182770" y="235395"/>
                </a:lnTo>
                <a:lnTo>
                  <a:pt x="182868" y="237340"/>
                </a:lnTo>
                <a:lnTo>
                  <a:pt x="173141" y="282084"/>
                </a:lnTo>
                <a:lnTo>
                  <a:pt x="167731" y="298165"/>
                </a:lnTo>
                <a:lnTo>
                  <a:pt x="163415" y="311510"/>
                </a:lnTo>
                <a:lnTo>
                  <a:pt x="160557" y="322300"/>
                </a:lnTo>
                <a:lnTo>
                  <a:pt x="159523" y="330720"/>
                </a:lnTo>
                <a:lnTo>
                  <a:pt x="157639" y="346832"/>
                </a:lnTo>
                <a:lnTo>
                  <a:pt x="157579" y="360145"/>
                </a:lnTo>
                <a:lnTo>
                  <a:pt x="158977" y="370936"/>
                </a:lnTo>
                <a:lnTo>
                  <a:pt x="186759" y="402703"/>
                </a:lnTo>
                <a:lnTo>
                  <a:pt x="197307" y="405590"/>
                </a:lnTo>
                <a:lnTo>
                  <a:pt x="205484" y="408295"/>
                </a:lnTo>
                <a:lnTo>
                  <a:pt x="211107" y="410635"/>
                </a:lnTo>
                <a:lnTo>
                  <a:pt x="213995" y="412429"/>
                </a:lnTo>
                <a:lnTo>
                  <a:pt x="217886" y="414374"/>
                </a:lnTo>
                <a:lnTo>
                  <a:pt x="217886" y="420209"/>
                </a:lnTo>
                <a:lnTo>
                  <a:pt x="213995" y="429936"/>
                </a:lnTo>
                <a:lnTo>
                  <a:pt x="184997" y="475898"/>
                </a:lnTo>
                <a:lnTo>
                  <a:pt x="152533" y="499912"/>
                </a:lnTo>
                <a:lnTo>
                  <a:pt x="115935" y="512922"/>
                </a:lnTo>
                <a:lnTo>
                  <a:pt x="97271" y="513589"/>
                </a:lnTo>
                <a:lnTo>
                  <a:pt x="203407" y="513589"/>
                </a:lnTo>
                <a:lnTo>
                  <a:pt x="223479" y="477600"/>
                </a:lnTo>
                <a:lnTo>
                  <a:pt x="241231" y="427992"/>
                </a:lnTo>
                <a:lnTo>
                  <a:pt x="242659" y="408659"/>
                </a:lnTo>
                <a:lnTo>
                  <a:pt x="243906" y="394433"/>
                </a:lnTo>
                <a:lnTo>
                  <a:pt x="244789" y="385314"/>
                </a:lnTo>
                <a:lnTo>
                  <a:pt x="245123" y="381300"/>
                </a:lnTo>
                <a:lnTo>
                  <a:pt x="244060" y="368596"/>
                </a:lnTo>
                <a:lnTo>
                  <a:pt x="225668" y="334611"/>
                </a:lnTo>
                <a:lnTo>
                  <a:pt x="219833" y="332667"/>
                </a:lnTo>
                <a:lnTo>
                  <a:pt x="210106" y="328776"/>
                </a:lnTo>
                <a:lnTo>
                  <a:pt x="194543" y="324885"/>
                </a:lnTo>
                <a:lnTo>
                  <a:pt x="192641" y="321084"/>
                </a:lnTo>
                <a:lnTo>
                  <a:pt x="188704" y="315158"/>
                </a:lnTo>
                <a:lnTo>
                  <a:pt x="188704" y="309322"/>
                </a:lnTo>
                <a:lnTo>
                  <a:pt x="190652" y="305431"/>
                </a:lnTo>
                <a:lnTo>
                  <a:pt x="200075" y="283271"/>
                </a:lnTo>
                <a:lnTo>
                  <a:pt x="207673" y="263848"/>
                </a:lnTo>
                <a:lnTo>
                  <a:pt x="213084" y="247707"/>
                </a:lnTo>
                <a:lnTo>
                  <a:pt x="215941" y="235395"/>
                </a:lnTo>
                <a:lnTo>
                  <a:pt x="218495" y="226641"/>
                </a:lnTo>
                <a:lnTo>
                  <a:pt x="220318" y="217887"/>
                </a:lnTo>
                <a:lnTo>
                  <a:pt x="221291" y="210106"/>
                </a:lnTo>
                <a:lnTo>
                  <a:pt x="221412" y="209133"/>
                </a:lnTo>
                <a:lnTo>
                  <a:pt x="221777" y="200379"/>
                </a:lnTo>
                <a:lnTo>
                  <a:pt x="220318" y="181806"/>
                </a:lnTo>
                <a:lnTo>
                  <a:pt x="215940" y="164145"/>
                </a:lnTo>
                <a:lnTo>
                  <a:pt x="208764" y="147850"/>
                </a:lnTo>
                <a:lnTo>
                  <a:pt x="208645" y="147578"/>
                </a:lnTo>
                <a:lnTo>
                  <a:pt x="198431" y="132288"/>
                </a:lnTo>
                <a:lnTo>
                  <a:pt x="192595" y="122561"/>
                </a:lnTo>
                <a:lnTo>
                  <a:pt x="184816" y="118670"/>
                </a:lnTo>
                <a:lnTo>
                  <a:pt x="178977" y="116725"/>
                </a:lnTo>
                <a:close/>
              </a:path>
              <a:path w="245745" h="588010">
                <a:moveTo>
                  <a:pt x="213384" y="52527"/>
                </a:moveTo>
                <a:lnTo>
                  <a:pt x="143959" y="52527"/>
                </a:lnTo>
                <a:lnTo>
                  <a:pt x="143959" y="58362"/>
                </a:lnTo>
                <a:lnTo>
                  <a:pt x="149799" y="62254"/>
                </a:lnTo>
                <a:lnTo>
                  <a:pt x="157579" y="68089"/>
                </a:lnTo>
                <a:lnTo>
                  <a:pt x="163414" y="73925"/>
                </a:lnTo>
                <a:lnTo>
                  <a:pt x="178977" y="81709"/>
                </a:lnTo>
                <a:lnTo>
                  <a:pt x="186759" y="81709"/>
                </a:lnTo>
                <a:lnTo>
                  <a:pt x="197702" y="69610"/>
                </a:lnTo>
                <a:lnTo>
                  <a:pt x="207186" y="59335"/>
                </a:lnTo>
                <a:lnTo>
                  <a:pt x="213384" y="52527"/>
                </a:lnTo>
                <a:close/>
              </a:path>
              <a:path w="245745" h="588010">
                <a:moveTo>
                  <a:pt x="128154" y="71981"/>
                </a:moveTo>
                <a:lnTo>
                  <a:pt x="110890" y="71981"/>
                </a:lnTo>
                <a:lnTo>
                  <a:pt x="114778" y="75873"/>
                </a:lnTo>
                <a:lnTo>
                  <a:pt x="116725" y="79761"/>
                </a:lnTo>
                <a:lnTo>
                  <a:pt x="120618" y="79761"/>
                </a:lnTo>
                <a:lnTo>
                  <a:pt x="122561" y="77816"/>
                </a:lnTo>
                <a:lnTo>
                  <a:pt x="128154" y="71981"/>
                </a:lnTo>
                <a:close/>
              </a:path>
              <a:path w="245745" h="588010">
                <a:moveTo>
                  <a:pt x="112834" y="0"/>
                </a:moveTo>
                <a:lnTo>
                  <a:pt x="103107" y="0"/>
                </a:lnTo>
                <a:lnTo>
                  <a:pt x="70034" y="42800"/>
                </a:lnTo>
                <a:lnTo>
                  <a:pt x="70034" y="48635"/>
                </a:lnTo>
                <a:lnTo>
                  <a:pt x="77298" y="56964"/>
                </a:lnTo>
                <a:lnTo>
                  <a:pt x="84381" y="64198"/>
                </a:lnTo>
                <a:lnTo>
                  <a:pt x="91099" y="69973"/>
                </a:lnTo>
                <a:lnTo>
                  <a:pt x="97271" y="73925"/>
                </a:lnTo>
                <a:lnTo>
                  <a:pt x="105050" y="71981"/>
                </a:lnTo>
                <a:lnTo>
                  <a:pt x="128154" y="71981"/>
                </a:lnTo>
                <a:lnTo>
                  <a:pt x="130281" y="69762"/>
                </a:lnTo>
                <a:lnTo>
                  <a:pt x="136179" y="62983"/>
                </a:lnTo>
                <a:lnTo>
                  <a:pt x="140617" y="57299"/>
                </a:lnTo>
                <a:lnTo>
                  <a:pt x="143959" y="52527"/>
                </a:lnTo>
                <a:lnTo>
                  <a:pt x="213384" y="52527"/>
                </a:lnTo>
                <a:lnTo>
                  <a:pt x="215211" y="50520"/>
                </a:lnTo>
                <a:lnTo>
                  <a:pt x="221777" y="42800"/>
                </a:lnTo>
                <a:lnTo>
                  <a:pt x="221777" y="31128"/>
                </a:lnTo>
                <a:lnTo>
                  <a:pt x="219833" y="29180"/>
                </a:lnTo>
                <a:lnTo>
                  <a:pt x="149799" y="29180"/>
                </a:lnTo>
                <a:lnTo>
                  <a:pt x="141834" y="24074"/>
                </a:lnTo>
                <a:lnTo>
                  <a:pt x="132775" y="17508"/>
                </a:lnTo>
                <a:lnTo>
                  <a:pt x="122987" y="9484"/>
                </a:lnTo>
                <a:lnTo>
                  <a:pt x="112834" y="0"/>
                </a:lnTo>
                <a:close/>
              </a:path>
              <a:path w="245745" h="588010">
                <a:moveTo>
                  <a:pt x="180924" y="0"/>
                </a:moveTo>
                <a:lnTo>
                  <a:pt x="173141" y="0"/>
                </a:lnTo>
                <a:lnTo>
                  <a:pt x="165117" y="9484"/>
                </a:lnTo>
                <a:lnTo>
                  <a:pt x="158551" y="17508"/>
                </a:lnTo>
                <a:lnTo>
                  <a:pt x="153445" y="24074"/>
                </a:lnTo>
                <a:lnTo>
                  <a:pt x="149799" y="29180"/>
                </a:lnTo>
                <a:lnTo>
                  <a:pt x="219833" y="29180"/>
                </a:lnTo>
                <a:lnTo>
                  <a:pt x="207734" y="20791"/>
                </a:lnTo>
                <a:lnTo>
                  <a:pt x="197460" y="13132"/>
                </a:lnTo>
                <a:lnTo>
                  <a:pt x="188645" y="6201"/>
                </a:lnTo>
                <a:lnTo>
                  <a:pt x="18092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4557484" y="538854"/>
            <a:ext cx="2747010" cy="500380"/>
            <a:chOff x="4557484" y="538854"/>
            <a:chExt cx="2747010" cy="50038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2257" y="657525"/>
              <a:ext cx="1992106" cy="31321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557484" y="538860"/>
              <a:ext cx="715010" cy="500380"/>
            </a:xfrm>
            <a:custGeom>
              <a:avLst/>
              <a:gdLst/>
              <a:ahLst/>
              <a:cxnLst/>
              <a:rect l="l" t="t" r="r" b="b"/>
              <a:pathLst>
                <a:path w="715010" h="500380">
                  <a:moveTo>
                    <a:pt x="210045" y="7785"/>
                  </a:moveTo>
                  <a:lnTo>
                    <a:pt x="208102" y="3886"/>
                  </a:lnTo>
                  <a:lnTo>
                    <a:pt x="200329" y="0"/>
                  </a:lnTo>
                  <a:lnTo>
                    <a:pt x="196430" y="1943"/>
                  </a:lnTo>
                  <a:lnTo>
                    <a:pt x="194487" y="3886"/>
                  </a:lnTo>
                  <a:lnTo>
                    <a:pt x="187947" y="11493"/>
                  </a:lnTo>
                  <a:lnTo>
                    <a:pt x="180136" y="19456"/>
                  </a:lnTo>
                  <a:lnTo>
                    <a:pt x="171234" y="27419"/>
                  </a:lnTo>
                  <a:lnTo>
                    <a:pt x="161417" y="35013"/>
                  </a:lnTo>
                  <a:lnTo>
                    <a:pt x="152666" y="43434"/>
                  </a:lnTo>
                  <a:lnTo>
                    <a:pt x="143903" y="51308"/>
                  </a:lnTo>
                  <a:lnTo>
                    <a:pt x="135153" y="58826"/>
                  </a:lnTo>
                  <a:lnTo>
                    <a:pt x="94780" y="92900"/>
                  </a:lnTo>
                  <a:lnTo>
                    <a:pt x="86448" y="100609"/>
                  </a:lnTo>
                  <a:lnTo>
                    <a:pt x="83604" y="105054"/>
                  </a:lnTo>
                  <a:lnTo>
                    <a:pt x="73075" y="117094"/>
                  </a:lnTo>
                  <a:lnTo>
                    <a:pt x="65112" y="129857"/>
                  </a:lnTo>
                  <a:lnTo>
                    <a:pt x="60071" y="143357"/>
                  </a:lnTo>
                  <a:lnTo>
                    <a:pt x="58343" y="157302"/>
                  </a:lnTo>
                  <a:lnTo>
                    <a:pt x="58305" y="157581"/>
                  </a:lnTo>
                  <a:lnTo>
                    <a:pt x="62204" y="161467"/>
                  </a:lnTo>
                  <a:lnTo>
                    <a:pt x="66090" y="163410"/>
                  </a:lnTo>
                  <a:lnTo>
                    <a:pt x="69977" y="163410"/>
                  </a:lnTo>
                  <a:lnTo>
                    <a:pt x="75882" y="154990"/>
                  </a:lnTo>
                  <a:lnTo>
                    <a:pt x="82143" y="147129"/>
                  </a:lnTo>
                  <a:lnTo>
                    <a:pt x="89128" y="139611"/>
                  </a:lnTo>
                  <a:lnTo>
                    <a:pt x="97218" y="132283"/>
                  </a:lnTo>
                  <a:lnTo>
                    <a:pt x="124447" y="105054"/>
                  </a:lnTo>
                  <a:lnTo>
                    <a:pt x="136156" y="95961"/>
                  </a:lnTo>
                  <a:lnTo>
                    <a:pt x="160286" y="76327"/>
                  </a:lnTo>
                  <a:lnTo>
                    <a:pt x="173088" y="66141"/>
                  </a:lnTo>
                  <a:lnTo>
                    <a:pt x="186245" y="52705"/>
                  </a:lnTo>
                  <a:lnTo>
                    <a:pt x="196672" y="38912"/>
                  </a:lnTo>
                  <a:lnTo>
                    <a:pt x="204546" y="25107"/>
                  </a:lnTo>
                  <a:lnTo>
                    <a:pt x="210045" y="11671"/>
                  </a:lnTo>
                  <a:lnTo>
                    <a:pt x="210045" y="7785"/>
                  </a:lnTo>
                  <a:close/>
                </a:path>
                <a:path w="715010" h="500380">
                  <a:moveTo>
                    <a:pt x="237286" y="153682"/>
                  </a:moveTo>
                  <a:lnTo>
                    <a:pt x="231444" y="145910"/>
                  </a:lnTo>
                  <a:lnTo>
                    <a:pt x="225615" y="145910"/>
                  </a:lnTo>
                  <a:lnTo>
                    <a:pt x="221716" y="147853"/>
                  </a:lnTo>
                  <a:lnTo>
                    <a:pt x="219773" y="151739"/>
                  </a:lnTo>
                  <a:lnTo>
                    <a:pt x="211747" y="166306"/>
                  </a:lnTo>
                  <a:lnTo>
                    <a:pt x="205181" y="180682"/>
                  </a:lnTo>
                  <a:lnTo>
                    <a:pt x="200075" y="194691"/>
                  </a:lnTo>
                  <a:lnTo>
                    <a:pt x="196430" y="208153"/>
                  </a:lnTo>
                  <a:lnTo>
                    <a:pt x="197866" y="234429"/>
                  </a:lnTo>
                  <a:lnTo>
                    <a:pt x="199986" y="269443"/>
                  </a:lnTo>
                  <a:lnTo>
                    <a:pt x="200088" y="272110"/>
                  </a:lnTo>
                  <a:lnTo>
                    <a:pt x="200152" y="273824"/>
                  </a:lnTo>
                  <a:lnTo>
                    <a:pt x="200266" y="281114"/>
                  </a:lnTo>
                  <a:lnTo>
                    <a:pt x="200101" y="288404"/>
                  </a:lnTo>
                  <a:lnTo>
                    <a:pt x="200025" y="291807"/>
                  </a:lnTo>
                  <a:lnTo>
                    <a:pt x="192544" y="342392"/>
                  </a:lnTo>
                  <a:lnTo>
                    <a:pt x="173113" y="375221"/>
                  </a:lnTo>
                  <a:lnTo>
                    <a:pt x="136613" y="390537"/>
                  </a:lnTo>
                  <a:lnTo>
                    <a:pt x="97218" y="400761"/>
                  </a:lnTo>
                  <a:lnTo>
                    <a:pt x="108889" y="389089"/>
                  </a:lnTo>
                  <a:lnTo>
                    <a:pt x="110832" y="381304"/>
                  </a:lnTo>
                  <a:lnTo>
                    <a:pt x="114058" y="370751"/>
                  </a:lnTo>
                  <a:lnTo>
                    <a:pt x="117640" y="359664"/>
                  </a:lnTo>
                  <a:lnTo>
                    <a:pt x="118173" y="357962"/>
                  </a:lnTo>
                  <a:lnTo>
                    <a:pt x="121221" y="348234"/>
                  </a:lnTo>
                  <a:lnTo>
                    <a:pt x="124447" y="336562"/>
                  </a:lnTo>
                  <a:lnTo>
                    <a:pt x="128130" y="325247"/>
                  </a:lnTo>
                  <a:lnTo>
                    <a:pt x="130416" y="315163"/>
                  </a:lnTo>
                  <a:lnTo>
                    <a:pt x="130530" y="314667"/>
                  </a:lnTo>
                  <a:lnTo>
                    <a:pt x="131762" y="305435"/>
                  </a:lnTo>
                  <a:lnTo>
                    <a:pt x="131813" y="305041"/>
                  </a:lnTo>
                  <a:lnTo>
                    <a:pt x="131838" y="304825"/>
                  </a:lnTo>
                  <a:lnTo>
                    <a:pt x="132207" y="296430"/>
                  </a:lnTo>
                  <a:lnTo>
                    <a:pt x="132232" y="295706"/>
                  </a:lnTo>
                  <a:lnTo>
                    <a:pt x="131902" y="288404"/>
                  </a:lnTo>
                  <a:lnTo>
                    <a:pt x="107911" y="243662"/>
                  </a:lnTo>
                  <a:lnTo>
                    <a:pt x="99161" y="239991"/>
                  </a:lnTo>
                  <a:lnTo>
                    <a:pt x="99161" y="324891"/>
                  </a:lnTo>
                  <a:lnTo>
                    <a:pt x="99161" y="334606"/>
                  </a:lnTo>
                  <a:lnTo>
                    <a:pt x="97218" y="340448"/>
                  </a:lnTo>
                  <a:lnTo>
                    <a:pt x="89433" y="346278"/>
                  </a:lnTo>
                  <a:lnTo>
                    <a:pt x="83604" y="351396"/>
                  </a:lnTo>
                  <a:lnTo>
                    <a:pt x="77762" y="355041"/>
                  </a:lnTo>
                  <a:lnTo>
                    <a:pt x="71920" y="357225"/>
                  </a:lnTo>
                  <a:lnTo>
                    <a:pt x="66090" y="357962"/>
                  </a:lnTo>
                  <a:lnTo>
                    <a:pt x="58305" y="357962"/>
                  </a:lnTo>
                  <a:lnTo>
                    <a:pt x="50520" y="354063"/>
                  </a:lnTo>
                  <a:lnTo>
                    <a:pt x="44691" y="348234"/>
                  </a:lnTo>
                  <a:lnTo>
                    <a:pt x="36906" y="342392"/>
                  </a:lnTo>
                  <a:lnTo>
                    <a:pt x="33020" y="334606"/>
                  </a:lnTo>
                  <a:lnTo>
                    <a:pt x="33020" y="326834"/>
                  </a:lnTo>
                  <a:lnTo>
                    <a:pt x="31076" y="320992"/>
                  </a:lnTo>
                  <a:lnTo>
                    <a:pt x="31076" y="319049"/>
                  </a:lnTo>
                  <a:lnTo>
                    <a:pt x="33020" y="315163"/>
                  </a:lnTo>
                  <a:lnTo>
                    <a:pt x="39890" y="310083"/>
                  </a:lnTo>
                  <a:lnTo>
                    <a:pt x="48577" y="306641"/>
                  </a:lnTo>
                  <a:lnTo>
                    <a:pt x="58737" y="305041"/>
                  </a:lnTo>
                  <a:lnTo>
                    <a:pt x="69977" y="305435"/>
                  </a:lnTo>
                  <a:lnTo>
                    <a:pt x="79463" y="306832"/>
                  </a:lnTo>
                  <a:lnTo>
                    <a:pt x="87490" y="310781"/>
                  </a:lnTo>
                  <a:lnTo>
                    <a:pt x="94056" y="316928"/>
                  </a:lnTo>
                  <a:lnTo>
                    <a:pt x="99161" y="324891"/>
                  </a:lnTo>
                  <a:lnTo>
                    <a:pt x="99161" y="239991"/>
                  </a:lnTo>
                  <a:lnTo>
                    <a:pt x="93319" y="237528"/>
                  </a:lnTo>
                  <a:lnTo>
                    <a:pt x="91821" y="237337"/>
                  </a:lnTo>
                  <a:lnTo>
                    <a:pt x="75819" y="235394"/>
                  </a:lnTo>
                  <a:lnTo>
                    <a:pt x="69951" y="234607"/>
                  </a:lnTo>
                  <a:lnTo>
                    <a:pt x="63906" y="234911"/>
                  </a:lnTo>
                  <a:lnTo>
                    <a:pt x="57480" y="235940"/>
                  </a:lnTo>
                  <a:lnTo>
                    <a:pt x="50520" y="237337"/>
                  </a:lnTo>
                  <a:lnTo>
                    <a:pt x="56362" y="231508"/>
                  </a:lnTo>
                  <a:lnTo>
                    <a:pt x="104025" y="189915"/>
                  </a:lnTo>
                  <a:lnTo>
                    <a:pt x="140017" y="163410"/>
                  </a:lnTo>
                  <a:lnTo>
                    <a:pt x="160528" y="145148"/>
                  </a:lnTo>
                  <a:lnTo>
                    <a:pt x="195008" y="112255"/>
                  </a:lnTo>
                  <a:lnTo>
                    <a:pt x="224637" y="69303"/>
                  </a:lnTo>
                  <a:lnTo>
                    <a:pt x="233387" y="42837"/>
                  </a:lnTo>
                  <a:lnTo>
                    <a:pt x="233387" y="38912"/>
                  </a:lnTo>
                  <a:lnTo>
                    <a:pt x="229501" y="35013"/>
                  </a:lnTo>
                  <a:lnTo>
                    <a:pt x="223672" y="33070"/>
                  </a:lnTo>
                  <a:lnTo>
                    <a:pt x="219773" y="33070"/>
                  </a:lnTo>
                  <a:lnTo>
                    <a:pt x="217830" y="36969"/>
                  </a:lnTo>
                  <a:lnTo>
                    <a:pt x="214210" y="42837"/>
                  </a:lnTo>
                  <a:lnTo>
                    <a:pt x="209321" y="48882"/>
                  </a:lnTo>
                  <a:lnTo>
                    <a:pt x="203327" y="55295"/>
                  </a:lnTo>
                  <a:lnTo>
                    <a:pt x="196430" y="62255"/>
                  </a:lnTo>
                  <a:lnTo>
                    <a:pt x="190474" y="69303"/>
                  </a:lnTo>
                  <a:lnTo>
                    <a:pt x="184518" y="75628"/>
                  </a:lnTo>
                  <a:lnTo>
                    <a:pt x="178104" y="81673"/>
                  </a:lnTo>
                  <a:lnTo>
                    <a:pt x="171145" y="87541"/>
                  </a:lnTo>
                  <a:lnTo>
                    <a:pt x="110832" y="140068"/>
                  </a:lnTo>
                  <a:lnTo>
                    <a:pt x="80441" y="167792"/>
                  </a:lnTo>
                  <a:lnTo>
                    <a:pt x="48577" y="202107"/>
                  </a:lnTo>
                  <a:lnTo>
                    <a:pt x="31076" y="241236"/>
                  </a:lnTo>
                  <a:lnTo>
                    <a:pt x="31165" y="234429"/>
                  </a:lnTo>
                  <a:lnTo>
                    <a:pt x="31242" y="229171"/>
                  </a:lnTo>
                  <a:lnTo>
                    <a:pt x="31318" y="223723"/>
                  </a:lnTo>
                  <a:lnTo>
                    <a:pt x="31419" y="216179"/>
                  </a:lnTo>
                  <a:lnTo>
                    <a:pt x="31470" y="212356"/>
                  </a:lnTo>
                  <a:lnTo>
                    <a:pt x="32778" y="180924"/>
                  </a:lnTo>
                  <a:lnTo>
                    <a:pt x="35090" y="147853"/>
                  </a:lnTo>
                  <a:lnTo>
                    <a:pt x="35179" y="146570"/>
                  </a:lnTo>
                  <a:lnTo>
                    <a:pt x="38849" y="108940"/>
                  </a:lnTo>
                  <a:lnTo>
                    <a:pt x="34963" y="103111"/>
                  </a:lnTo>
                  <a:lnTo>
                    <a:pt x="29121" y="101168"/>
                  </a:lnTo>
                  <a:lnTo>
                    <a:pt x="25234" y="101168"/>
                  </a:lnTo>
                  <a:lnTo>
                    <a:pt x="23291" y="105054"/>
                  </a:lnTo>
                  <a:lnTo>
                    <a:pt x="15748" y="125476"/>
                  </a:lnTo>
                  <a:lnTo>
                    <a:pt x="12623" y="133502"/>
                  </a:lnTo>
                  <a:lnTo>
                    <a:pt x="9677" y="140068"/>
                  </a:lnTo>
                  <a:lnTo>
                    <a:pt x="7112" y="144843"/>
                  </a:lnTo>
                  <a:lnTo>
                    <a:pt x="5295" y="150533"/>
                  </a:lnTo>
                  <a:lnTo>
                    <a:pt x="4203" y="157302"/>
                  </a:lnTo>
                  <a:lnTo>
                    <a:pt x="4013" y="161467"/>
                  </a:lnTo>
                  <a:lnTo>
                    <a:pt x="3924" y="163410"/>
                  </a:lnTo>
                  <a:lnTo>
                    <a:pt x="3835" y="177038"/>
                  </a:lnTo>
                  <a:lnTo>
                    <a:pt x="1993" y="189915"/>
                  </a:lnTo>
                  <a:lnTo>
                    <a:pt x="1892" y="190652"/>
                  </a:lnTo>
                  <a:lnTo>
                    <a:pt x="12" y="288404"/>
                  </a:lnTo>
                  <a:lnTo>
                    <a:pt x="0" y="328536"/>
                  </a:lnTo>
                  <a:lnTo>
                    <a:pt x="2362" y="357225"/>
                  </a:lnTo>
                  <a:lnTo>
                    <a:pt x="13563" y="402704"/>
                  </a:lnTo>
                  <a:lnTo>
                    <a:pt x="50520" y="427990"/>
                  </a:lnTo>
                  <a:lnTo>
                    <a:pt x="79159" y="429933"/>
                  </a:lnTo>
                  <a:lnTo>
                    <a:pt x="103301" y="429933"/>
                  </a:lnTo>
                  <a:lnTo>
                    <a:pt x="125755" y="428536"/>
                  </a:lnTo>
                  <a:lnTo>
                    <a:pt x="145846" y="426046"/>
                  </a:lnTo>
                  <a:lnTo>
                    <a:pt x="151688" y="426046"/>
                  </a:lnTo>
                  <a:lnTo>
                    <a:pt x="188061" y="400761"/>
                  </a:lnTo>
                  <a:lnTo>
                    <a:pt x="217805" y="353822"/>
                  </a:lnTo>
                  <a:lnTo>
                    <a:pt x="233172" y="310083"/>
                  </a:lnTo>
                  <a:lnTo>
                    <a:pt x="236778" y="273824"/>
                  </a:lnTo>
                  <a:lnTo>
                    <a:pt x="236893" y="272110"/>
                  </a:lnTo>
                  <a:lnTo>
                    <a:pt x="237236" y="253453"/>
                  </a:lnTo>
                  <a:lnTo>
                    <a:pt x="237286" y="153682"/>
                  </a:lnTo>
                  <a:close/>
                </a:path>
                <a:path w="715010" h="500380">
                  <a:moveTo>
                    <a:pt x="704189" y="357962"/>
                  </a:moveTo>
                  <a:lnTo>
                    <a:pt x="696671" y="352120"/>
                  </a:lnTo>
                  <a:lnTo>
                    <a:pt x="692988" y="349262"/>
                  </a:lnTo>
                  <a:lnTo>
                    <a:pt x="682548" y="340448"/>
                  </a:lnTo>
                  <a:lnTo>
                    <a:pt x="673277" y="331698"/>
                  </a:lnTo>
                  <a:lnTo>
                    <a:pt x="665276" y="322935"/>
                  </a:lnTo>
                  <a:lnTo>
                    <a:pt x="659447" y="320992"/>
                  </a:lnTo>
                  <a:lnTo>
                    <a:pt x="655548" y="320992"/>
                  </a:lnTo>
                  <a:lnTo>
                    <a:pt x="627278" y="349262"/>
                  </a:lnTo>
                  <a:lnTo>
                    <a:pt x="628319" y="350177"/>
                  </a:lnTo>
                  <a:lnTo>
                    <a:pt x="630262" y="350177"/>
                  </a:lnTo>
                  <a:lnTo>
                    <a:pt x="628319" y="352120"/>
                  </a:lnTo>
                  <a:lnTo>
                    <a:pt x="624420" y="352120"/>
                  </a:lnTo>
                  <a:lnTo>
                    <a:pt x="627278" y="349262"/>
                  </a:lnTo>
                  <a:lnTo>
                    <a:pt x="617207" y="340448"/>
                  </a:lnTo>
                  <a:lnTo>
                    <a:pt x="606920" y="331203"/>
                  </a:lnTo>
                  <a:lnTo>
                    <a:pt x="598347" y="322935"/>
                  </a:lnTo>
                  <a:lnTo>
                    <a:pt x="591350" y="315163"/>
                  </a:lnTo>
                  <a:lnTo>
                    <a:pt x="583565" y="313220"/>
                  </a:lnTo>
                  <a:lnTo>
                    <a:pt x="540778" y="356006"/>
                  </a:lnTo>
                  <a:lnTo>
                    <a:pt x="540778" y="361848"/>
                  </a:lnTo>
                  <a:lnTo>
                    <a:pt x="542721" y="367690"/>
                  </a:lnTo>
                  <a:lnTo>
                    <a:pt x="548551" y="371576"/>
                  </a:lnTo>
                  <a:lnTo>
                    <a:pt x="558279" y="381304"/>
                  </a:lnTo>
                  <a:lnTo>
                    <a:pt x="589407" y="400761"/>
                  </a:lnTo>
                  <a:lnTo>
                    <a:pt x="599986" y="391541"/>
                  </a:lnTo>
                  <a:lnTo>
                    <a:pt x="608380" y="383971"/>
                  </a:lnTo>
                  <a:lnTo>
                    <a:pt x="614578" y="377507"/>
                  </a:lnTo>
                  <a:lnTo>
                    <a:pt x="618591" y="371576"/>
                  </a:lnTo>
                  <a:lnTo>
                    <a:pt x="623265" y="379933"/>
                  </a:lnTo>
                  <a:lnTo>
                    <a:pt x="628319" y="387388"/>
                  </a:lnTo>
                  <a:lnTo>
                    <a:pt x="633361" y="393738"/>
                  </a:lnTo>
                  <a:lnTo>
                    <a:pt x="638035" y="398805"/>
                  </a:lnTo>
                  <a:lnTo>
                    <a:pt x="645820" y="402704"/>
                  </a:lnTo>
                  <a:lnTo>
                    <a:pt x="649719" y="406590"/>
                  </a:lnTo>
                  <a:lnTo>
                    <a:pt x="653605" y="408533"/>
                  </a:lnTo>
                  <a:lnTo>
                    <a:pt x="665276" y="408533"/>
                  </a:lnTo>
                  <a:lnTo>
                    <a:pt x="695642" y="377355"/>
                  </a:lnTo>
                  <a:lnTo>
                    <a:pt x="704189" y="365734"/>
                  </a:lnTo>
                  <a:lnTo>
                    <a:pt x="704189" y="357962"/>
                  </a:lnTo>
                  <a:close/>
                </a:path>
                <a:path w="715010" h="500380">
                  <a:moveTo>
                    <a:pt x="714400" y="121348"/>
                  </a:moveTo>
                  <a:lnTo>
                    <a:pt x="712508" y="112737"/>
                  </a:lnTo>
                  <a:lnTo>
                    <a:pt x="708075" y="105054"/>
                  </a:lnTo>
                  <a:lnTo>
                    <a:pt x="696404" y="99212"/>
                  </a:lnTo>
                  <a:lnTo>
                    <a:pt x="690562" y="95326"/>
                  </a:lnTo>
                  <a:lnTo>
                    <a:pt x="678903" y="95326"/>
                  </a:lnTo>
                  <a:lnTo>
                    <a:pt x="671995" y="106235"/>
                  </a:lnTo>
                  <a:lnTo>
                    <a:pt x="666013" y="115506"/>
                  </a:lnTo>
                  <a:lnTo>
                    <a:pt x="660082" y="124510"/>
                  </a:lnTo>
                  <a:lnTo>
                    <a:pt x="657491" y="128397"/>
                  </a:lnTo>
                  <a:lnTo>
                    <a:pt x="655637" y="124688"/>
                  </a:lnTo>
                  <a:lnTo>
                    <a:pt x="655548" y="124510"/>
                  </a:lnTo>
                  <a:lnTo>
                    <a:pt x="651662" y="114782"/>
                  </a:lnTo>
                  <a:lnTo>
                    <a:pt x="649719" y="110896"/>
                  </a:lnTo>
                  <a:lnTo>
                    <a:pt x="649719" y="99212"/>
                  </a:lnTo>
                  <a:lnTo>
                    <a:pt x="650074" y="92951"/>
                  </a:lnTo>
                  <a:lnTo>
                    <a:pt x="651179" y="85598"/>
                  </a:lnTo>
                  <a:lnTo>
                    <a:pt x="652995" y="76784"/>
                  </a:lnTo>
                  <a:lnTo>
                    <a:pt x="655548" y="66141"/>
                  </a:lnTo>
                  <a:lnTo>
                    <a:pt x="655548" y="58369"/>
                  </a:lnTo>
                  <a:lnTo>
                    <a:pt x="651662" y="54470"/>
                  </a:lnTo>
                  <a:lnTo>
                    <a:pt x="639991" y="54470"/>
                  </a:lnTo>
                  <a:lnTo>
                    <a:pt x="619074" y="90982"/>
                  </a:lnTo>
                  <a:lnTo>
                    <a:pt x="612927" y="108762"/>
                  </a:lnTo>
                  <a:lnTo>
                    <a:pt x="608723" y="124510"/>
                  </a:lnTo>
                  <a:lnTo>
                    <a:pt x="589153" y="161467"/>
                  </a:lnTo>
                  <a:lnTo>
                    <a:pt x="556336" y="173139"/>
                  </a:lnTo>
                  <a:lnTo>
                    <a:pt x="542721" y="173139"/>
                  </a:lnTo>
                  <a:lnTo>
                    <a:pt x="542721" y="167309"/>
                  </a:lnTo>
                  <a:lnTo>
                    <a:pt x="540778" y="165366"/>
                  </a:lnTo>
                  <a:lnTo>
                    <a:pt x="540778" y="163410"/>
                  </a:lnTo>
                  <a:lnTo>
                    <a:pt x="536879" y="161467"/>
                  </a:lnTo>
                  <a:lnTo>
                    <a:pt x="531050" y="159524"/>
                  </a:lnTo>
                  <a:lnTo>
                    <a:pt x="527151" y="159524"/>
                  </a:lnTo>
                  <a:lnTo>
                    <a:pt x="517652" y="197459"/>
                  </a:lnTo>
                  <a:lnTo>
                    <a:pt x="517575" y="199186"/>
                  </a:lnTo>
                  <a:lnTo>
                    <a:pt x="517512" y="200533"/>
                  </a:lnTo>
                  <a:lnTo>
                    <a:pt x="517448" y="202501"/>
                  </a:lnTo>
                  <a:lnTo>
                    <a:pt x="519912" y="226060"/>
                  </a:lnTo>
                  <a:lnTo>
                    <a:pt x="521271" y="247065"/>
                  </a:lnTo>
                  <a:lnTo>
                    <a:pt x="519366" y="285978"/>
                  </a:lnTo>
                  <a:lnTo>
                    <a:pt x="508673" y="327317"/>
                  </a:lnTo>
                  <a:lnTo>
                    <a:pt x="486295" y="365734"/>
                  </a:lnTo>
                  <a:lnTo>
                    <a:pt x="454444" y="396862"/>
                  </a:lnTo>
                  <a:lnTo>
                    <a:pt x="418211" y="416318"/>
                  </a:lnTo>
                  <a:lnTo>
                    <a:pt x="408025" y="418058"/>
                  </a:lnTo>
                  <a:lnTo>
                    <a:pt x="398030" y="419963"/>
                  </a:lnTo>
                  <a:lnTo>
                    <a:pt x="388391" y="421525"/>
                  </a:lnTo>
                  <a:lnTo>
                    <a:pt x="379298" y="422160"/>
                  </a:lnTo>
                  <a:lnTo>
                    <a:pt x="364045" y="421068"/>
                  </a:lnTo>
                  <a:lnTo>
                    <a:pt x="321881" y="392239"/>
                  </a:lnTo>
                  <a:lnTo>
                    <a:pt x="311238" y="346710"/>
                  </a:lnTo>
                  <a:lnTo>
                    <a:pt x="311213" y="346278"/>
                  </a:lnTo>
                  <a:lnTo>
                    <a:pt x="312305" y="332054"/>
                  </a:lnTo>
                  <a:lnTo>
                    <a:pt x="315468" y="313461"/>
                  </a:lnTo>
                  <a:lnTo>
                    <a:pt x="315582" y="312724"/>
                  </a:lnTo>
                  <a:lnTo>
                    <a:pt x="321056" y="288290"/>
                  </a:lnTo>
                  <a:lnTo>
                    <a:pt x="328726" y="258737"/>
                  </a:lnTo>
                  <a:lnTo>
                    <a:pt x="328726" y="252907"/>
                  </a:lnTo>
                  <a:lnTo>
                    <a:pt x="326771" y="247065"/>
                  </a:lnTo>
                  <a:lnTo>
                    <a:pt x="320941" y="241236"/>
                  </a:lnTo>
                  <a:lnTo>
                    <a:pt x="315099" y="243179"/>
                  </a:lnTo>
                  <a:lnTo>
                    <a:pt x="309270" y="247065"/>
                  </a:lnTo>
                  <a:lnTo>
                    <a:pt x="304101" y="259473"/>
                  </a:lnTo>
                  <a:lnTo>
                    <a:pt x="300024" y="270408"/>
                  </a:lnTo>
                  <a:lnTo>
                    <a:pt x="296684" y="279895"/>
                  </a:lnTo>
                  <a:lnTo>
                    <a:pt x="293700" y="287921"/>
                  </a:lnTo>
                  <a:lnTo>
                    <a:pt x="282270" y="337527"/>
                  </a:lnTo>
                  <a:lnTo>
                    <a:pt x="278345" y="377355"/>
                  </a:lnTo>
                  <a:lnTo>
                    <a:pt x="278295" y="383971"/>
                  </a:lnTo>
                  <a:lnTo>
                    <a:pt x="279031" y="396443"/>
                  </a:lnTo>
                  <a:lnTo>
                    <a:pt x="291757" y="447446"/>
                  </a:lnTo>
                  <a:lnTo>
                    <a:pt x="318998" y="482460"/>
                  </a:lnTo>
                  <a:lnTo>
                    <a:pt x="363740" y="499973"/>
                  </a:lnTo>
                  <a:lnTo>
                    <a:pt x="400215" y="495503"/>
                  </a:lnTo>
                  <a:lnTo>
                    <a:pt x="464413" y="458114"/>
                  </a:lnTo>
                  <a:lnTo>
                    <a:pt x="492137" y="424103"/>
                  </a:lnTo>
                  <a:lnTo>
                    <a:pt x="517664" y="381025"/>
                  </a:lnTo>
                  <a:lnTo>
                    <a:pt x="535914" y="336321"/>
                  </a:lnTo>
                  <a:lnTo>
                    <a:pt x="546849" y="289775"/>
                  </a:lnTo>
                  <a:lnTo>
                    <a:pt x="550494" y="241236"/>
                  </a:lnTo>
                  <a:lnTo>
                    <a:pt x="550494" y="221780"/>
                  </a:lnTo>
                  <a:lnTo>
                    <a:pt x="550494" y="221576"/>
                  </a:lnTo>
                  <a:lnTo>
                    <a:pt x="548551" y="221780"/>
                  </a:lnTo>
                  <a:lnTo>
                    <a:pt x="550494" y="219837"/>
                  </a:lnTo>
                  <a:lnTo>
                    <a:pt x="550494" y="221576"/>
                  </a:lnTo>
                  <a:lnTo>
                    <a:pt x="558761" y="220751"/>
                  </a:lnTo>
                  <a:lnTo>
                    <a:pt x="562025" y="219837"/>
                  </a:lnTo>
                  <a:lnTo>
                    <a:pt x="568985" y="217893"/>
                  </a:lnTo>
                  <a:lnTo>
                    <a:pt x="579196" y="213575"/>
                  </a:lnTo>
                  <a:lnTo>
                    <a:pt x="611022" y="183807"/>
                  </a:lnTo>
                  <a:lnTo>
                    <a:pt x="612927" y="179298"/>
                  </a:lnTo>
                  <a:lnTo>
                    <a:pt x="612749" y="178981"/>
                  </a:lnTo>
                  <a:lnTo>
                    <a:pt x="612749" y="175094"/>
                  </a:lnTo>
                  <a:lnTo>
                    <a:pt x="614692" y="175094"/>
                  </a:lnTo>
                  <a:lnTo>
                    <a:pt x="612927" y="179298"/>
                  </a:lnTo>
                  <a:lnTo>
                    <a:pt x="618553" y="189496"/>
                  </a:lnTo>
                  <a:lnTo>
                    <a:pt x="627100" y="197459"/>
                  </a:lnTo>
                  <a:lnTo>
                    <a:pt x="638187" y="202501"/>
                  </a:lnTo>
                  <a:lnTo>
                    <a:pt x="651662" y="204266"/>
                  </a:lnTo>
                  <a:lnTo>
                    <a:pt x="670928" y="199186"/>
                  </a:lnTo>
                  <a:lnTo>
                    <a:pt x="687654" y="187007"/>
                  </a:lnTo>
                  <a:lnTo>
                    <a:pt x="696252" y="175094"/>
                  </a:lnTo>
                  <a:lnTo>
                    <a:pt x="697649" y="173139"/>
                  </a:lnTo>
                  <a:lnTo>
                    <a:pt x="701446" y="167881"/>
                  </a:lnTo>
                  <a:lnTo>
                    <a:pt x="711962" y="142011"/>
                  </a:lnTo>
                  <a:lnTo>
                    <a:pt x="714095" y="131038"/>
                  </a:lnTo>
                  <a:lnTo>
                    <a:pt x="714171" y="128397"/>
                  </a:lnTo>
                  <a:lnTo>
                    <a:pt x="714298" y="124510"/>
                  </a:lnTo>
                  <a:lnTo>
                    <a:pt x="714400" y="12134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4353166" y="616672"/>
            <a:ext cx="149860" cy="348615"/>
          </a:xfrm>
          <a:custGeom>
            <a:avLst/>
            <a:gdLst/>
            <a:ahLst/>
            <a:cxnLst/>
            <a:rect l="l" t="t" r="r" b="b"/>
            <a:pathLst>
              <a:path w="149860" h="348615">
                <a:moveTo>
                  <a:pt x="35017" y="70034"/>
                </a:moveTo>
                <a:lnTo>
                  <a:pt x="22128" y="90461"/>
                </a:lnTo>
                <a:lnTo>
                  <a:pt x="17235" y="98486"/>
                </a:lnTo>
                <a:lnTo>
                  <a:pt x="13619" y="105051"/>
                </a:lnTo>
                <a:lnTo>
                  <a:pt x="11671" y="106998"/>
                </a:lnTo>
                <a:lnTo>
                  <a:pt x="9728" y="110887"/>
                </a:lnTo>
                <a:lnTo>
                  <a:pt x="9728" y="112834"/>
                </a:lnTo>
                <a:lnTo>
                  <a:pt x="11671" y="116723"/>
                </a:lnTo>
                <a:lnTo>
                  <a:pt x="17506" y="120614"/>
                </a:lnTo>
                <a:lnTo>
                  <a:pt x="23346" y="122562"/>
                </a:lnTo>
                <a:lnTo>
                  <a:pt x="25290" y="122562"/>
                </a:lnTo>
                <a:lnTo>
                  <a:pt x="68091" y="101160"/>
                </a:lnTo>
                <a:lnTo>
                  <a:pt x="91556" y="71978"/>
                </a:lnTo>
                <a:lnTo>
                  <a:pt x="38908" y="71978"/>
                </a:lnTo>
                <a:lnTo>
                  <a:pt x="35017" y="70034"/>
                </a:lnTo>
                <a:close/>
              </a:path>
              <a:path w="149860" h="348615">
                <a:moveTo>
                  <a:pt x="149796" y="0"/>
                </a:moveTo>
                <a:lnTo>
                  <a:pt x="132289" y="0"/>
                </a:lnTo>
                <a:lnTo>
                  <a:pt x="123260" y="303"/>
                </a:lnTo>
                <a:lnTo>
                  <a:pt x="114050" y="3890"/>
                </a:lnTo>
                <a:lnTo>
                  <a:pt x="105206" y="10395"/>
                </a:lnTo>
                <a:lnTo>
                  <a:pt x="97273" y="19455"/>
                </a:lnTo>
                <a:lnTo>
                  <a:pt x="92590" y="29273"/>
                </a:lnTo>
                <a:lnTo>
                  <a:pt x="87544" y="38179"/>
                </a:lnTo>
                <a:lnTo>
                  <a:pt x="62984" y="67358"/>
                </a:lnTo>
                <a:lnTo>
                  <a:pt x="46689" y="71978"/>
                </a:lnTo>
                <a:lnTo>
                  <a:pt x="91556" y="71978"/>
                </a:lnTo>
                <a:lnTo>
                  <a:pt x="96541" y="65596"/>
                </a:lnTo>
                <a:lnTo>
                  <a:pt x="103107" y="56415"/>
                </a:lnTo>
                <a:lnTo>
                  <a:pt x="105051" y="56415"/>
                </a:lnTo>
                <a:lnTo>
                  <a:pt x="108943" y="54471"/>
                </a:lnTo>
                <a:lnTo>
                  <a:pt x="120614" y="54471"/>
                </a:lnTo>
                <a:lnTo>
                  <a:pt x="128398" y="50580"/>
                </a:lnTo>
                <a:lnTo>
                  <a:pt x="136118" y="37479"/>
                </a:lnTo>
                <a:lnTo>
                  <a:pt x="142014" y="24561"/>
                </a:lnTo>
                <a:lnTo>
                  <a:pt x="146452" y="12006"/>
                </a:lnTo>
                <a:lnTo>
                  <a:pt x="149712" y="303"/>
                </a:lnTo>
                <a:lnTo>
                  <a:pt x="149796" y="0"/>
                </a:lnTo>
                <a:close/>
              </a:path>
              <a:path w="149860" h="348615">
                <a:moveTo>
                  <a:pt x="133325" y="252903"/>
                </a:moveTo>
                <a:lnTo>
                  <a:pt x="101160" y="252903"/>
                </a:lnTo>
                <a:lnTo>
                  <a:pt x="103107" y="254848"/>
                </a:lnTo>
                <a:lnTo>
                  <a:pt x="103107" y="258739"/>
                </a:lnTo>
                <a:lnTo>
                  <a:pt x="105051" y="266522"/>
                </a:lnTo>
                <a:lnTo>
                  <a:pt x="103107" y="272357"/>
                </a:lnTo>
                <a:lnTo>
                  <a:pt x="99216" y="276250"/>
                </a:lnTo>
                <a:lnTo>
                  <a:pt x="80492" y="288893"/>
                </a:lnTo>
                <a:lnTo>
                  <a:pt x="70491" y="295398"/>
                </a:lnTo>
                <a:lnTo>
                  <a:pt x="60307" y="301539"/>
                </a:lnTo>
                <a:lnTo>
                  <a:pt x="50580" y="305431"/>
                </a:lnTo>
                <a:lnTo>
                  <a:pt x="38908" y="311266"/>
                </a:lnTo>
                <a:lnTo>
                  <a:pt x="26901" y="318136"/>
                </a:lnTo>
                <a:lnTo>
                  <a:pt x="17265" y="323911"/>
                </a:lnTo>
                <a:lnTo>
                  <a:pt x="10183" y="328228"/>
                </a:lnTo>
                <a:lnTo>
                  <a:pt x="5835" y="330721"/>
                </a:lnTo>
                <a:lnTo>
                  <a:pt x="1944" y="334613"/>
                </a:lnTo>
                <a:lnTo>
                  <a:pt x="0" y="340448"/>
                </a:lnTo>
                <a:lnTo>
                  <a:pt x="1944" y="346284"/>
                </a:lnTo>
                <a:lnTo>
                  <a:pt x="9728" y="348227"/>
                </a:lnTo>
                <a:lnTo>
                  <a:pt x="19455" y="348227"/>
                </a:lnTo>
                <a:lnTo>
                  <a:pt x="26780" y="347863"/>
                </a:lnTo>
                <a:lnTo>
                  <a:pt x="34288" y="346769"/>
                </a:lnTo>
                <a:lnTo>
                  <a:pt x="42161" y="344945"/>
                </a:lnTo>
                <a:lnTo>
                  <a:pt x="50580" y="342391"/>
                </a:lnTo>
                <a:lnTo>
                  <a:pt x="59760" y="339838"/>
                </a:lnTo>
                <a:lnTo>
                  <a:pt x="67116" y="338014"/>
                </a:lnTo>
                <a:lnTo>
                  <a:pt x="73013" y="336920"/>
                </a:lnTo>
                <a:lnTo>
                  <a:pt x="77817" y="336556"/>
                </a:lnTo>
                <a:lnTo>
                  <a:pt x="81706" y="336556"/>
                </a:lnTo>
                <a:lnTo>
                  <a:pt x="89489" y="334613"/>
                </a:lnTo>
                <a:lnTo>
                  <a:pt x="93380" y="334613"/>
                </a:lnTo>
                <a:lnTo>
                  <a:pt x="99216" y="332665"/>
                </a:lnTo>
                <a:lnTo>
                  <a:pt x="101160" y="328773"/>
                </a:lnTo>
                <a:lnTo>
                  <a:pt x="107817" y="319594"/>
                </a:lnTo>
                <a:lnTo>
                  <a:pt x="124506" y="284029"/>
                </a:lnTo>
                <a:lnTo>
                  <a:pt x="133257" y="253177"/>
                </a:lnTo>
                <a:lnTo>
                  <a:pt x="133325" y="252903"/>
                </a:lnTo>
                <a:close/>
              </a:path>
              <a:path w="149860" h="348615">
                <a:moveTo>
                  <a:pt x="107635" y="145935"/>
                </a:moveTo>
                <a:lnTo>
                  <a:pt x="99115" y="145935"/>
                </a:lnTo>
                <a:lnTo>
                  <a:pt x="92316" y="148063"/>
                </a:lnTo>
                <a:lnTo>
                  <a:pt x="86327" y="151499"/>
                </a:lnTo>
                <a:lnTo>
                  <a:pt x="81434" y="156028"/>
                </a:lnTo>
                <a:lnTo>
                  <a:pt x="77817" y="161470"/>
                </a:lnTo>
                <a:lnTo>
                  <a:pt x="75871" y="163414"/>
                </a:lnTo>
                <a:lnTo>
                  <a:pt x="73926" y="171198"/>
                </a:lnTo>
                <a:lnTo>
                  <a:pt x="68091" y="182869"/>
                </a:lnTo>
                <a:lnTo>
                  <a:pt x="68091" y="184812"/>
                </a:lnTo>
                <a:lnTo>
                  <a:pt x="66142" y="190648"/>
                </a:lnTo>
                <a:lnTo>
                  <a:pt x="60307" y="200376"/>
                </a:lnTo>
                <a:lnTo>
                  <a:pt x="56415" y="210103"/>
                </a:lnTo>
                <a:lnTo>
                  <a:pt x="54471" y="215943"/>
                </a:lnTo>
                <a:lnTo>
                  <a:pt x="54471" y="227613"/>
                </a:lnTo>
                <a:lnTo>
                  <a:pt x="58364" y="235397"/>
                </a:lnTo>
                <a:lnTo>
                  <a:pt x="66418" y="244971"/>
                </a:lnTo>
                <a:lnTo>
                  <a:pt x="76114" y="250715"/>
                </a:lnTo>
                <a:lnTo>
                  <a:pt x="87634" y="253177"/>
                </a:lnTo>
                <a:lnTo>
                  <a:pt x="101160" y="252903"/>
                </a:lnTo>
                <a:lnTo>
                  <a:pt x="133325" y="252903"/>
                </a:lnTo>
                <a:lnTo>
                  <a:pt x="135935" y="242446"/>
                </a:lnTo>
                <a:lnTo>
                  <a:pt x="139005" y="224664"/>
                </a:lnTo>
                <a:lnTo>
                  <a:pt x="139944" y="210103"/>
                </a:lnTo>
                <a:lnTo>
                  <a:pt x="140069" y="208159"/>
                </a:lnTo>
                <a:lnTo>
                  <a:pt x="139370" y="196821"/>
                </a:lnTo>
                <a:lnTo>
                  <a:pt x="123016" y="155480"/>
                </a:lnTo>
                <a:lnTo>
                  <a:pt x="115508" y="149066"/>
                </a:lnTo>
                <a:lnTo>
                  <a:pt x="107635" y="14593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486169" y="1507168"/>
            <a:ext cx="5336540" cy="7306945"/>
            <a:chOff x="6486169" y="1507168"/>
            <a:chExt cx="5336540" cy="73069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92510" y="1608862"/>
              <a:ext cx="5197173" cy="71984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492520" y="1513518"/>
              <a:ext cx="5323840" cy="7294245"/>
            </a:xfrm>
            <a:custGeom>
              <a:avLst/>
              <a:gdLst/>
              <a:ahLst/>
              <a:cxnLst/>
              <a:rect l="l" t="t" r="r" b="b"/>
              <a:pathLst>
                <a:path w="5323840" h="7294245">
                  <a:moveTo>
                    <a:pt x="0" y="0"/>
                  </a:moveTo>
                  <a:lnTo>
                    <a:pt x="5323283" y="0"/>
                  </a:lnTo>
                  <a:lnTo>
                    <a:pt x="5323283" y="7293797"/>
                  </a:lnTo>
                  <a:lnTo>
                    <a:pt x="0" y="729379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830282" y="5285401"/>
            <a:ext cx="3709035" cy="3528695"/>
            <a:chOff x="1830282" y="5285401"/>
            <a:chExt cx="3709035" cy="352869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6633" y="5291752"/>
              <a:ext cx="3695741" cy="351556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36633" y="5291752"/>
              <a:ext cx="3696335" cy="3515995"/>
            </a:xfrm>
            <a:custGeom>
              <a:avLst/>
              <a:gdLst/>
              <a:ahLst/>
              <a:cxnLst/>
              <a:rect l="l" t="t" r="r" b="b"/>
              <a:pathLst>
                <a:path w="3696335" h="3515995">
                  <a:moveTo>
                    <a:pt x="0" y="0"/>
                  </a:moveTo>
                  <a:lnTo>
                    <a:pt x="3695741" y="0"/>
                  </a:lnTo>
                  <a:lnTo>
                    <a:pt x="3695741" y="3515564"/>
                  </a:lnTo>
                  <a:lnTo>
                    <a:pt x="0" y="351556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1830282" y="1503488"/>
            <a:ext cx="3709035" cy="3528695"/>
            <a:chOff x="1830282" y="1503488"/>
            <a:chExt cx="3709035" cy="352869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12077" y="1509839"/>
              <a:ext cx="3211563" cy="351556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836633" y="1509839"/>
              <a:ext cx="3696335" cy="3515995"/>
            </a:xfrm>
            <a:custGeom>
              <a:avLst/>
              <a:gdLst/>
              <a:ahLst/>
              <a:cxnLst/>
              <a:rect l="l" t="t" r="r" b="b"/>
              <a:pathLst>
                <a:path w="3696335" h="3515995">
                  <a:moveTo>
                    <a:pt x="0" y="0"/>
                  </a:moveTo>
                  <a:lnTo>
                    <a:pt x="3695741" y="0"/>
                  </a:lnTo>
                  <a:lnTo>
                    <a:pt x="3695741" y="3515565"/>
                  </a:lnTo>
                  <a:lnTo>
                    <a:pt x="0" y="3515565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8624422" y="453110"/>
            <a:ext cx="358775" cy="629285"/>
          </a:xfrm>
          <a:custGeom>
            <a:avLst/>
            <a:gdLst/>
            <a:ahLst/>
            <a:cxnLst/>
            <a:rect l="l" t="t" r="r" b="b"/>
            <a:pathLst>
              <a:path w="358775" h="629285">
                <a:moveTo>
                  <a:pt x="356605" y="0"/>
                </a:moveTo>
                <a:lnTo>
                  <a:pt x="321974" y="11344"/>
                </a:lnTo>
                <a:lnTo>
                  <a:pt x="246880" y="34747"/>
                </a:lnTo>
                <a:lnTo>
                  <a:pt x="224220" y="42948"/>
                </a:lnTo>
                <a:lnTo>
                  <a:pt x="179218" y="65836"/>
                </a:lnTo>
                <a:lnTo>
                  <a:pt x="152929" y="104238"/>
                </a:lnTo>
                <a:lnTo>
                  <a:pt x="144185" y="142299"/>
                </a:lnTo>
                <a:lnTo>
                  <a:pt x="143579" y="149243"/>
                </a:lnTo>
                <a:lnTo>
                  <a:pt x="142982" y="157958"/>
                </a:lnTo>
                <a:lnTo>
                  <a:pt x="142928" y="158758"/>
                </a:lnTo>
                <a:lnTo>
                  <a:pt x="142642" y="170074"/>
                </a:lnTo>
                <a:lnTo>
                  <a:pt x="142585" y="179018"/>
                </a:lnTo>
                <a:lnTo>
                  <a:pt x="142185" y="186762"/>
                </a:lnTo>
                <a:lnTo>
                  <a:pt x="117039" y="237736"/>
                </a:lnTo>
                <a:lnTo>
                  <a:pt x="86121" y="273798"/>
                </a:lnTo>
                <a:lnTo>
                  <a:pt x="72690" y="283456"/>
                </a:lnTo>
                <a:lnTo>
                  <a:pt x="25201" y="332604"/>
                </a:lnTo>
                <a:lnTo>
                  <a:pt x="1771" y="403925"/>
                </a:lnTo>
                <a:lnTo>
                  <a:pt x="0" y="449873"/>
                </a:lnTo>
                <a:lnTo>
                  <a:pt x="285" y="462246"/>
                </a:lnTo>
                <a:lnTo>
                  <a:pt x="914" y="477533"/>
                </a:lnTo>
                <a:lnTo>
                  <a:pt x="1543" y="495906"/>
                </a:lnTo>
                <a:lnTo>
                  <a:pt x="1804" y="515707"/>
                </a:lnTo>
                <a:lnTo>
                  <a:pt x="1828" y="517536"/>
                </a:lnTo>
                <a:lnTo>
                  <a:pt x="4343" y="555712"/>
                </a:lnTo>
                <a:lnTo>
                  <a:pt x="5172" y="570257"/>
                </a:lnTo>
                <a:lnTo>
                  <a:pt x="5486" y="581544"/>
                </a:lnTo>
                <a:lnTo>
                  <a:pt x="5486" y="621778"/>
                </a:lnTo>
                <a:lnTo>
                  <a:pt x="7315" y="627264"/>
                </a:lnTo>
                <a:lnTo>
                  <a:pt x="10972" y="629093"/>
                </a:lnTo>
                <a:lnTo>
                  <a:pt x="16459" y="629093"/>
                </a:lnTo>
                <a:lnTo>
                  <a:pt x="21945" y="625435"/>
                </a:lnTo>
                <a:lnTo>
                  <a:pt x="25603" y="618120"/>
                </a:lnTo>
                <a:lnTo>
                  <a:pt x="25603" y="610805"/>
                </a:lnTo>
                <a:lnTo>
                  <a:pt x="27431" y="605318"/>
                </a:lnTo>
                <a:lnTo>
                  <a:pt x="29260" y="601661"/>
                </a:lnTo>
                <a:lnTo>
                  <a:pt x="29260" y="515707"/>
                </a:lnTo>
                <a:lnTo>
                  <a:pt x="28203" y="491020"/>
                </a:lnTo>
                <a:lnTo>
                  <a:pt x="27660" y="469075"/>
                </a:lnTo>
                <a:lnTo>
                  <a:pt x="27460" y="449873"/>
                </a:lnTo>
                <a:lnTo>
                  <a:pt x="27431" y="433414"/>
                </a:lnTo>
                <a:lnTo>
                  <a:pt x="27746" y="415869"/>
                </a:lnTo>
                <a:lnTo>
                  <a:pt x="44489" y="358835"/>
                </a:lnTo>
                <a:lnTo>
                  <a:pt x="86378" y="327404"/>
                </a:lnTo>
                <a:lnTo>
                  <a:pt x="115210" y="318203"/>
                </a:lnTo>
                <a:lnTo>
                  <a:pt x="118868" y="318203"/>
                </a:lnTo>
                <a:lnTo>
                  <a:pt x="126183" y="316374"/>
                </a:lnTo>
                <a:lnTo>
                  <a:pt x="133498" y="316374"/>
                </a:lnTo>
                <a:lnTo>
                  <a:pt x="142642" y="312717"/>
                </a:lnTo>
                <a:lnTo>
                  <a:pt x="149957" y="310888"/>
                </a:lnTo>
                <a:lnTo>
                  <a:pt x="183788" y="282999"/>
                </a:lnTo>
                <a:lnTo>
                  <a:pt x="190187" y="256024"/>
                </a:lnTo>
                <a:lnTo>
                  <a:pt x="190187" y="252366"/>
                </a:lnTo>
                <a:lnTo>
                  <a:pt x="188358" y="250537"/>
                </a:lnTo>
                <a:lnTo>
                  <a:pt x="184701" y="243222"/>
                </a:lnTo>
                <a:lnTo>
                  <a:pt x="179219" y="237736"/>
                </a:lnTo>
                <a:lnTo>
                  <a:pt x="171903" y="232249"/>
                </a:lnTo>
                <a:lnTo>
                  <a:pt x="166416" y="230421"/>
                </a:lnTo>
                <a:lnTo>
                  <a:pt x="157272" y="224934"/>
                </a:lnTo>
                <a:lnTo>
                  <a:pt x="159101" y="219448"/>
                </a:lnTo>
                <a:lnTo>
                  <a:pt x="162759" y="212136"/>
                </a:lnTo>
                <a:lnTo>
                  <a:pt x="167788" y="187676"/>
                </a:lnTo>
                <a:lnTo>
                  <a:pt x="169445" y="177932"/>
                </a:lnTo>
                <a:lnTo>
                  <a:pt x="170074" y="170074"/>
                </a:lnTo>
                <a:lnTo>
                  <a:pt x="171131" y="164959"/>
                </a:lnTo>
                <a:lnTo>
                  <a:pt x="171612" y="158758"/>
                </a:lnTo>
                <a:lnTo>
                  <a:pt x="171674" y="157958"/>
                </a:lnTo>
                <a:lnTo>
                  <a:pt x="171868" y="149500"/>
                </a:lnTo>
                <a:lnTo>
                  <a:pt x="171903" y="138984"/>
                </a:lnTo>
                <a:lnTo>
                  <a:pt x="172989" y="129755"/>
                </a:lnTo>
                <a:lnTo>
                  <a:pt x="190187" y="89607"/>
                </a:lnTo>
                <a:lnTo>
                  <a:pt x="195673" y="87778"/>
                </a:lnTo>
                <a:lnTo>
                  <a:pt x="202989" y="84120"/>
                </a:lnTo>
                <a:lnTo>
                  <a:pt x="212133" y="78634"/>
                </a:lnTo>
                <a:lnTo>
                  <a:pt x="298086" y="53035"/>
                </a:lnTo>
                <a:lnTo>
                  <a:pt x="314888" y="48634"/>
                </a:lnTo>
                <a:lnTo>
                  <a:pt x="329632" y="41148"/>
                </a:lnTo>
                <a:lnTo>
                  <a:pt x="342318" y="30918"/>
                </a:lnTo>
                <a:lnTo>
                  <a:pt x="352948" y="18288"/>
                </a:lnTo>
                <a:lnTo>
                  <a:pt x="356605" y="12801"/>
                </a:lnTo>
                <a:lnTo>
                  <a:pt x="358434" y="9144"/>
                </a:lnTo>
                <a:lnTo>
                  <a:pt x="358434" y="5486"/>
                </a:lnTo>
                <a:lnTo>
                  <a:pt x="356605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732833" y="504316"/>
            <a:ext cx="3837304" cy="581660"/>
            <a:chOff x="4732833" y="504316"/>
            <a:chExt cx="3837304" cy="581660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48861" y="774228"/>
              <a:ext cx="120696" cy="18910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300732" y="679874"/>
              <a:ext cx="153670" cy="281940"/>
            </a:xfrm>
            <a:custGeom>
              <a:avLst/>
              <a:gdLst/>
              <a:ahLst/>
              <a:cxnLst/>
              <a:rect l="l" t="t" r="r" b="b"/>
              <a:pathLst>
                <a:path w="153670" h="281940">
                  <a:moveTo>
                    <a:pt x="113381" y="0"/>
                  </a:moveTo>
                  <a:lnTo>
                    <a:pt x="84120" y="29260"/>
                  </a:lnTo>
                  <a:lnTo>
                    <a:pt x="84120" y="31089"/>
                  </a:lnTo>
                  <a:lnTo>
                    <a:pt x="80463" y="34747"/>
                  </a:lnTo>
                  <a:lnTo>
                    <a:pt x="78634" y="38404"/>
                  </a:lnTo>
                  <a:lnTo>
                    <a:pt x="78634" y="45720"/>
                  </a:lnTo>
                  <a:lnTo>
                    <a:pt x="85578" y="52920"/>
                  </a:lnTo>
                  <a:lnTo>
                    <a:pt x="93036" y="60807"/>
                  </a:lnTo>
                  <a:lnTo>
                    <a:pt x="101523" y="69380"/>
                  </a:lnTo>
                  <a:lnTo>
                    <a:pt x="111552" y="78638"/>
                  </a:lnTo>
                  <a:lnTo>
                    <a:pt x="118868" y="80467"/>
                  </a:lnTo>
                  <a:lnTo>
                    <a:pt x="130183" y="68808"/>
                  </a:lnTo>
                  <a:lnTo>
                    <a:pt x="139442" y="58521"/>
                  </a:lnTo>
                  <a:lnTo>
                    <a:pt x="146643" y="49606"/>
                  </a:lnTo>
                  <a:lnTo>
                    <a:pt x="151786" y="42062"/>
                  </a:lnTo>
                  <a:lnTo>
                    <a:pt x="153615" y="40233"/>
                  </a:lnTo>
                  <a:lnTo>
                    <a:pt x="153615" y="36575"/>
                  </a:lnTo>
                  <a:lnTo>
                    <a:pt x="151786" y="34747"/>
                  </a:lnTo>
                  <a:lnTo>
                    <a:pt x="151786" y="31089"/>
                  </a:lnTo>
                  <a:lnTo>
                    <a:pt x="142556" y="22917"/>
                  </a:lnTo>
                  <a:lnTo>
                    <a:pt x="134184" y="15087"/>
                  </a:lnTo>
                  <a:lnTo>
                    <a:pt x="126840" y="7943"/>
                  </a:lnTo>
                  <a:lnTo>
                    <a:pt x="120696" y="1828"/>
                  </a:lnTo>
                  <a:lnTo>
                    <a:pt x="113381" y="0"/>
                  </a:lnTo>
                  <a:close/>
                </a:path>
                <a:path w="153670" h="281940">
                  <a:moveTo>
                    <a:pt x="144471" y="102412"/>
                  </a:moveTo>
                  <a:lnTo>
                    <a:pt x="133498" y="102412"/>
                  </a:lnTo>
                  <a:lnTo>
                    <a:pt x="129840" y="104241"/>
                  </a:lnTo>
                  <a:lnTo>
                    <a:pt x="128012" y="109727"/>
                  </a:lnTo>
                  <a:lnTo>
                    <a:pt x="122811" y="123414"/>
                  </a:lnTo>
                  <a:lnTo>
                    <a:pt x="117953" y="136929"/>
                  </a:lnTo>
                  <a:lnTo>
                    <a:pt x="113096" y="150101"/>
                  </a:lnTo>
                  <a:lnTo>
                    <a:pt x="107895" y="162759"/>
                  </a:lnTo>
                  <a:lnTo>
                    <a:pt x="102094" y="177904"/>
                  </a:lnTo>
                  <a:lnTo>
                    <a:pt x="75407" y="216880"/>
                  </a:lnTo>
                  <a:lnTo>
                    <a:pt x="41033" y="242455"/>
                  </a:lnTo>
                  <a:lnTo>
                    <a:pt x="19088" y="254170"/>
                  </a:lnTo>
                  <a:lnTo>
                    <a:pt x="9144" y="259685"/>
                  </a:lnTo>
                  <a:lnTo>
                    <a:pt x="1828" y="263343"/>
                  </a:lnTo>
                  <a:lnTo>
                    <a:pt x="85" y="268572"/>
                  </a:lnTo>
                  <a:lnTo>
                    <a:pt x="0" y="274316"/>
                  </a:lnTo>
                  <a:lnTo>
                    <a:pt x="1828" y="277973"/>
                  </a:lnTo>
                  <a:lnTo>
                    <a:pt x="5486" y="281628"/>
                  </a:lnTo>
                  <a:lnTo>
                    <a:pt x="10972" y="281628"/>
                  </a:lnTo>
                  <a:lnTo>
                    <a:pt x="20173" y="279201"/>
                  </a:lnTo>
                  <a:lnTo>
                    <a:pt x="35147" y="275716"/>
                  </a:lnTo>
                  <a:lnTo>
                    <a:pt x="40233" y="274316"/>
                  </a:lnTo>
                  <a:lnTo>
                    <a:pt x="48463" y="274001"/>
                  </a:lnTo>
                  <a:lnTo>
                    <a:pt x="56692" y="273173"/>
                  </a:lnTo>
                  <a:lnTo>
                    <a:pt x="97477" y="259685"/>
                  </a:lnTo>
                  <a:lnTo>
                    <a:pt x="122883" y="210308"/>
                  </a:lnTo>
                  <a:lnTo>
                    <a:pt x="140813" y="155444"/>
                  </a:lnTo>
                  <a:lnTo>
                    <a:pt x="148128" y="111556"/>
                  </a:lnTo>
                  <a:lnTo>
                    <a:pt x="148128" y="106070"/>
                  </a:lnTo>
                  <a:lnTo>
                    <a:pt x="144471" y="10241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81206" y="515289"/>
              <a:ext cx="2090265" cy="51013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32833" y="504316"/>
              <a:ext cx="1406310" cy="581544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4447547" y="659761"/>
            <a:ext cx="240029" cy="448309"/>
          </a:xfrm>
          <a:custGeom>
            <a:avLst/>
            <a:gdLst/>
            <a:ahLst/>
            <a:cxnLst/>
            <a:rect l="l" t="t" r="r" b="b"/>
            <a:pathLst>
              <a:path w="240029" h="448309">
                <a:moveTo>
                  <a:pt x="159101" y="373065"/>
                </a:moveTo>
                <a:lnTo>
                  <a:pt x="153615" y="373065"/>
                </a:lnTo>
                <a:lnTo>
                  <a:pt x="137156" y="387695"/>
                </a:lnTo>
                <a:lnTo>
                  <a:pt x="130926" y="395324"/>
                </a:lnTo>
                <a:lnTo>
                  <a:pt x="125726" y="402097"/>
                </a:lnTo>
                <a:lnTo>
                  <a:pt x="121211" y="408526"/>
                </a:lnTo>
                <a:lnTo>
                  <a:pt x="117039" y="415127"/>
                </a:lnTo>
                <a:lnTo>
                  <a:pt x="124640" y="424014"/>
                </a:lnTo>
                <a:lnTo>
                  <a:pt x="131212" y="431358"/>
                </a:lnTo>
                <a:lnTo>
                  <a:pt x="137099" y="436987"/>
                </a:lnTo>
                <a:lnTo>
                  <a:pt x="142642" y="440730"/>
                </a:lnTo>
                <a:lnTo>
                  <a:pt x="148128" y="446213"/>
                </a:lnTo>
                <a:lnTo>
                  <a:pt x="153615" y="448042"/>
                </a:lnTo>
                <a:lnTo>
                  <a:pt x="164588" y="448042"/>
                </a:lnTo>
                <a:lnTo>
                  <a:pt x="166416" y="446213"/>
                </a:lnTo>
                <a:lnTo>
                  <a:pt x="174360" y="439014"/>
                </a:lnTo>
                <a:lnTo>
                  <a:pt x="181960" y="431128"/>
                </a:lnTo>
                <a:lnTo>
                  <a:pt x="189560" y="422556"/>
                </a:lnTo>
                <a:lnTo>
                  <a:pt x="197504" y="413298"/>
                </a:lnTo>
                <a:lnTo>
                  <a:pt x="197504" y="404154"/>
                </a:lnTo>
                <a:lnTo>
                  <a:pt x="179674" y="389295"/>
                </a:lnTo>
                <a:lnTo>
                  <a:pt x="169731" y="381266"/>
                </a:lnTo>
                <a:lnTo>
                  <a:pt x="159101" y="373065"/>
                </a:lnTo>
                <a:close/>
              </a:path>
              <a:path w="240029" h="448309">
                <a:moveTo>
                  <a:pt x="232251" y="349290"/>
                </a:moveTo>
                <a:lnTo>
                  <a:pt x="157272" y="349290"/>
                </a:lnTo>
                <a:lnTo>
                  <a:pt x="157358" y="353033"/>
                </a:lnTo>
                <a:lnTo>
                  <a:pt x="171903" y="367578"/>
                </a:lnTo>
                <a:lnTo>
                  <a:pt x="177389" y="371236"/>
                </a:lnTo>
                <a:lnTo>
                  <a:pt x="182873" y="376722"/>
                </a:lnTo>
                <a:lnTo>
                  <a:pt x="186531" y="376722"/>
                </a:lnTo>
                <a:lnTo>
                  <a:pt x="188360" y="378551"/>
                </a:lnTo>
                <a:lnTo>
                  <a:pt x="195675" y="382209"/>
                </a:lnTo>
                <a:lnTo>
                  <a:pt x="201161" y="382209"/>
                </a:lnTo>
                <a:lnTo>
                  <a:pt x="204819" y="378551"/>
                </a:lnTo>
                <a:lnTo>
                  <a:pt x="232251" y="349290"/>
                </a:lnTo>
                <a:close/>
              </a:path>
              <a:path w="240029" h="448309">
                <a:moveTo>
                  <a:pt x="128012" y="294429"/>
                </a:moveTo>
                <a:lnTo>
                  <a:pt x="122525" y="294429"/>
                </a:lnTo>
                <a:lnTo>
                  <a:pt x="84120" y="336489"/>
                </a:lnTo>
                <a:lnTo>
                  <a:pt x="84120" y="343804"/>
                </a:lnTo>
                <a:lnTo>
                  <a:pt x="90636" y="351376"/>
                </a:lnTo>
                <a:lnTo>
                  <a:pt x="124354" y="376722"/>
                </a:lnTo>
                <a:lnTo>
                  <a:pt x="133498" y="376722"/>
                </a:lnTo>
                <a:lnTo>
                  <a:pt x="135327" y="374893"/>
                </a:lnTo>
                <a:lnTo>
                  <a:pt x="142871" y="366007"/>
                </a:lnTo>
                <a:lnTo>
                  <a:pt x="149043" y="358663"/>
                </a:lnTo>
                <a:lnTo>
                  <a:pt x="153843" y="353033"/>
                </a:lnTo>
                <a:lnTo>
                  <a:pt x="157272" y="349290"/>
                </a:lnTo>
                <a:lnTo>
                  <a:pt x="232251" y="349290"/>
                </a:lnTo>
                <a:lnTo>
                  <a:pt x="237737" y="343804"/>
                </a:lnTo>
                <a:lnTo>
                  <a:pt x="239566" y="338317"/>
                </a:lnTo>
                <a:lnTo>
                  <a:pt x="237737" y="332831"/>
                </a:lnTo>
                <a:lnTo>
                  <a:pt x="229896" y="327345"/>
                </a:lnTo>
                <a:lnTo>
                  <a:pt x="164588" y="327345"/>
                </a:lnTo>
                <a:lnTo>
                  <a:pt x="160930" y="325516"/>
                </a:lnTo>
                <a:lnTo>
                  <a:pt x="149957" y="314543"/>
                </a:lnTo>
                <a:lnTo>
                  <a:pt x="144471" y="310114"/>
                </a:lnTo>
                <a:lnTo>
                  <a:pt x="138984" y="305171"/>
                </a:lnTo>
                <a:lnTo>
                  <a:pt x="133527" y="299913"/>
                </a:lnTo>
                <a:lnTo>
                  <a:pt x="128012" y="294429"/>
                </a:lnTo>
                <a:close/>
              </a:path>
              <a:path w="240029" h="448309">
                <a:moveTo>
                  <a:pt x="197504" y="299913"/>
                </a:moveTo>
                <a:lnTo>
                  <a:pt x="190188" y="299913"/>
                </a:lnTo>
                <a:lnTo>
                  <a:pt x="164588" y="327345"/>
                </a:lnTo>
                <a:lnTo>
                  <a:pt x="229896" y="327345"/>
                </a:lnTo>
                <a:lnTo>
                  <a:pt x="227079" y="325373"/>
                </a:lnTo>
                <a:lnTo>
                  <a:pt x="216935" y="317058"/>
                </a:lnTo>
                <a:lnTo>
                  <a:pt x="197504" y="299913"/>
                </a:lnTo>
                <a:close/>
              </a:path>
              <a:path w="240029" h="448309">
                <a:moveTo>
                  <a:pt x="12801" y="265168"/>
                </a:moveTo>
                <a:lnTo>
                  <a:pt x="3657" y="265168"/>
                </a:lnTo>
                <a:lnTo>
                  <a:pt x="0" y="268827"/>
                </a:lnTo>
                <a:lnTo>
                  <a:pt x="0" y="274312"/>
                </a:lnTo>
                <a:lnTo>
                  <a:pt x="1828" y="279798"/>
                </a:lnTo>
                <a:lnTo>
                  <a:pt x="5486" y="285285"/>
                </a:lnTo>
                <a:lnTo>
                  <a:pt x="10972" y="288942"/>
                </a:lnTo>
                <a:lnTo>
                  <a:pt x="18516" y="295856"/>
                </a:lnTo>
                <a:lnTo>
                  <a:pt x="27431" y="300370"/>
                </a:lnTo>
                <a:lnTo>
                  <a:pt x="37717" y="302827"/>
                </a:lnTo>
                <a:lnTo>
                  <a:pt x="49373" y="303570"/>
                </a:lnTo>
                <a:lnTo>
                  <a:pt x="55056" y="303570"/>
                </a:lnTo>
                <a:lnTo>
                  <a:pt x="62175" y="303342"/>
                </a:lnTo>
                <a:lnTo>
                  <a:pt x="68076" y="302827"/>
                </a:lnTo>
                <a:lnTo>
                  <a:pt x="68226" y="302827"/>
                </a:lnTo>
                <a:lnTo>
                  <a:pt x="74976" y="301741"/>
                </a:lnTo>
                <a:lnTo>
                  <a:pt x="95550" y="293170"/>
                </a:lnTo>
                <a:lnTo>
                  <a:pt x="113381" y="278426"/>
                </a:lnTo>
                <a:lnTo>
                  <a:pt x="117668" y="272483"/>
                </a:lnTo>
                <a:lnTo>
                  <a:pt x="42058" y="272483"/>
                </a:lnTo>
                <a:lnTo>
                  <a:pt x="42058" y="268827"/>
                </a:lnTo>
                <a:lnTo>
                  <a:pt x="43787" y="268827"/>
                </a:lnTo>
                <a:lnTo>
                  <a:pt x="44653" y="266997"/>
                </a:lnTo>
                <a:lnTo>
                  <a:pt x="14630" y="266997"/>
                </a:lnTo>
                <a:lnTo>
                  <a:pt x="12801" y="265168"/>
                </a:lnTo>
                <a:close/>
              </a:path>
              <a:path w="240029" h="448309">
                <a:moveTo>
                  <a:pt x="151786" y="0"/>
                </a:moveTo>
                <a:lnTo>
                  <a:pt x="144471" y="0"/>
                </a:lnTo>
                <a:lnTo>
                  <a:pt x="140813" y="1828"/>
                </a:lnTo>
                <a:lnTo>
                  <a:pt x="122525" y="42058"/>
                </a:lnTo>
                <a:lnTo>
                  <a:pt x="115582" y="86035"/>
                </a:lnTo>
                <a:lnTo>
                  <a:pt x="115210" y="202989"/>
                </a:lnTo>
                <a:lnTo>
                  <a:pt x="114535" y="216133"/>
                </a:lnTo>
                <a:lnTo>
                  <a:pt x="97122" y="257510"/>
                </a:lnTo>
                <a:lnTo>
                  <a:pt x="43787" y="268827"/>
                </a:lnTo>
                <a:lnTo>
                  <a:pt x="42058" y="272483"/>
                </a:lnTo>
                <a:lnTo>
                  <a:pt x="117668" y="272483"/>
                </a:lnTo>
                <a:lnTo>
                  <a:pt x="128469" y="257510"/>
                </a:lnTo>
                <a:lnTo>
                  <a:pt x="138750" y="234949"/>
                </a:lnTo>
                <a:lnTo>
                  <a:pt x="135327" y="230421"/>
                </a:lnTo>
                <a:lnTo>
                  <a:pt x="198821" y="230421"/>
                </a:lnTo>
                <a:lnTo>
                  <a:pt x="217620" y="188358"/>
                </a:lnTo>
                <a:lnTo>
                  <a:pt x="219593" y="181043"/>
                </a:lnTo>
                <a:lnTo>
                  <a:pt x="179218" y="181043"/>
                </a:lnTo>
                <a:lnTo>
                  <a:pt x="173732" y="179214"/>
                </a:lnTo>
                <a:lnTo>
                  <a:pt x="152815" y="142899"/>
                </a:lnTo>
                <a:lnTo>
                  <a:pt x="151786" y="129840"/>
                </a:lnTo>
                <a:lnTo>
                  <a:pt x="151896" y="52374"/>
                </a:lnTo>
                <a:lnTo>
                  <a:pt x="152137" y="42058"/>
                </a:lnTo>
                <a:lnTo>
                  <a:pt x="152243" y="37487"/>
                </a:lnTo>
                <a:lnTo>
                  <a:pt x="153329" y="21714"/>
                </a:lnTo>
                <a:lnTo>
                  <a:pt x="155444" y="7315"/>
                </a:lnTo>
                <a:lnTo>
                  <a:pt x="155444" y="1828"/>
                </a:lnTo>
                <a:lnTo>
                  <a:pt x="151786" y="0"/>
                </a:lnTo>
                <a:close/>
              </a:path>
              <a:path w="240029" h="448309">
                <a:moveTo>
                  <a:pt x="56688" y="47544"/>
                </a:moveTo>
                <a:lnTo>
                  <a:pt x="51202" y="47544"/>
                </a:lnTo>
                <a:lnTo>
                  <a:pt x="45716" y="53031"/>
                </a:lnTo>
                <a:lnTo>
                  <a:pt x="45716" y="54860"/>
                </a:lnTo>
                <a:lnTo>
                  <a:pt x="39231" y="71662"/>
                </a:lnTo>
                <a:lnTo>
                  <a:pt x="33603" y="86406"/>
                </a:lnTo>
                <a:lnTo>
                  <a:pt x="29003" y="99094"/>
                </a:lnTo>
                <a:lnTo>
                  <a:pt x="25603" y="109724"/>
                </a:lnTo>
                <a:lnTo>
                  <a:pt x="24831" y="120039"/>
                </a:lnTo>
                <a:lnTo>
                  <a:pt x="24917" y="131897"/>
                </a:lnTo>
                <a:lnTo>
                  <a:pt x="25264" y="142899"/>
                </a:lnTo>
                <a:lnTo>
                  <a:pt x="25346" y="145469"/>
                </a:lnTo>
                <a:lnTo>
                  <a:pt x="25420" y="149957"/>
                </a:lnTo>
                <a:lnTo>
                  <a:pt x="25500" y="154756"/>
                </a:lnTo>
                <a:lnTo>
                  <a:pt x="25603" y="160926"/>
                </a:lnTo>
                <a:lnTo>
                  <a:pt x="26607" y="175557"/>
                </a:lnTo>
                <a:lnTo>
                  <a:pt x="26660" y="176328"/>
                </a:lnTo>
                <a:lnTo>
                  <a:pt x="27156" y="188358"/>
                </a:lnTo>
                <a:lnTo>
                  <a:pt x="27203" y="189501"/>
                </a:lnTo>
                <a:lnTo>
                  <a:pt x="27392" y="199674"/>
                </a:lnTo>
                <a:lnTo>
                  <a:pt x="27361" y="221277"/>
                </a:lnTo>
                <a:lnTo>
                  <a:pt x="27234" y="227677"/>
                </a:lnTo>
                <a:lnTo>
                  <a:pt x="27140" y="230421"/>
                </a:lnTo>
                <a:lnTo>
                  <a:pt x="26722" y="237964"/>
                </a:lnTo>
                <a:lnTo>
                  <a:pt x="26660" y="239079"/>
                </a:lnTo>
                <a:lnTo>
                  <a:pt x="25603" y="248709"/>
                </a:lnTo>
                <a:lnTo>
                  <a:pt x="23842" y="257510"/>
                </a:lnTo>
                <a:lnTo>
                  <a:pt x="23774" y="257853"/>
                </a:lnTo>
                <a:lnTo>
                  <a:pt x="21945" y="263339"/>
                </a:lnTo>
                <a:lnTo>
                  <a:pt x="20116" y="266997"/>
                </a:lnTo>
                <a:lnTo>
                  <a:pt x="44653" y="266997"/>
                </a:lnTo>
                <a:lnTo>
                  <a:pt x="48545" y="258767"/>
                </a:lnTo>
                <a:lnTo>
                  <a:pt x="54174" y="242308"/>
                </a:lnTo>
                <a:lnTo>
                  <a:pt x="58774" y="223105"/>
                </a:lnTo>
                <a:lnTo>
                  <a:pt x="62175" y="201160"/>
                </a:lnTo>
                <a:lnTo>
                  <a:pt x="61217" y="181043"/>
                </a:lnTo>
                <a:lnTo>
                  <a:pt x="61118" y="178958"/>
                </a:lnTo>
                <a:lnTo>
                  <a:pt x="60872" y="170070"/>
                </a:lnTo>
                <a:lnTo>
                  <a:pt x="60748" y="165585"/>
                </a:lnTo>
                <a:lnTo>
                  <a:pt x="60720" y="164584"/>
                </a:lnTo>
                <a:lnTo>
                  <a:pt x="60619" y="160926"/>
                </a:lnTo>
                <a:lnTo>
                  <a:pt x="60519" y="154756"/>
                </a:lnTo>
                <a:lnTo>
                  <a:pt x="60407" y="145469"/>
                </a:lnTo>
                <a:lnTo>
                  <a:pt x="60346" y="129840"/>
                </a:lnTo>
                <a:lnTo>
                  <a:pt x="59667" y="109724"/>
                </a:lnTo>
                <a:lnTo>
                  <a:pt x="60860" y="70690"/>
                </a:lnTo>
                <a:lnTo>
                  <a:pt x="62175" y="54860"/>
                </a:lnTo>
                <a:lnTo>
                  <a:pt x="60346" y="49373"/>
                </a:lnTo>
                <a:lnTo>
                  <a:pt x="56688" y="47544"/>
                </a:lnTo>
                <a:close/>
              </a:path>
              <a:path w="240029" h="448309">
                <a:moveTo>
                  <a:pt x="198821" y="230421"/>
                </a:moveTo>
                <a:lnTo>
                  <a:pt x="140813" y="230421"/>
                </a:lnTo>
                <a:lnTo>
                  <a:pt x="138750" y="234949"/>
                </a:lnTo>
                <a:lnTo>
                  <a:pt x="170074" y="250537"/>
                </a:lnTo>
                <a:lnTo>
                  <a:pt x="177389" y="250537"/>
                </a:lnTo>
                <a:lnTo>
                  <a:pt x="185275" y="244680"/>
                </a:lnTo>
                <a:lnTo>
                  <a:pt x="192475" y="237964"/>
                </a:lnTo>
                <a:lnTo>
                  <a:pt x="198821" y="230421"/>
                </a:lnTo>
                <a:close/>
              </a:path>
              <a:path w="240029" h="448309">
                <a:moveTo>
                  <a:pt x="221278" y="149957"/>
                </a:moveTo>
                <a:lnTo>
                  <a:pt x="208476" y="149957"/>
                </a:lnTo>
                <a:lnTo>
                  <a:pt x="201161" y="164584"/>
                </a:lnTo>
                <a:lnTo>
                  <a:pt x="199332" y="170070"/>
                </a:lnTo>
                <a:lnTo>
                  <a:pt x="197504" y="170070"/>
                </a:lnTo>
                <a:lnTo>
                  <a:pt x="195675" y="175557"/>
                </a:lnTo>
                <a:lnTo>
                  <a:pt x="192017" y="179214"/>
                </a:lnTo>
                <a:lnTo>
                  <a:pt x="186531" y="179214"/>
                </a:lnTo>
                <a:lnTo>
                  <a:pt x="179218" y="181043"/>
                </a:lnTo>
                <a:lnTo>
                  <a:pt x="219593" y="181043"/>
                </a:lnTo>
                <a:lnTo>
                  <a:pt x="220764" y="176700"/>
                </a:lnTo>
                <a:lnTo>
                  <a:pt x="222192" y="166413"/>
                </a:lnTo>
                <a:lnTo>
                  <a:pt x="222250" y="157499"/>
                </a:lnTo>
                <a:lnTo>
                  <a:pt x="221278" y="14995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4279301" y="657932"/>
            <a:ext cx="122555" cy="304165"/>
            <a:chOff x="4279301" y="657932"/>
            <a:chExt cx="122555" cy="304165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19535" y="707306"/>
              <a:ext cx="82292" cy="8046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279301" y="657932"/>
              <a:ext cx="106680" cy="304165"/>
            </a:xfrm>
            <a:custGeom>
              <a:avLst/>
              <a:gdLst/>
              <a:ahLst/>
              <a:cxnLst/>
              <a:rect l="l" t="t" r="r" b="b"/>
              <a:pathLst>
                <a:path w="106679" h="304165">
                  <a:moveTo>
                    <a:pt x="31089" y="0"/>
                  </a:moveTo>
                  <a:lnTo>
                    <a:pt x="23774" y="0"/>
                  </a:lnTo>
                  <a:lnTo>
                    <a:pt x="21945" y="1828"/>
                  </a:lnTo>
                  <a:lnTo>
                    <a:pt x="20231" y="5628"/>
                  </a:lnTo>
                  <a:lnTo>
                    <a:pt x="17830" y="11656"/>
                  </a:lnTo>
                  <a:lnTo>
                    <a:pt x="14744" y="20085"/>
                  </a:lnTo>
                  <a:lnTo>
                    <a:pt x="10972" y="31085"/>
                  </a:lnTo>
                  <a:lnTo>
                    <a:pt x="7515" y="39001"/>
                  </a:lnTo>
                  <a:lnTo>
                    <a:pt x="5257" y="46401"/>
                  </a:lnTo>
                  <a:lnTo>
                    <a:pt x="4029" y="53460"/>
                  </a:lnTo>
                  <a:lnTo>
                    <a:pt x="3657" y="60346"/>
                  </a:lnTo>
                  <a:lnTo>
                    <a:pt x="0" y="148128"/>
                  </a:lnTo>
                  <a:lnTo>
                    <a:pt x="94" y="195673"/>
                  </a:lnTo>
                  <a:lnTo>
                    <a:pt x="2971" y="242308"/>
                  </a:lnTo>
                  <a:lnTo>
                    <a:pt x="14173" y="285970"/>
                  </a:lnTo>
                  <a:lnTo>
                    <a:pt x="38404" y="303570"/>
                  </a:lnTo>
                  <a:lnTo>
                    <a:pt x="58521" y="303570"/>
                  </a:lnTo>
                  <a:lnTo>
                    <a:pt x="89607" y="268825"/>
                  </a:lnTo>
                  <a:lnTo>
                    <a:pt x="102740" y="234078"/>
                  </a:lnTo>
                  <a:lnTo>
                    <a:pt x="60350" y="234078"/>
                  </a:lnTo>
                  <a:lnTo>
                    <a:pt x="58521" y="232249"/>
                  </a:lnTo>
                  <a:lnTo>
                    <a:pt x="33832" y="196502"/>
                  </a:lnTo>
                  <a:lnTo>
                    <a:pt x="30432" y="128382"/>
                  </a:lnTo>
                  <a:lnTo>
                    <a:pt x="31318" y="85721"/>
                  </a:lnTo>
                  <a:lnTo>
                    <a:pt x="33918" y="44088"/>
                  </a:lnTo>
                  <a:lnTo>
                    <a:pt x="38404" y="3657"/>
                  </a:lnTo>
                  <a:lnTo>
                    <a:pt x="31089" y="0"/>
                  </a:lnTo>
                  <a:close/>
                </a:path>
                <a:path w="106679" h="304165">
                  <a:moveTo>
                    <a:pt x="95093" y="195673"/>
                  </a:moveTo>
                  <a:lnTo>
                    <a:pt x="87778" y="202989"/>
                  </a:lnTo>
                  <a:lnTo>
                    <a:pt x="85949" y="212133"/>
                  </a:lnTo>
                  <a:lnTo>
                    <a:pt x="82292" y="219448"/>
                  </a:lnTo>
                  <a:lnTo>
                    <a:pt x="74976" y="228592"/>
                  </a:lnTo>
                  <a:lnTo>
                    <a:pt x="69490" y="234078"/>
                  </a:lnTo>
                  <a:lnTo>
                    <a:pt x="102740" y="234078"/>
                  </a:lnTo>
                  <a:lnTo>
                    <a:pt x="105693" y="220991"/>
                  </a:lnTo>
                  <a:lnTo>
                    <a:pt x="105809" y="220477"/>
                  </a:lnTo>
                  <a:lnTo>
                    <a:pt x="105924" y="215104"/>
                  </a:lnTo>
                  <a:lnTo>
                    <a:pt x="105988" y="212133"/>
                  </a:lnTo>
                  <a:lnTo>
                    <a:pt x="106066" y="208475"/>
                  </a:lnTo>
                  <a:lnTo>
                    <a:pt x="104237" y="201160"/>
                  </a:lnTo>
                  <a:lnTo>
                    <a:pt x="100580" y="197502"/>
                  </a:lnTo>
                  <a:lnTo>
                    <a:pt x="95093" y="195673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37258" y="1303386"/>
            <a:ext cx="7865109" cy="7631430"/>
            <a:chOff x="5137258" y="1303386"/>
            <a:chExt cx="7865109" cy="76314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37258" y="3340929"/>
              <a:ext cx="3558113" cy="392684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10627" y="6747480"/>
              <a:ext cx="961038" cy="90301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72923" y="3592112"/>
              <a:ext cx="1041187" cy="59069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88418" y="5163638"/>
              <a:ext cx="3607431" cy="376427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388418" y="5163638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0" y="0"/>
                  </a:moveTo>
                  <a:lnTo>
                    <a:pt x="3607431" y="0"/>
                  </a:lnTo>
                  <a:lnTo>
                    <a:pt x="3607431" y="3764274"/>
                  </a:lnTo>
                  <a:lnTo>
                    <a:pt x="0" y="376427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388418" y="1309737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3607431" y="0"/>
                  </a:moveTo>
                  <a:lnTo>
                    <a:pt x="0" y="0"/>
                  </a:lnTo>
                  <a:lnTo>
                    <a:pt x="0" y="3764276"/>
                  </a:lnTo>
                  <a:lnTo>
                    <a:pt x="3607431" y="3764276"/>
                  </a:lnTo>
                  <a:lnTo>
                    <a:pt x="36074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88304" y="1341838"/>
              <a:ext cx="3407655" cy="370007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388418" y="1309737"/>
              <a:ext cx="3607435" cy="3764279"/>
            </a:xfrm>
            <a:custGeom>
              <a:avLst/>
              <a:gdLst/>
              <a:ahLst/>
              <a:cxnLst/>
              <a:rect l="l" t="t" r="r" b="b"/>
              <a:pathLst>
                <a:path w="3607434" h="3764279">
                  <a:moveTo>
                    <a:pt x="0" y="0"/>
                  </a:moveTo>
                  <a:lnTo>
                    <a:pt x="3607431" y="0"/>
                  </a:lnTo>
                  <a:lnTo>
                    <a:pt x="3607431" y="3764276"/>
                  </a:lnTo>
                  <a:lnTo>
                    <a:pt x="0" y="3764276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26202" y="2519670"/>
              <a:ext cx="1091695" cy="1007268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79983" y="1370222"/>
            <a:ext cx="3389753" cy="3704985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652625" y="5157287"/>
            <a:ext cx="3620135" cy="3796665"/>
            <a:chOff x="652625" y="5157287"/>
            <a:chExt cx="3620135" cy="3796665"/>
          </a:xfrm>
        </p:grpSpPr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0582" y="5163638"/>
              <a:ext cx="3244207" cy="377262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58976" y="5163638"/>
              <a:ext cx="3607435" cy="3783965"/>
            </a:xfrm>
            <a:custGeom>
              <a:avLst/>
              <a:gdLst/>
              <a:ahLst/>
              <a:cxnLst/>
              <a:rect l="l" t="t" r="r" b="b"/>
              <a:pathLst>
                <a:path w="3607435" h="3783965">
                  <a:moveTo>
                    <a:pt x="0" y="0"/>
                  </a:moveTo>
                  <a:lnTo>
                    <a:pt x="3607429" y="0"/>
                  </a:lnTo>
                  <a:lnTo>
                    <a:pt x="3607429" y="3783909"/>
                  </a:lnTo>
                  <a:lnTo>
                    <a:pt x="0" y="3783909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658972" y="1309737"/>
            <a:ext cx="3607435" cy="3764279"/>
          </a:xfrm>
          <a:custGeom>
            <a:avLst/>
            <a:gdLst/>
            <a:ahLst/>
            <a:cxnLst/>
            <a:rect l="l" t="t" r="r" b="b"/>
            <a:pathLst>
              <a:path w="3607435" h="3764279">
                <a:moveTo>
                  <a:pt x="0" y="0"/>
                </a:moveTo>
                <a:lnTo>
                  <a:pt x="3607431" y="0"/>
                </a:lnTo>
                <a:lnTo>
                  <a:pt x="3607431" y="3764276"/>
                </a:lnTo>
                <a:lnTo>
                  <a:pt x="0" y="3764276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8252708" y="1268179"/>
            <a:ext cx="1402080" cy="1402080"/>
            <a:chOff x="8252708" y="1268179"/>
            <a:chExt cx="1402080" cy="1402080"/>
          </a:xfrm>
        </p:grpSpPr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59059" y="1274530"/>
              <a:ext cx="1389197" cy="138919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259059" y="1274530"/>
              <a:ext cx="1389380" cy="1389380"/>
            </a:xfrm>
            <a:custGeom>
              <a:avLst/>
              <a:gdLst/>
              <a:ahLst/>
              <a:cxnLst/>
              <a:rect l="l" t="t" r="r" b="b"/>
              <a:pathLst>
                <a:path w="1389379" h="1389380">
                  <a:moveTo>
                    <a:pt x="694598" y="0"/>
                  </a:moveTo>
                  <a:lnTo>
                    <a:pt x="742147" y="1602"/>
                  </a:lnTo>
                  <a:lnTo>
                    <a:pt x="788837" y="6342"/>
                  </a:lnTo>
                  <a:lnTo>
                    <a:pt x="834565" y="14114"/>
                  </a:lnTo>
                  <a:lnTo>
                    <a:pt x="879227" y="24816"/>
                  </a:lnTo>
                  <a:lnTo>
                    <a:pt x="922720" y="38343"/>
                  </a:lnTo>
                  <a:lnTo>
                    <a:pt x="964940" y="54594"/>
                  </a:lnTo>
                  <a:lnTo>
                    <a:pt x="1005783" y="73463"/>
                  </a:lnTo>
                  <a:lnTo>
                    <a:pt x="1045146" y="94847"/>
                  </a:lnTo>
                  <a:lnTo>
                    <a:pt x="1082926" y="118643"/>
                  </a:lnTo>
                  <a:lnTo>
                    <a:pt x="1119019" y="144747"/>
                  </a:lnTo>
                  <a:lnTo>
                    <a:pt x="1153321" y="173057"/>
                  </a:lnTo>
                  <a:lnTo>
                    <a:pt x="1185729" y="203467"/>
                  </a:lnTo>
                  <a:lnTo>
                    <a:pt x="1216139" y="235875"/>
                  </a:lnTo>
                  <a:lnTo>
                    <a:pt x="1244449" y="270177"/>
                  </a:lnTo>
                  <a:lnTo>
                    <a:pt x="1270553" y="306270"/>
                  </a:lnTo>
                  <a:lnTo>
                    <a:pt x="1294349" y="344049"/>
                  </a:lnTo>
                  <a:lnTo>
                    <a:pt x="1315734" y="383413"/>
                  </a:lnTo>
                  <a:lnTo>
                    <a:pt x="1334603" y="424256"/>
                  </a:lnTo>
                  <a:lnTo>
                    <a:pt x="1350853" y="466475"/>
                  </a:lnTo>
                  <a:lnTo>
                    <a:pt x="1364380" y="509968"/>
                  </a:lnTo>
                  <a:lnTo>
                    <a:pt x="1375082" y="554630"/>
                  </a:lnTo>
                  <a:lnTo>
                    <a:pt x="1382855" y="600358"/>
                  </a:lnTo>
                  <a:lnTo>
                    <a:pt x="1387594" y="647048"/>
                  </a:lnTo>
                  <a:lnTo>
                    <a:pt x="1389197" y="694597"/>
                  </a:lnTo>
                  <a:lnTo>
                    <a:pt x="1387594" y="742146"/>
                  </a:lnTo>
                  <a:lnTo>
                    <a:pt x="1382855" y="788836"/>
                  </a:lnTo>
                  <a:lnTo>
                    <a:pt x="1375082" y="834564"/>
                  </a:lnTo>
                  <a:lnTo>
                    <a:pt x="1364380" y="879226"/>
                  </a:lnTo>
                  <a:lnTo>
                    <a:pt x="1350853" y="922719"/>
                  </a:lnTo>
                  <a:lnTo>
                    <a:pt x="1334603" y="964939"/>
                  </a:lnTo>
                  <a:lnTo>
                    <a:pt x="1315734" y="1005782"/>
                  </a:lnTo>
                  <a:lnTo>
                    <a:pt x="1294349" y="1045145"/>
                  </a:lnTo>
                  <a:lnTo>
                    <a:pt x="1270553" y="1082925"/>
                  </a:lnTo>
                  <a:lnTo>
                    <a:pt x="1244449" y="1119018"/>
                  </a:lnTo>
                  <a:lnTo>
                    <a:pt x="1216139" y="1153320"/>
                  </a:lnTo>
                  <a:lnTo>
                    <a:pt x="1185729" y="1185728"/>
                  </a:lnTo>
                  <a:lnTo>
                    <a:pt x="1153321" y="1216138"/>
                  </a:lnTo>
                  <a:lnTo>
                    <a:pt x="1119019" y="1244447"/>
                  </a:lnTo>
                  <a:lnTo>
                    <a:pt x="1082926" y="1270552"/>
                  </a:lnTo>
                  <a:lnTo>
                    <a:pt x="1045146" y="1294348"/>
                  </a:lnTo>
                  <a:lnTo>
                    <a:pt x="1005783" y="1315732"/>
                  </a:lnTo>
                  <a:lnTo>
                    <a:pt x="964940" y="1334601"/>
                  </a:lnTo>
                  <a:lnTo>
                    <a:pt x="922720" y="1350851"/>
                  </a:lnTo>
                  <a:lnTo>
                    <a:pt x="879227" y="1364379"/>
                  </a:lnTo>
                  <a:lnTo>
                    <a:pt x="834565" y="1375081"/>
                  </a:lnTo>
                  <a:lnTo>
                    <a:pt x="788837" y="1382853"/>
                  </a:lnTo>
                  <a:lnTo>
                    <a:pt x="742147" y="1387593"/>
                  </a:lnTo>
                  <a:lnTo>
                    <a:pt x="694598" y="1389195"/>
                  </a:lnTo>
                  <a:lnTo>
                    <a:pt x="647049" y="1387593"/>
                  </a:lnTo>
                  <a:lnTo>
                    <a:pt x="600359" y="1382853"/>
                  </a:lnTo>
                  <a:lnTo>
                    <a:pt x="554631" y="1375081"/>
                  </a:lnTo>
                  <a:lnTo>
                    <a:pt x="509969" y="1364379"/>
                  </a:lnTo>
                  <a:lnTo>
                    <a:pt x="466476" y="1350851"/>
                  </a:lnTo>
                  <a:lnTo>
                    <a:pt x="424256" y="1334601"/>
                  </a:lnTo>
                  <a:lnTo>
                    <a:pt x="383413" y="1315732"/>
                  </a:lnTo>
                  <a:lnTo>
                    <a:pt x="344050" y="1294348"/>
                  </a:lnTo>
                  <a:lnTo>
                    <a:pt x="306270" y="1270552"/>
                  </a:lnTo>
                  <a:lnTo>
                    <a:pt x="270177" y="1244447"/>
                  </a:lnTo>
                  <a:lnTo>
                    <a:pt x="235875" y="1216138"/>
                  </a:lnTo>
                  <a:lnTo>
                    <a:pt x="203467" y="1185728"/>
                  </a:lnTo>
                  <a:lnTo>
                    <a:pt x="173057" y="1153320"/>
                  </a:lnTo>
                  <a:lnTo>
                    <a:pt x="144748" y="1119018"/>
                  </a:lnTo>
                  <a:lnTo>
                    <a:pt x="118643" y="1082925"/>
                  </a:lnTo>
                  <a:lnTo>
                    <a:pt x="94847" y="1045145"/>
                  </a:lnTo>
                  <a:lnTo>
                    <a:pt x="73463" y="1005782"/>
                  </a:lnTo>
                  <a:lnTo>
                    <a:pt x="54594" y="964939"/>
                  </a:lnTo>
                  <a:lnTo>
                    <a:pt x="38343" y="922719"/>
                  </a:lnTo>
                  <a:lnTo>
                    <a:pt x="24816" y="879226"/>
                  </a:lnTo>
                  <a:lnTo>
                    <a:pt x="14114" y="834564"/>
                  </a:lnTo>
                  <a:lnTo>
                    <a:pt x="6342" y="788836"/>
                  </a:lnTo>
                  <a:lnTo>
                    <a:pt x="1602" y="742146"/>
                  </a:lnTo>
                  <a:lnTo>
                    <a:pt x="0" y="694597"/>
                  </a:lnTo>
                  <a:lnTo>
                    <a:pt x="1602" y="647048"/>
                  </a:lnTo>
                  <a:lnTo>
                    <a:pt x="6342" y="600358"/>
                  </a:lnTo>
                  <a:lnTo>
                    <a:pt x="14114" y="554630"/>
                  </a:lnTo>
                  <a:lnTo>
                    <a:pt x="24816" y="509968"/>
                  </a:lnTo>
                  <a:lnTo>
                    <a:pt x="38343" y="466475"/>
                  </a:lnTo>
                  <a:lnTo>
                    <a:pt x="54594" y="424256"/>
                  </a:lnTo>
                  <a:lnTo>
                    <a:pt x="73463" y="383413"/>
                  </a:lnTo>
                  <a:lnTo>
                    <a:pt x="94847" y="344049"/>
                  </a:lnTo>
                  <a:lnTo>
                    <a:pt x="118643" y="306270"/>
                  </a:lnTo>
                  <a:lnTo>
                    <a:pt x="144748" y="270177"/>
                  </a:lnTo>
                  <a:lnTo>
                    <a:pt x="173057" y="235875"/>
                  </a:lnTo>
                  <a:lnTo>
                    <a:pt x="203467" y="203467"/>
                  </a:lnTo>
                  <a:lnTo>
                    <a:pt x="235875" y="173057"/>
                  </a:lnTo>
                  <a:lnTo>
                    <a:pt x="270177" y="144747"/>
                  </a:lnTo>
                  <a:lnTo>
                    <a:pt x="306270" y="118643"/>
                  </a:lnTo>
                  <a:lnTo>
                    <a:pt x="344050" y="94847"/>
                  </a:lnTo>
                  <a:lnTo>
                    <a:pt x="383413" y="73463"/>
                  </a:lnTo>
                  <a:lnTo>
                    <a:pt x="424256" y="54594"/>
                  </a:lnTo>
                  <a:lnTo>
                    <a:pt x="466476" y="38343"/>
                  </a:lnTo>
                  <a:lnTo>
                    <a:pt x="509969" y="24816"/>
                  </a:lnTo>
                  <a:lnTo>
                    <a:pt x="554631" y="14114"/>
                  </a:lnTo>
                  <a:lnTo>
                    <a:pt x="600359" y="6342"/>
                  </a:lnTo>
                  <a:lnTo>
                    <a:pt x="647049" y="1602"/>
                  </a:lnTo>
                  <a:lnTo>
                    <a:pt x="694598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274751" y="4093092"/>
            <a:ext cx="951228" cy="725313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7816398" y="524145"/>
            <a:ext cx="1793875" cy="561975"/>
            <a:chOff x="7816398" y="524145"/>
            <a:chExt cx="1793875" cy="561975"/>
          </a:xfrm>
        </p:grpSpPr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156955" y="524145"/>
              <a:ext cx="1453038" cy="55172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7816398" y="671605"/>
              <a:ext cx="307975" cy="414655"/>
            </a:xfrm>
            <a:custGeom>
              <a:avLst/>
              <a:gdLst/>
              <a:ahLst/>
              <a:cxnLst/>
              <a:rect l="l" t="t" r="r" b="b"/>
              <a:pathLst>
                <a:path w="307975" h="414655">
                  <a:moveTo>
                    <a:pt x="196411" y="346276"/>
                  </a:moveTo>
                  <a:lnTo>
                    <a:pt x="189785" y="346276"/>
                  </a:lnTo>
                  <a:lnTo>
                    <a:pt x="164929" y="374442"/>
                  </a:lnTo>
                  <a:lnTo>
                    <a:pt x="163275" y="376099"/>
                  </a:lnTo>
                  <a:lnTo>
                    <a:pt x="161619" y="379411"/>
                  </a:lnTo>
                  <a:lnTo>
                    <a:pt x="159962" y="381071"/>
                  </a:lnTo>
                  <a:lnTo>
                    <a:pt x="159962" y="387697"/>
                  </a:lnTo>
                  <a:lnTo>
                    <a:pt x="167080" y="394531"/>
                  </a:lnTo>
                  <a:lnTo>
                    <a:pt x="173423" y="400123"/>
                  </a:lnTo>
                  <a:lnTo>
                    <a:pt x="178833" y="404471"/>
                  </a:lnTo>
                  <a:lnTo>
                    <a:pt x="183156" y="407577"/>
                  </a:lnTo>
                  <a:lnTo>
                    <a:pt x="189785" y="412549"/>
                  </a:lnTo>
                  <a:lnTo>
                    <a:pt x="194757" y="414205"/>
                  </a:lnTo>
                  <a:lnTo>
                    <a:pt x="203040" y="414205"/>
                  </a:lnTo>
                  <a:lnTo>
                    <a:pt x="206352" y="412549"/>
                  </a:lnTo>
                  <a:lnTo>
                    <a:pt x="213757" y="402944"/>
                  </a:lnTo>
                  <a:lnTo>
                    <a:pt x="220850" y="394117"/>
                  </a:lnTo>
                  <a:lnTo>
                    <a:pt x="232862" y="379411"/>
                  </a:lnTo>
                  <a:lnTo>
                    <a:pt x="232862" y="372786"/>
                  </a:lnTo>
                  <a:lnTo>
                    <a:pt x="222274" y="365614"/>
                  </a:lnTo>
                  <a:lnTo>
                    <a:pt x="212773" y="358909"/>
                  </a:lnTo>
                  <a:lnTo>
                    <a:pt x="204203" y="352515"/>
                  </a:lnTo>
                  <a:lnTo>
                    <a:pt x="196411" y="346276"/>
                  </a:lnTo>
                  <a:close/>
                </a:path>
                <a:path w="307975" h="414655">
                  <a:moveTo>
                    <a:pt x="258924" y="324737"/>
                  </a:moveTo>
                  <a:lnTo>
                    <a:pt x="193097" y="324737"/>
                  </a:lnTo>
                  <a:lnTo>
                    <a:pt x="196411" y="331365"/>
                  </a:lnTo>
                  <a:lnTo>
                    <a:pt x="201380" y="334678"/>
                  </a:lnTo>
                  <a:lnTo>
                    <a:pt x="206352" y="339648"/>
                  </a:lnTo>
                  <a:lnTo>
                    <a:pt x="216295" y="346276"/>
                  </a:lnTo>
                  <a:lnTo>
                    <a:pt x="222919" y="349589"/>
                  </a:lnTo>
                  <a:lnTo>
                    <a:pt x="227891" y="352903"/>
                  </a:lnTo>
                  <a:lnTo>
                    <a:pt x="232862" y="352903"/>
                  </a:lnTo>
                  <a:lnTo>
                    <a:pt x="236174" y="351248"/>
                  </a:lnTo>
                  <a:lnTo>
                    <a:pt x="237834" y="349589"/>
                  </a:lnTo>
                  <a:lnTo>
                    <a:pt x="247126" y="339027"/>
                  </a:lnTo>
                  <a:lnTo>
                    <a:pt x="255020" y="329709"/>
                  </a:lnTo>
                  <a:lnTo>
                    <a:pt x="258924" y="324737"/>
                  </a:lnTo>
                  <a:close/>
                </a:path>
                <a:path w="307975" h="414655">
                  <a:moveTo>
                    <a:pt x="159962" y="276688"/>
                  </a:moveTo>
                  <a:lnTo>
                    <a:pt x="146603" y="291548"/>
                  </a:lnTo>
                  <a:lnTo>
                    <a:pt x="136351" y="303612"/>
                  </a:lnTo>
                  <a:lnTo>
                    <a:pt x="129206" y="312569"/>
                  </a:lnTo>
                  <a:lnTo>
                    <a:pt x="125168" y="318110"/>
                  </a:lnTo>
                  <a:lnTo>
                    <a:pt x="128480" y="324737"/>
                  </a:lnTo>
                  <a:lnTo>
                    <a:pt x="131795" y="329709"/>
                  </a:lnTo>
                  <a:lnTo>
                    <a:pt x="138423" y="334678"/>
                  </a:lnTo>
                  <a:lnTo>
                    <a:pt x="140079" y="336334"/>
                  </a:lnTo>
                  <a:lnTo>
                    <a:pt x="145051" y="339648"/>
                  </a:lnTo>
                  <a:lnTo>
                    <a:pt x="151678" y="344620"/>
                  </a:lnTo>
                  <a:lnTo>
                    <a:pt x="159962" y="349589"/>
                  </a:lnTo>
                  <a:lnTo>
                    <a:pt x="166589" y="351248"/>
                  </a:lnTo>
                  <a:lnTo>
                    <a:pt x="171558" y="349589"/>
                  </a:lnTo>
                  <a:lnTo>
                    <a:pt x="179583" y="342211"/>
                  </a:lnTo>
                  <a:lnTo>
                    <a:pt x="186056" y="335300"/>
                  </a:lnTo>
                  <a:lnTo>
                    <a:pt x="190664" y="329320"/>
                  </a:lnTo>
                  <a:lnTo>
                    <a:pt x="193097" y="324737"/>
                  </a:lnTo>
                  <a:lnTo>
                    <a:pt x="258924" y="324737"/>
                  </a:lnTo>
                  <a:lnTo>
                    <a:pt x="261364" y="321630"/>
                  </a:lnTo>
                  <a:lnTo>
                    <a:pt x="265996" y="314794"/>
                  </a:lnTo>
                  <a:lnTo>
                    <a:pt x="265996" y="306510"/>
                  </a:lnTo>
                  <a:lnTo>
                    <a:pt x="263714" y="304854"/>
                  </a:lnTo>
                  <a:lnTo>
                    <a:pt x="199724" y="304854"/>
                  </a:lnTo>
                  <a:lnTo>
                    <a:pt x="200295" y="304151"/>
                  </a:lnTo>
                  <a:lnTo>
                    <a:pt x="191751" y="298616"/>
                  </a:lnTo>
                  <a:lnTo>
                    <a:pt x="182743" y="292222"/>
                  </a:lnTo>
                  <a:lnTo>
                    <a:pt x="174355" y="285516"/>
                  </a:lnTo>
                  <a:lnTo>
                    <a:pt x="166591" y="278346"/>
                  </a:lnTo>
                  <a:lnTo>
                    <a:pt x="159962" y="276688"/>
                  </a:lnTo>
                  <a:close/>
                </a:path>
                <a:path w="307975" h="414655">
                  <a:moveTo>
                    <a:pt x="229549" y="278346"/>
                  </a:moveTo>
                  <a:lnTo>
                    <a:pt x="221261" y="278346"/>
                  </a:lnTo>
                  <a:lnTo>
                    <a:pt x="200295" y="304151"/>
                  </a:lnTo>
                  <a:lnTo>
                    <a:pt x="201380" y="304854"/>
                  </a:lnTo>
                  <a:lnTo>
                    <a:pt x="263714" y="304854"/>
                  </a:lnTo>
                  <a:lnTo>
                    <a:pt x="254477" y="298150"/>
                  </a:lnTo>
                  <a:lnTo>
                    <a:pt x="244666" y="290565"/>
                  </a:lnTo>
                  <a:lnTo>
                    <a:pt x="229549" y="278346"/>
                  </a:lnTo>
                  <a:close/>
                </a:path>
                <a:path w="307975" h="414655">
                  <a:moveTo>
                    <a:pt x="29070" y="0"/>
                  </a:moveTo>
                  <a:lnTo>
                    <a:pt x="20786" y="0"/>
                  </a:lnTo>
                  <a:lnTo>
                    <a:pt x="19130" y="1656"/>
                  </a:lnTo>
                  <a:lnTo>
                    <a:pt x="17474" y="4968"/>
                  </a:lnTo>
                  <a:lnTo>
                    <a:pt x="12788" y="17706"/>
                  </a:lnTo>
                  <a:lnTo>
                    <a:pt x="8568" y="28579"/>
                  </a:lnTo>
                  <a:lnTo>
                    <a:pt x="4659" y="37588"/>
                  </a:lnTo>
                  <a:lnTo>
                    <a:pt x="906" y="44733"/>
                  </a:lnTo>
                  <a:lnTo>
                    <a:pt x="0" y="50118"/>
                  </a:lnTo>
                  <a:lnTo>
                    <a:pt x="71" y="64616"/>
                  </a:lnTo>
                  <a:lnTo>
                    <a:pt x="906" y="71244"/>
                  </a:lnTo>
                  <a:lnTo>
                    <a:pt x="924" y="202544"/>
                  </a:lnTo>
                  <a:lnTo>
                    <a:pt x="4840" y="242930"/>
                  </a:lnTo>
                  <a:lnTo>
                    <a:pt x="28658" y="278346"/>
                  </a:lnTo>
                  <a:lnTo>
                    <a:pt x="47297" y="281660"/>
                  </a:lnTo>
                  <a:lnTo>
                    <a:pt x="64693" y="278010"/>
                  </a:lnTo>
                  <a:lnTo>
                    <a:pt x="82089" y="269856"/>
                  </a:lnTo>
                  <a:lnTo>
                    <a:pt x="99486" y="257662"/>
                  </a:lnTo>
                  <a:lnTo>
                    <a:pt x="116884" y="241894"/>
                  </a:lnTo>
                  <a:lnTo>
                    <a:pt x="128300" y="241635"/>
                  </a:lnTo>
                  <a:lnTo>
                    <a:pt x="171144" y="232990"/>
                  </a:lnTo>
                  <a:lnTo>
                    <a:pt x="191159" y="218700"/>
                  </a:lnTo>
                  <a:lnTo>
                    <a:pt x="55580" y="218700"/>
                  </a:lnTo>
                  <a:lnTo>
                    <a:pt x="48953" y="215388"/>
                  </a:lnTo>
                  <a:lnTo>
                    <a:pt x="30935" y="179195"/>
                  </a:lnTo>
                  <a:lnTo>
                    <a:pt x="27703" y="147377"/>
                  </a:lnTo>
                  <a:lnTo>
                    <a:pt x="27760" y="101066"/>
                  </a:lnTo>
                  <a:lnTo>
                    <a:pt x="28219" y="81339"/>
                  </a:lnTo>
                  <a:lnTo>
                    <a:pt x="28300" y="77871"/>
                  </a:lnTo>
                  <a:lnTo>
                    <a:pt x="28415" y="72900"/>
                  </a:lnTo>
                  <a:lnTo>
                    <a:pt x="28534" y="67772"/>
                  </a:lnTo>
                  <a:lnTo>
                    <a:pt x="28646" y="62956"/>
                  </a:lnTo>
                  <a:lnTo>
                    <a:pt x="28723" y="59644"/>
                  </a:lnTo>
                  <a:lnTo>
                    <a:pt x="28839" y="54673"/>
                  </a:lnTo>
                  <a:lnTo>
                    <a:pt x="28945" y="50118"/>
                  </a:lnTo>
                  <a:lnTo>
                    <a:pt x="29070" y="41418"/>
                  </a:lnTo>
                  <a:lnTo>
                    <a:pt x="30730" y="36450"/>
                  </a:lnTo>
                  <a:lnTo>
                    <a:pt x="30730" y="28166"/>
                  </a:lnTo>
                  <a:lnTo>
                    <a:pt x="32386" y="18223"/>
                  </a:lnTo>
                  <a:lnTo>
                    <a:pt x="32386" y="6628"/>
                  </a:lnTo>
                  <a:lnTo>
                    <a:pt x="29070" y="0"/>
                  </a:lnTo>
                  <a:close/>
                </a:path>
                <a:path w="307975" h="414655">
                  <a:moveTo>
                    <a:pt x="141555" y="122269"/>
                  </a:moveTo>
                  <a:lnTo>
                    <a:pt x="101764" y="143807"/>
                  </a:lnTo>
                  <a:lnTo>
                    <a:pt x="85534" y="178859"/>
                  </a:lnTo>
                  <a:lnTo>
                    <a:pt x="82090" y="188878"/>
                  </a:lnTo>
                  <a:lnTo>
                    <a:pt x="78362" y="198197"/>
                  </a:lnTo>
                  <a:lnTo>
                    <a:pt x="74633" y="206274"/>
                  </a:lnTo>
                  <a:lnTo>
                    <a:pt x="70906" y="213108"/>
                  </a:lnTo>
                  <a:lnTo>
                    <a:pt x="67179" y="218700"/>
                  </a:lnTo>
                  <a:lnTo>
                    <a:pt x="191159" y="218700"/>
                  </a:lnTo>
                  <a:lnTo>
                    <a:pt x="193097" y="217044"/>
                  </a:lnTo>
                  <a:lnTo>
                    <a:pt x="194598" y="215388"/>
                  </a:lnTo>
                  <a:lnTo>
                    <a:pt x="93686" y="215388"/>
                  </a:lnTo>
                  <a:lnTo>
                    <a:pt x="98942" y="202727"/>
                  </a:lnTo>
                  <a:lnTo>
                    <a:pt x="116884" y="165682"/>
                  </a:lnTo>
                  <a:lnTo>
                    <a:pt x="125168" y="157398"/>
                  </a:lnTo>
                  <a:lnTo>
                    <a:pt x="222312" y="157398"/>
                  </a:lnTo>
                  <a:lnTo>
                    <a:pt x="222092" y="154704"/>
                  </a:lnTo>
                  <a:lnTo>
                    <a:pt x="218933" y="147377"/>
                  </a:lnTo>
                  <a:lnTo>
                    <a:pt x="212980" y="140827"/>
                  </a:lnTo>
                  <a:lnTo>
                    <a:pt x="164929" y="140827"/>
                  </a:lnTo>
                  <a:lnTo>
                    <a:pt x="161619" y="139172"/>
                  </a:lnTo>
                  <a:lnTo>
                    <a:pt x="163275" y="137516"/>
                  </a:lnTo>
                  <a:lnTo>
                    <a:pt x="163517" y="136789"/>
                  </a:lnTo>
                  <a:lnTo>
                    <a:pt x="163275" y="135860"/>
                  </a:lnTo>
                  <a:lnTo>
                    <a:pt x="163275" y="132544"/>
                  </a:lnTo>
                  <a:lnTo>
                    <a:pt x="159962" y="130888"/>
                  </a:lnTo>
                  <a:lnTo>
                    <a:pt x="154655" y="126565"/>
                  </a:lnTo>
                  <a:lnTo>
                    <a:pt x="148571" y="123640"/>
                  </a:lnTo>
                  <a:lnTo>
                    <a:pt x="141555" y="122269"/>
                  </a:lnTo>
                  <a:close/>
                </a:path>
                <a:path w="307975" h="414655">
                  <a:moveTo>
                    <a:pt x="222312" y="157398"/>
                  </a:moveTo>
                  <a:lnTo>
                    <a:pt x="136763" y="157398"/>
                  </a:lnTo>
                  <a:lnTo>
                    <a:pt x="138423" y="160710"/>
                  </a:lnTo>
                  <a:lnTo>
                    <a:pt x="140079" y="162366"/>
                  </a:lnTo>
                  <a:lnTo>
                    <a:pt x="141735" y="165682"/>
                  </a:lnTo>
                  <a:lnTo>
                    <a:pt x="141735" y="168995"/>
                  </a:lnTo>
                  <a:lnTo>
                    <a:pt x="136402" y="180178"/>
                  </a:lnTo>
                  <a:lnTo>
                    <a:pt x="127653" y="191361"/>
                  </a:lnTo>
                  <a:lnTo>
                    <a:pt x="115175" y="202544"/>
                  </a:lnTo>
                  <a:lnTo>
                    <a:pt x="98658" y="213728"/>
                  </a:lnTo>
                  <a:lnTo>
                    <a:pt x="93686" y="215388"/>
                  </a:lnTo>
                  <a:lnTo>
                    <a:pt x="135107" y="215388"/>
                  </a:lnTo>
                  <a:lnTo>
                    <a:pt x="153334" y="195505"/>
                  </a:lnTo>
                  <a:lnTo>
                    <a:pt x="164518" y="182041"/>
                  </a:lnTo>
                  <a:lnTo>
                    <a:pt x="169178" y="176631"/>
                  </a:lnTo>
                  <a:lnTo>
                    <a:pt x="173217" y="172309"/>
                  </a:lnTo>
                  <a:lnTo>
                    <a:pt x="178186" y="168995"/>
                  </a:lnTo>
                  <a:lnTo>
                    <a:pt x="221796" y="168995"/>
                  </a:lnTo>
                  <a:lnTo>
                    <a:pt x="222765" y="162963"/>
                  </a:lnTo>
                  <a:lnTo>
                    <a:pt x="222312" y="157398"/>
                  </a:lnTo>
                  <a:close/>
                </a:path>
                <a:path w="307975" h="414655">
                  <a:moveTo>
                    <a:pt x="221796" y="168995"/>
                  </a:moveTo>
                  <a:lnTo>
                    <a:pt x="188128" y="168995"/>
                  </a:lnTo>
                  <a:lnTo>
                    <a:pt x="188128" y="170651"/>
                  </a:lnTo>
                  <a:lnTo>
                    <a:pt x="191441" y="172309"/>
                  </a:lnTo>
                  <a:lnTo>
                    <a:pt x="191391" y="177409"/>
                  </a:lnTo>
                  <a:lnTo>
                    <a:pt x="166511" y="206868"/>
                  </a:lnTo>
                  <a:lnTo>
                    <a:pt x="135107" y="215388"/>
                  </a:lnTo>
                  <a:lnTo>
                    <a:pt x="194598" y="215388"/>
                  </a:lnTo>
                  <a:lnTo>
                    <a:pt x="202322" y="206868"/>
                  </a:lnTo>
                  <a:lnTo>
                    <a:pt x="210287" y="195919"/>
                  </a:lnTo>
                  <a:lnTo>
                    <a:pt x="216630" y="184425"/>
                  </a:lnTo>
                  <a:lnTo>
                    <a:pt x="221263" y="172309"/>
                  </a:lnTo>
                  <a:lnTo>
                    <a:pt x="221796" y="168995"/>
                  </a:lnTo>
                  <a:close/>
                </a:path>
                <a:path w="307975" h="414655">
                  <a:moveTo>
                    <a:pt x="298596" y="54673"/>
                  </a:moveTo>
                  <a:lnTo>
                    <a:pt x="234518" y="54673"/>
                  </a:lnTo>
                  <a:lnTo>
                    <a:pt x="244433" y="54984"/>
                  </a:lnTo>
                  <a:lnTo>
                    <a:pt x="254193" y="55917"/>
                  </a:lnTo>
                  <a:lnTo>
                    <a:pt x="263642" y="57470"/>
                  </a:lnTo>
                  <a:lnTo>
                    <a:pt x="272624" y="59644"/>
                  </a:lnTo>
                  <a:lnTo>
                    <a:pt x="269312" y="59644"/>
                  </a:lnTo>
                  <a:lnTo>
                    <a:pt x="267656" y="61300"/>
                  </a:lnTo>
                  <a:lnTo>
                    <a:pt x="255202" y="67772"/>
                  </a:lnTo>
                  <a:lnTo>
                    <a:pt x="242594" y="74556"/>
                  </a:lnTo>
                  <a:lnTo>
                    <a:pt x="229677" y="81339"/>
                  </a:lnTo>
                  <a:lnTo>
                    <a:pt x="190819" y="105415"/>
                  </a:lnTo>
                  <a:lnTo>
                    <a:pt x="171558" y="124260"/>
                  </a:lnTo>
                  <a:lnTo>
                    <a:pt x="169901" y="125916"/>
                  </a:lnTo>
                  <a:lnTo>
                    <a:pt x="168245" y="129232"/>
                  </a:lnTo>
                  <a:lnTo>
                    <a:pt x="164929" y="132544"/>
                  </a:lnTo>
                  <a:lnTo>
                    <a:pt x="163826" y="135860"/>
                  </a:lnTo>
                  <a:lnTo>
                    <a:pt x="163584" y="136789"/>
                  </a:lnTo>
                  <a:lnTo>
                    <a:pt x="164929" y="140827"/>
                  </a:lnTo>
                  <a:lnTo>
                    <a:pt x="212980" y="140827"/>
                  </a:lnTo>
                  <a:lnTo>
                    <a:pt x="207465" y="136789"/>
                  </a:lnTo>
                  <a:lnTo>
                    <a:pt x="204778" y="135860"/>
                  </a:lnTo>
                  <a:lnTo>
                    <a:pt x="188128" y="135860"/>
                  </a:lnTo>
                  <a:lnTo>
                    <a:pt x="192782" y="134306"/>
                  </a:lnTo>
                  <a:lnTo>
                    <a:pt x="192956" y="134306"/>
                  </a:lnTo>
                  <a:lnTo>
                    <a:pt x="199724" y="129232"/>
                  </a:lnTo>
                  <a:lnTo>
                    <a:pt x="209668" y="122605"/>
                  </a:lnTo>
                  <a:lnTo>
                    <a:pt x="251085" y="101066"/>
                  </a:lnTo>
                  <a:lnTo>
                    <a:pt x="287535" y="72900"/>
                  </a:lnTo>
                  <a:lnTo>
                    <a:pt x="295302" y="60421"/>
                  </a:lnTo>
                  <a:lnTo>
                    <a:pt x="298596" y="54673"/>
                  </a:lnTo>
                  <a:close/>
                </a:path>
                <a:path w="307975" h="414655">
                  <a:moveTo>
                    <a:pt x="194574" y="134306"/>
                  </a:moveTo>
                  <a:lnTo>
                    <a:pt x="188128" y="135860"/>
                  </a:lnTo>
                  <a:lnTo>
                    <a:pt x="204778" y="135860"/>
                  </a:lnTo>
                  <a:lnTo>
                    <a:pt x="201175" y="134615"/>
                  </a:lnTo>
                  <a:lnTo>
                    <a:pt x="194574" y="134306"/>
                  </a:lnTo>
                  <a:close/>
                </a:path>
                <a:path w="307975" h="414655">
                  <a:moveTo>
                    <a:pt x="257713" y="19879"/>
                  </a:moveTo>
                  <a:lnTo>
                    <a:pt x="248650" y="20190"/>
                  </a:lnTo>
                  <a:lnTo>
                    <a:pt x="249069" y="20190"/>
                  </a:lnTo>
                  <a:lnTo>
                    <a:pt x="239696" y="20916"/>
                  </a:lnTo>
                  <a:lnTo>
                    <a:pt x="195791" y="35206"/>
                  </a:lnTo>
                  <a:lnTo>
                    <a:pt x="173217" y="71244"/>
                  </a:lnTo>
                  <a:lnTo>
                    <a:pt x="173217" y="74556"/>
                  </a:lnTo>
                  <a:lnTo>
                    <a:pt x="176530" y="77871"/>
                  </a:lnTo>
                  <a:lnTo>
                    <a:pt x="186469" y="77871"/>
                  </a:lnTo>
                  <a:lnTo>
                    <a:pt x="198068" y="62956"/>
                  </a:lnTo>
                  <a:lnTo>
                    <a:pt x="205680" y="59644"/>
                  </a:lnTo>
                  <a:lnTo>
                    <a:pt x="214429" y="56951"/>
                  </a:lnTo>
                  <a:lnTo>
                    <a:pt x="223930" y="55269"/>
                  </a:lnTo>
                  <a:lnTo>
                    <a:pt x="234518" y="54673"/>
                  </a:lnTo>
                  <a:lnTo>
                    <a:pt x="298596" y="54673"/>
                  </a:lnTo>
                  <a:lnTo>
                    <a:pt x="301116" y="50273"/>
                  </a:lnTo>
                  <a:lnTo>
                    <a:pt x="301205" y="50118"/>
                  </a:lnTo>
                  <a:lnTo>
                    <a:pt x="305244" y="41679"/>
                  </a:lnTo>
                  <a:lnTo>
                    <a:pt x="307418" y="34794"/>
                  </a:lnTo>
                  <a:lnTo>
                    <a:pt x="304106" y="29822"/>
                  </a:lnTo>
                  <a:lnTo>
                    <a:pt x="268586" y="20190"/>
                  </a:lnTo>
                  <a:lnTo>
                    <a:pt x="257713" y="1987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/>
          <p:nvPr/>
        </p:nvSpPr>
        <p:spPr>
          <a:xfrm>
            <a:off x="7272197" y="645096"/>
            <a:ext cx="499109" cy="391160"/>
          </a:xfrm>
          <a:custGeom>
            <a:avLst/>
            <a:gdLst/>
            <a:ahLst/>
            <a:cxnLst/>
            <a:rect l="l" t="t" r="r" b="b"/>
            <a:pathLst>
              <a:path w="499109" h="391159">
                <a:moveTo>
                  <a:pt x="238061" y="87249"/>
                </a:moveTo>
                <a:lnTo>
                  <a:pt x="237858" y="81114"/>
                </a:lnTo>
                <a:lnTo>
                  <a:pt x="236931" y="74561"/>
                </a:lnTo>
                <a:lnTo>
                  <a:pt x="233616" y="71247"/>
                </a:lnTo>
                <a:lnTo>
                  <a:pt x="226987" y="71247"/>
                </a:lnTo>
                <a:lnTo>
                  <a:pt x="209232" y="113233"/>
                </a:lnTo>
                <a:lnTo>
                  <a:pt x="204520" y="153187"/>
                </a:lnTo>
                <a:lnTo>
                  <a:pt x="205447" y="164033"/>
                </a:lnTo>
                <a:lnTo>
                  <a:pt x="205384" y="211226"/>
                </a:lnTo>
                <a:lnTo>
                  <a:pt x="190119" y="257429"/>
                </a:lnTo>
                <a:lnTo>
                  <a:pt x="149453" y="289661"/>
                </a:lnTo>
                <a:lnTo>
                  <a:pt x="112852" y="300278"/>
                </a:lnTo>
                <a:lnTo>
                  <a:pt x="96100" y="301548"/>
                </a:lnTo>
                <a:lnTo>
                  <a:pt x="85229" y="300926"/>
                </a:lnTo>
                <a:lnTo>
                  <a:pt x="44246" y="282282"/>
                </a:lnTo>
                <a:lnTo>
                  <a:pt x="35547" y="269417"/>
                </a:lnTo>
                <a:lnTo>
                  <a:pt x="35420" y="269240"/>
                </a:lnTo>
                <a:lnTo>
                  <a:pt x="30010" y="252463"/>
                </a:lnTo>
                <a:lnTo>
                  <a:pt x="28168" y="231965"/>
                </a:lnTo>
                <a:lnTo>
                  <a:pt x="28257" y="223113"/>
                </a:lnTo>
                <a:lnTo>
                  <a:pt x="34480" y="184175"/>
                </a:lnTo>
                <a:lnTo>
                  <a:pt x="38519" y="167347"/>
                </a:lnTo>
                <a:lnTo>
                  <a:pt x="41897" y="153187"/>
                </a:lnTo>
                <a:lnTo>
                  <a:pt x="44742" y="140830"/>
                </a:lnTo>
                <a:lnTo>
                  <a:pt x="43078" y="137515"/>
                </a:lnTo>
                <a:lnTo>
                  <a:pt x="38112" y="134213"/>
                </a:lnTo>
                <a:lnTo>
                  <a:pt x="34798" y="134213"/>
                </a:lnTo>
                <a:lnTo>
                  <a:pt x="29832" y="139179"/>
                </a:lnTo>
                <a:lnTo>
                  <a:pt x="25171" y="149733"/>
                </a:lnTo>
                <a:lnTo>
                  <a:pt x="21132" y="159054"/>
                </a:lnTo>
                <a:lnTo>
                  <a:pt x="17716" y="167132"/>
                </a:lnTo>
                <a:lnTo>
                  <a:pt x="14922" y="173964"/>
                </a:lnTo>
                <a:lnTo>
                  <a:pt x="14922" y="177292"/>
                </a:lnTo>
                <a:lnTo>
                  <a:pt x="11595" y="183908"/>
                </a:lnTo>
                <a:lnTo>
                  <a:pt x="11595" y="188887"/>
                </a:lnTo>
                <a:lnTo>
                  <a:pt x="6972" y="209537"/>
                </a:lnTo>
                <a:lnTo>
                  <a:pt x="3390" y="228650"/>
                </a:lnTo>
                <a:lnTo>
                  <a:pt x="3314" y="229057"/>
                </a:lnTo>
                <a:lnTo>
                  <a:pt x="889" y="248069"/>
                </a:lnTo>
                <a:lnTo>
                  <a:pt x="0" y="266750"/>
                </a:lnTo>
                <a:lnTo>
                  <a:pt x="2463" y="295592"/>
                </a:lnTo>
                <a:lnTo>
                  <a:pt x="21678" y="338975"/>
                </a:lnTo>
                <a:lnTo>
                  <a:pt x="56134" y="360362"/>
                </a:lnTo>
                <a:lnTo>
                  <a:pt x="67068" y="362280"/>
                </a:lnTo>
                <a:lnTo>
                  <a:pt x="67691" y="362280"/>
                </a:lnTo>
                <a:lnTo>
                  <a:pt x="77876" y="362851"/>
                </a:lnTo>
                <a:lnTo>
                  <a:pt x="115989" y="356222"/>
                </a:lnTo>
                <a:lnTo>
                  <a:pt x="163283" y="330593"/>
                </a:lnTo>
                <a:lnTo>
                  <a:pt x="190169" y="301548"/>
                </a:lnTo>
                <a:lnTo>
                  <a:pt x="217360" y="253809"/>
                </a:lnTo>
                <a:lnTo>
                  <a:pt x="230378" y="216839"/>
                </a:lnTo>
                <a:lnTo>
                  <a:pt x="235267" y="173964"/>
                </a:lnTo>
                <a:lnTo>
                  <a:pt x="236232" y="160324"/>
                </a:lnTo>
                <a:lnTo>
                  <a:pt x="236486" y="153187"/>
                </a:lnTo>
                <a:lnTo>
                  <a:pt x="236613" y="149733"/>
                </a:lnTo>
                <a:lnTo>
                  <a:pt x="236728" y="146837"/>
                </a:lnTo>
                <a:lnTo>
                  <a:pt x="236829" y="139179"/>
                </a:lnTo>
                <a:lnTo>
                  <a:pt x="236931" y="120954"/>
                </a:lnTo>
                <a:lnTo>
                  <a:pt x="237858" y="104152"/>
                </a:lnTo>
                <a:lnTo>
                  <a:pt x="237959" y="100241"/>
                </a:lnTo>
                <a:lnTo>
                  <a:pt x="238061" y="87249"/>
                </a:lnTo>
                <a:close/>
              </a:path>
              <a:path w="499109" h="391159">
                <a:moveTo>
                  <a:pt x="422490" y="346278"/>
                </a:moveTo>
                <a:lnTo>
                  <a:pt x="420281" y="342963"/>
                </a:lnTo>
                <a:lnTo>
                  <a:pt x="419176" y="341312"/>
                </a:lnTo>
                <a:lnTo>
                  <a:pt x="398475" y="327647"/>
                </a:lnTo>
                <a:lnTo>
                  <a:pt x="389826" y="321741"/>
                </a:lnTo>
                <a:lnTo>
                  <a:pt x="382727" y="316458"/>
                </a:lnTo>
                <a:lnTo>
                  <a:pt x="377761" y="316458"/>
                </a:lnTo>
                <a:lnTo>
                  <a:pt x="355650" y="341731"/>
                </a:lnTo>
                <a:lnTo>
                  <a:pt x="357873" y="342963"/>
                </a:lnTo>
                <a:lnTo>
                  <a:pt x="354571" y="342963"/>
                </a:lnTo>
                <a:lnTo>
                  <a:pt x="355650" y="341731"/>
                </a:lnTo>
                <a:lnTo>
                  <a:pt x="350113" y="338645"/>
                </a:lnTo>
                <a:lnTo>
                  <a:pt x="341718" y="333235"/>
                </a:lnTo>
                <a:lnTo>
                  <a:pt x="332714" y="326885"/>
                </a:lnTo>
                <a:lnTo>
                  <a:pt x="323088" y="319773"/>
                </a:lnTo>
                <a:lnTo>
                  <a:pt x="318109" y="316458"/>
                </a:lnTo>
                <a:lnTo>
                  <a:pt x="314807" y="316458"/>
                </a:lnTo>
                <a:lnTo>
                  <a:pt x="311492" y="319773"/>
                </a:lnTo>
                <a:lnTo>
                  <a:pt x="283324" y="356222"/>
                </a:lnTo>
                <a:lnTo>
                  <a:pt x="283324" y="364502"/>
                </a:lnTo>
                <a:lnTo>
                  <a:pt x="290436" y="371348"/>
                </a:lnTo>
                <a:lnTo>
                  <a:pt x="296786" y="376936"/>
                </a:lnTo>
                <a:lnTo>
                  <a:pt x="302196" y="381279"/>
                </a:lnTo>
                <a:lnTo>
                  <a:pt x="306514" y="384390"/>
                </a:lnTo>
                <a:lnTo>
                  <a:pt x="308178" y="384390"/>
                </a:lnTo>
                <a:lnTo>
                  <a:pt x="313143" y="389356"/>
                </a:lnTo>
                <a:lnTo>
                  <a:pt x="318109" y="391020"/>
                </a:lnTo>
                <a:lnTo>
                  <a:pt x="329717" y="391020"/>
                </a:lnTo>
                <a:lnTo>
                  <a:pt x="333032" y="387705"/>
                </a:lnTo>
                <a:lnTo>
                  <a:pt x="350545" y="365417"/>
                </a:lnTo>
                <a:lnTo>
                  <a:pt x="349592" y="364502"/>
                </a:lnTo>
                <a:lnTo>
                  <a:pt x="351256" y="364502"/>
                </a:lnTo>
                <a:lnTo>
                  <a:pt x="350545" y="365417"/>
                </a:lnTo>
                <a:lnTo>
                  <a:pt x="355498" y="370154"/>
                </a:lnTo>
                <a:lnTo>
                  <a:pt x="360781" y="374865"/>
                </a:lnTo>
                <a:lnTo>
                  <a:pt x="365442" y="378955"/>
                </a:lnTo>
                <a:lnTo>
                  <a:pt x="369481" y="382727"/>
                </a:lnTo>
                <a:lnTo>
                  <a:pt x="377761" y="387705"/>
                </a:lnTo>
                <a:lnTo>
                  <a:pt x="386041" y="391020"/>
                </a:lnTo>
                <a:lnTo>
                  <a:pt x="391020" y="389356"/>
                </a:lnTo>
                <a:lnTo>
                  <a:pt x="400304" y="378802"/>
                </a:lnTo>
                <a:lnTo>
                  <a:pt x="408203" y="369481"/>
                </a:lnTo>
                <a:lnTo>
                  <a:pt x="412102" y="364502"/>
                </a:lnTo>
                <a:lnTo>
                  <a:pt x="414540" y="361403"/>
                </a:lnTo>
                <a:lnTo>
                  <a:pt x="419176" y="354558"/>
                </a:lnTo>
                <a:lnTo>
                  <a:pt x="422490" y="349592"/>
                </a:lnTo>
                <a:lnTo>
                  <a:pt x="422490" y="346278"/>
                </a:lnTo>
                <a:close/>
              </a:path>
              <a:path w="499109" h="391159">
                <a:moveTo>
                  <a:pt x="487108" y="112674"/>
                </a:moveTo>
                <a:lnTo>
                  <a:pt x="485457" y="107696"/>
                </a:lnTo>
                <a:lnTo>
                  <a:pt x="482142" y="106045"/>
                </a:lnTo>
                <a:lnTo>
                  <a:pt x="477177" y="107696"/>
                </a:lnTo>
                <a:lnTo>
                  <a:pt x="473862" y="107696"/>
                </a:lnTo>
                <a:lnTo>
                  <a:pt x="470547" y="109359"/>
                </a:lnTo>
                <a:lnTo>
                  <a:pt x="468884" y="112674"/>
                </a:lnTo>
                <a:lnTo>
                  <a:pt x="463943" y="121627"/>
                </a:lnTo>
                <a:lnTo>
                  <a:pt x="459155" y="128409"/>
                </a:lnTo>
                <a:lnTo>
                  <a:pt x="454672" y="132702"/>
                </a:lnTo>
                <a:lnTo>
                  <a:pt x="450659" y="134213"/>
                </a:lnTo>
                <a:lnTo>
                  <a:pt x="449008" y="134213"/>
                </a:lnTo>
                <a:lnTo>
                  <a:pt x="445693" y="132549"/>
                </a:lnTo>
                <a:lnTo>
                  <a:pt x="440715" y="130898"/>
                </a:lnTo>
                <a:lnTo>
                  <a:pt x="434098" y="129235"/>
                </a:lnTo>
                <a:lnTo>
                  <a:pt x="429120" y="127584"/>
                </a:lnTo>
                <a:lnTo>
                  <a:pt x="425805" y="129235"/>
                </a:lnTo>
                <a:lnTo>
                  <a:pt x="420839" y="132105"/>
                </a:lnTo>
                <a:lnTo>
                  <a:pt x="415874" y="136067"/>
                </a:lnTo>
                <a:lnTo>
                  <a:pt x="410895" y="141592"/>
                </a:lnTo>
                <a:lnTo>
                  <a:pt x="405930" y="149123"/>
                </a:lnTo>
                <a:lnTo>
                  <a:pt x="399300" y="155752"/>
                </a:lnTo>
                <a:lnTo>
                  <a:pt x="395986" y="162369"/>
                </a:lnTo>
                <a:lnTo>
                  <a:pt x="392671" y="164033"/>
                </a:lnTo>
                <a:lnTo>
                  <a:pt x="384962" y="170522"/>
                </a:lnTo>
                <a:lnTo>
                  <a:pt x="376936" y="175006"/>
                </a:lnTo>
                <a:lnTo>
                  <a:pt x="368909" y="177317"/>
                </a:lnTo>
                <a:lnTo>
                  <a:pt x="361200" y="177317"/>
                </a:lnTo>
                <a:lnTo>
                  <a:pt x="359892" y="171069"/>
                </a:lnTo>
                <a:lnTo>
                  <a:pt x="358292" y="164858"/>
                </a:lnTo>
                <a:lnTo>
                  <a:pt x="333565" y="140550"/>
                </a:lnTo>
                <a:lnTo>
                  <a:pt x="326402" y="140830"/>
                </a:lnTo>
                <a:lnTo>
                  <a:pt x="300951" y="176047"/>
                </a:lnTo>
                <a:lnTo>
                  <a:pt x="296583" y="187223"/>
                </a:lnTo>
                <a:lnTo>
                  <a:pt x="293471" y="193433"/>
                </a:lnTo>
                <a:lnTo>
                  <a:pt x="291604" y="199656"/>
                </a:lnTo>
                <a:lnTo>
                  <a:pt x="290982" y="205867"/>
                </a:lnTo>
                <a:lnTo>
                  <a:pt x="291604" y="212077"/>
                </a:lnTo>
                <a:lnTo>
                  <a:pt x="292849" y="218935"/>
                </a:lnTo>
                <a:lnTo>
                  <a:pt x="296570" y="224713"/>
                </a:lnTo>
                <a:lnTo>
                  <a:pt x="302793" y="229552"/>
                </a:lnTo>
                <a:lnTo>
                  <a:pt x="311492" y="233616"/>
                </a:lnTo>
                <a:lnTo>
                  <a:pt x="326402" y="233616"/>
                </a:lnTo>
                <a:lnTo>
                  <a:pt x="329717" y="235280"/>
                </a:lnTo>
                <a:lnTo>
                  <a:pt x="331368" y="240245"/>
                </a:lnTo>
                <a:lnTo>
                  <a:pt x="328053" y="245211"/>
                </a:lnTo>
                <a:lnTo>
                  <a:pt x="328053" y="248526"/>
                </a:lnTo>
                <a:lnTo>
                  <a:pt x="326402" y="251841"/>
                </a:lnTo>
                <a:lnTo>
                  <a:pt x="323088" y="253492"/>
                </a:lnTo>
                <a:lnTo>
                  <a:pt x="319773" y="256819"/>
                </a:lnTo>
                <a:lnTo>
                  <a:pt x="274828" y="277520"/>
                </a:lnTo>
                <a:lnTo>
                  <a:pt x="245211" y="289953"/>
                </a:lnTo>
                <a:lnTo>
                  <a:pt x="240245" y="293268"/>
                </a:lnTo>
                <a:lnTo>
                  <a:pt x="235267" y="298234"/>
                </a:lnTo>
                <a:lnTo>
                  <a:pt x="235267" y="301548"/>
                </a:lnTo>
                <a:lnTo>
                  <a:pt x="236931" y="306514"/>
                </a:lnTo>
                <a:lnTo>
                  <a:pt x="240245" y="308178"/>
                </a:lnTo>
                <a:lnTo>
                  <a:pt x="245211" y="309829"/>
                </a:lnTo>
                <a:lnTo>
                  <a:pt x="250190" y="309829"/>
                </a:lnTo>
                <a:lnTo>
                  <a:pt x="263436" y="306514"/>
                </a:lnTo>
                <a:lnTo>
                  <a:pt x="271729" y="306514"/>
                </a:lnTo>
                <a:lnTo>
                  <a:pt x="278917" y="305536"/>
                </a:lnTo>
                <a:lnTo>
                  <a:pt x="292696" y="304190"/>
                </a:lnTo>
                <a:lnTo>
                  <a:pt x="299885" y="303199"/>
                </a:lnTo>
                <a:lnTo>
                  <a:pt x="335051" y="279857"/>
                </a:lnTo>
                <a:lnTo>
                  <a:pt x="357873" y="225336"/>
                </a:lnTo>
                <a:lnTo>
                  <a:pt x="370611" y="220103"/>
                </a:lnTo>
                <a:lnTo>
                  <a:pt x="383971" y="209588"/>
                </a:lnTo>
                <a:lnTo>
                  <a:pt x="397954" y="194106"/>
                </a:lnTo>
                <a:lnTo>
                  <a:pt x="410133" y="177317"/>
                </a:lnTo>
                <a:lnTo>
                  <a:pt x="412559" y="173964"/>
                </a:lnTo>
                <a:lnTo>
                  <a:pt x="417525" y="167347"/>
                </a:lnTo>
                <a:lnTo>
                  <a:pt x="420839" y="165684"/>
                </a:lnTo>
                <a:lnTo>
                  <a:pt x="422490" y="165684"/>
                </a:lnTo>
                <a:lnTo>
                  <a:pt x="432435" y="167347"/>
                </a:lnTo>
                <a:lnTo>
                  <a:pt x="439064" y="168998"/>
                </a:lnTo>
                <a:lnTo>
                  <a:pt x="452323" y="168998"/>
                </a:lnTo>
                <a:lnTo>
                  <a:pt x="457288" y="167347"/>
                </a:lnTo>
                <a:lnTo>
                  <a:pt x="458114" y="165684"/>
                </a:lnTo>
                <a:lnTo>
                  <a:pt x="458952" y="164033"/>
                </a:lnTo>
                <a:lnTo>
                  <a:pt x="480479" y="134213"/>
                </a:lnTo>
                <a:lnTo>
                  <a:pt x="483793" y="127584"/>
                </a:lnTo>
                <a:lnTo>
                  <a:pt x="487108" y="117640"/>
                </a:lnTo>
                <a:lnTo>
                  <a:pt x="487108" y="112674"/>
                </a:lnTo>
                <a:close/>
              </a:path>
              <a:path w="499109" h="391159">
                <a:moveTo>
                  <a:pt x="498703" y="31483"/>
                </a:moveTo>
                <a:lnTo>
                  <a:pt x="494093" y="28168"/>
                </a:lnTo>
                <a:lnTo>
                  <a:pt x="490918" y="25895"/>
                </a:lnTo>
                <a:lnTo>
                  <a:pt x="482346" y="19062"/>
                </a:lnTo>
                <a:lnTo>
                  <a:pt x="472846" y="10985"/>
                </a:lnTo>
                <a:lnTo>
                  <a:pt x="462254" y="1663"/>
                </a:lnTo>
                <a:lnTo>
                  <a:pt x="455637" y="1663"/>
                </a:lnTo>
                <a:lnTo>
                  <a:pt x="433095" y="27406"/>
                </a:lnTo>
                <a:lnTo>
                  <a:pt x="434098" y="28168"/>
                </a:lnTo>
                <a:lnTo>
                  <a:pt x="432435" y="28168"/>
                </a:lnTo>
                <a:lnTo>
                  <a:pt x="433095" y="27406"/>
                </a:lnTo>
                <a:lnTo>
                  <a:pt x="423532" y="20066"/>
                </a:lnTo>
                <a:lnTo>
                  <a:pt x="406133" y="6972"/>
                </a:lnTo>
                <a:lnTo>
                  <a:pt x="399300" y="1663"/>
                </a:lnTo>
                <a:lnTo>
                  <a:pt x="392671" y="0"/>
                </a:lnTo>
                <a:lnTo>
                  <a:pt x="382130" y="11518"/>
                </a:lnTo>
                <a:lnTo>
                  <a:pt x="372999" y="21336"/>
                </a:lnTo>
                <a:lnTo>
                  <a:pt x="365417" y="29591"/>
                </a:lnTo>
                <a:lnTo>
                  <a:pt x="359537" y="36449"/>
                </a:lnTo>
                <a:lnTo>
                  <a:pt x="359537" y="43078"/>
                </a:lnTo>
                <a:lnTo>
                  <a:pt x="364502" y="51371"/>
                </a:lnTo>
                <a:lnTo>
                  <a:pt x="369557" y="56388"/>
                </a:lnTo>
                <a:lnTo>
                  <a:pt x="374446" y="59651"/>
                </a:lnTo>
                <a:lnTo>
                  <a:pt x="379412" y="64617"/>
                </a:lnTo>
                <a:lnTo>
                  <a:pt x="387705" y="69596"/>
                </a:lnTo>
                <a:lnTo>
                  <a:pt x="394335" y="72898"/>
                </a:lnTo>
                <a:lnTo>
                  <a:pt x="400951" y="74561"/>
                </a:lnTo>
                <a:lnTo>
                  <a:pt x="407581" y="71247"/>
                </a:lnTo>
                <a:lnTo>
                  <a:pt x="412559" y="66281"/>
                </a:lnTo>
                <a:lnTo>
                  <a:pt x="417525" y="59651"/>
                </a:lnTo>
                <a:lnTo>
                  <a:pt x="422490" y="54686"/>
                </a:lnTo>
                <a:lnTo>
                  <a:pt x="425881" y="50165"/>
                </a:lnTo>
                <a:lnTo>
                  <a:pt x="424154" y="48056"/>
                </a:lnTo>
                <a:lnTo>
                  <a:pt x="427469" y="48056"/>
                </a:lnTo>
                <a:lnTo>
                  <a:pt x="457288" y="74561"/>
                </a:lnTo>
                <a:lnTo>
                  <a:pt x="463918" y="76225"/>
                </a:lnTo>
                <a:lnTo>
                  <a:pt x="468884" y="76225"/>
                </a:lnTo>
                <a:lnTo>
                  <a:pt x="472198" y="71247"/>
                </a:lnTo>
                <a:lnTo>
                  <a:pt x="492810" y="48056"/>
                </a:lnTo>
                <a:lnTo>
                  <a:pt x="498703" y="41427"/>
                </a:lnTo>
                <a:lnTo>
                  <a:pt x="498703" y="3148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0" name="object 30"/>
          <p:cNvGrpSpPr/>
          <p:nvPr/>
        </p:nvGrpSpPr>
        <p:grpSpPr>
          <a:xfrm>
            <a:off x="4990751" y="572194"/>
            <a:ext cx="2230120" cy="540385"/>
            <a:chOff x="4990751" y="572194"/>
            <a:chExt cx="2230120" cy="540385"/>
          </a:xfrm>
        </p:grpSpPr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32897" y="628528"/>
              <a:ext cx="1187950" cy="32639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699874" y="633500"/>
              <a:ext cx="290195" cy="320675"/>
            </a:xfrm>
            <a:custGeom>
              <a:avLst/>
              <a:gdLst/>
              <a:ahLst/>
              <a:cxnLst/>
              <a:rect l="l" t="t" r="r" b="b"/>
              <a:pathLst>
                <a:path w="290195" h="320675">
                  <a:moveTo>
                    <a:pt x="44729" y="61302"/>
                  </a:moveTo>
                  <a:lnTo>
                    <a:pt x="41414" y="54673"/>
                  </a:lnTo>
                  <a:lnTo>
                    <a:pt x="36449" y="54673"/>
                  </a:lnTo>
                  <a:lnTo>
                    <a:pt x="13462" y="91744"/>
                  </a:lnTo>
                  <a:lnTo>
                    <a:pt x="3314" y="119291"/>
                  </a:lnTo>
                  <a:lnTo>
                    <a:pt x="3517" y="166509"/>
                  </a:lnTo>
                  <a:lnTo>
                    <a:pt x="4013" y="188264"/>
                  </a:lnTo>
                  <a:lnTo>
                    <a:pt x="4965" y="208762"/>
                  </a:lnTo>
                  <a:lnTo>
                    <a:pt x="4419" y="230200"/>
                  </a:lnTo>
                  <a:lnTo>
                    <a:pt x="3098" y="247281"/>
                  </a:lnTo>
                  <a:lnTo>
                    <a:pt x="1473" y="260019"/>
                  </a:lnTo>
                  <a:lnTo>
                    <a:pt x="0" y="268414"/>
                  </a:lnTo>
                  <a:lnTo>
                    <a:pt x="0" y="280009"/>
                  </a:lnTo>
                  <a:lnTo>
                    <a:pt x="3314" y="281660"/>
                  </a:lnTo>
                  <a:lnTo>
                    <a:pt x="4965" y="283324"/>
                  </a:lnTo>
                  <a:lnTo>
                    <a:pt x="13246" y="283324"/>
                  </a:lnTo>
                  <a:lnTo>
                    <a:pt x="33337" y="236105"/>
                  </a:lnTo>
                  <a:lnTo>
                    <a:pt x="38100" y="198818"/>
                  </a:lnTo>
                  <a:lnTo>
                    <a:pt x="39052" y="188315"/>
                  </a:lnTo>
                  <a:lnTo>
                    <a:pt x="39547" y="174383"/>
                  </a:lnTo>
                  <a:lnTo>
                    <a:pt x="39763" y="137515"/>
                  </a:lnTo>
                  <a:lnTo>
                    <a:pt x="40017" y="122275"/>
                  </a:lnTo>
                  <a:lnTo>
                    <a:pt x="41160" y="96748"/>
                  </a:lnTo>
                  <a:lnTo>
                    <a:pt x="41414" y="86156"/>
                  </a:lnTo>
                  <a:lnTo>
                    <a:pt x="43078" y="76212"/>
                  </a:lnTo>
                  <a:lnTo>
                    <a:pt x="44729" y="67932"/>
                  </a:lnTo>
                  <a:lnTo>
                    <a:pt x="44729" y="61302"/>
                  </a:lnTo>
                  <a:close/>
                </a:path>
                <a:path w="290195" h="320675">
                  <a:moveTo>
                    <a:pt x="208762" y="140830"/>
                  </a:moveTo>
                  <a:lnTo>
                    <a:pt x="199097" y="133350"/>
                  </a:lnTo>
                  <a:lnTo>
                    <a:pt x="189915" y="125717"/>
                  </a:lnTo>
                  <a:lnTo>
                    <a:pt x="181025" y="117767"/>
                  </a:lnTo>
                  <a:lnTo>
                    <a:pt x="172300" y="109359"/>
                  </a:lnTo>
                  <a:lnTo>
                    <a:pt x="164020" y="109359"/>
                  </a:lnTo>
                  <a:lnTo>
                    <a:pt x="132537" y="147459"/>
                  </a:lnTo>
                  <a:lnTo>
                    <a:pt x="132537" y="154089"/>
                  </a:lnTo>
                  <a:lnTo>
                    <a:pt x="152425" y="173964"/>
                  </a:lnTo>
                  <a:lnTo>
                    <a:pt x="162369" y="180594"/>
                  </a:lnTo>
                  <a:lnTo>
                    <a:pt x="170649" y="183908"/>
                  </a:lnTo>
                  <a:lnTo>
                    <a:pt x="175615" y="183908"/>
                  </a:lnTo>
                  <a:lnTo>
                    <a:pt x="185889" y="173342"/>
                  </a:lnTo>
                  <a:lnTo>
                    <a:pt x="194462" y="164033"/>
                  </a:lnTo>
                  <a:lnTo>
                    <a:pt x="201485" y="155956"/>
                  </a:lnTo>
                  <a:lnTo>
                    <a:pt x="207098" y="149110"/>
                  </a:lnTo>
                  <a:lnTo>
                    <a:pt x="208762" y="140830"/>
                  </a:lnTo>
                  <a:close/>
                </a:path>
                <a:path w="290195" h="320675">
                  <a:moveTo>
                    <a:pt x="289941" y="6629"/>
                  </a:moveTo>
                  <a:lnTo>
                    <a:pt x="288290" y="3314"/>
                  </a:lnTo>
                  <a:lnTo>
                    <a:pt x="281660" y="0"/>
                  </a:lnTo>
                  <a:lnTo>
                    <a:pt x="278345" y="0"/>
                  </a:lnTo>
                  <a:lnTo>
                    <a:pt x="261772" y="34798"/>
                  </a:lnTo>
                  <a:lnTo>
                    <a:pt x="258406" y="43472"/>
                  </a:lnTo>
                  <a:lnTo>
                    <a:pt x="255981" y="51981"/>
                  </a:lnTo>
                  <a:lnTo>
                    <a:pt x="254787" y="60185"/>
                  </a:lnTo>
                  <a:lnTo>
                    <a:pt x="255143" y="67932"/>
                  </a:lnTo>
                  <a:lnTo>
                    <a:pt x="256806" y="139179"/>
                  </a:lnTo>
                  <a:lnTo>
                    <a:pt x="256806" y="170649"/>
                  </a:lnTo>
                  <a:lnTo>
                    <a:pt x="255244" y="179019"/>
                  </a:lnTo>
                  <a:lnTo>
                    <a:pt x="253072" y="186601"/>
                  </a:lnTo>
                  <a:lnTo>
                    <a:pt x="250278" y="193255"/>
                  </a:lnTo>
                  <a:lnTo>
                    <a:pt x="246862" y="198818"/>
                  </a:lnTo>
                  <a:lnTo>
                    <a:pt x="245211" y="205447"/>
                  </a:lnTo>
                  <a:lnTo>
                    <a:pt x="240233" y="207098"/>
                  </a:lnTo>
                  <a:lnTo>
                    <a:pt x="210413" y="207098"/>
                  </a:lnTo>
                  <a:lnTo>
                    <a:pt x="205447" y="205447"/>
                  </a:lnTo>
                  <a:lnTo>
                    <a:pt x="200469" y="208762"/>
                  </a:lnTo>
                  <a:lnTo>
                    <a:pt x="195503" y="215392"/>
                  </a:lnTo>
                  <a:lnTo>
                    <a:pt x="193840" y="215392"/>
                  </a:lnTo>
                  <a:lnTo>
                    <a:pt x="190525" y="220357"/>
                  </a:lnTo>
                  <a:lnTo>
                    <a:pt x="164642" y="250799"/>
                  </a:lnTo>
                  <a:lnTo>
                    <a:pt x="137515" y="256806"/>
                  </a:lnTo>
                  <a:lnTo>
                    <a:pt x="129235" y="253492"/>
                  </a:lnTo>
                  <a:lnTo>
                    <a:pt x="124256" y="248526"/>
                  </a:lnTo>
                  <a:lnTo>
                    <a:pt x="120942" y="238582"/>
                  </a:lnTo>
                  <a:lnTo>
                    <a:pt x="119443" y="234886"/>
                  </a:lnTo>
                  <a:lnTo>
                    <a:pt x="117627" y="228854"/>
                  </a:lnTo>
                  <a:lnTo>
                    <a:pt x="115824" y="220649"/>
                  </a:lnTo>
                  <a:lnTo>
                    <a:pt x="114312" y="210413"/>
                  </a:lnTo>
                  <a:lnTo>
                    <a:pt x="112687" y="173964"/>
                  </a:lnTo>
                  <a:lnTo>
                    <a:pt x="112649" y="173342"/>
                  </a:lnTo>
                  <a:lnTo>
                    <a:pt x="112128" y="125717"/>
                  </a:lnTo>
                  <a:lnTo>
                    <a:pt x="113157" y="88798"/>
                  </a:lnTo>
                  <a:lnTo>
                    <a:pt x="115976" y="49707"/>
                  </a:lnTo>
                  <a:lnTo>
                    <a:pt x="114414" y="43472"/>
                  </a:lnTo>
                  <a:lnTo>
                    <a:pt x="114312" y="43078"/>
                  </a:lnTo>
                  <a:lnTo>
                    <a:pt x="107696" y="43078"/>
                  </a:lnTo>
                  <a:lnTo>
                    <a:pt x="88011" y="86956"/>
                  </a:lnTo>
                  <a:lnTo>
                    <a:pt x="86156" y="94437"/>
                  </a:lnTo>
                  <a:lnTo>
                    <a:pt x="86156" y="220649"/>
                  </a:lnTo>
                  <a:lnTo>
                    <a:pt x="86715" y="234886"/>
                  </a:lnTo>
                  <a:lnTo>
                    <a:pt x="86791" y="236829"/>
                  </a:lnTo>
                  <a:lnTo>
                    <a:pt x="86855" y="238582"/>
                  </a:lnTo>
                  <a:lnTo>
                    <a:pt x="86969" y="241477"/>
                  </a:lnTo>
                  <a:lnTo>
                    <a:pt x="87045" y="243560"/>
                  </a:lnTo>
                  <a:lnTo>
                    <a:pt x="93840" y="282333"/>
                  </a:lnTo>
                  <a:lnTo>
                    <a:pt x="119214" y="317576"/>
                  </a:lnTo>
                  <a:lnTo>
                    <a:pt x="139966" y="320052"/>
                  </a:lnTo>
                  <a:lnTo>
                    <a:pt x="152222" y="315836"/>
                  </a:lnTo>
                  <a:lnTo>
                    <a:pt x="164147" y="306959"/>
                  </a:lnTo>
                  <a:lnTo>
                    <a:pt x="175615" y="293255"/>
                  </a:lnTo>
                  <a:lnTo>
                    <a:pt x="180047" y="288937"/>
                  </a:lnTo>
                  <a:lnTo>
                    <a:pt x="183692" y="283527"/>
                  </a:lnTo>
                  <a:lnTo>
                    <a:pt x="187032" y="277177"/>
                  </a:lnTo>
                  <a:lnTo>
                    <a:pt x="190525" y="270065"/>
                  </a:lnTo>
                  <a:lnTo>
                    <a:pt x="193967" y="260794"/>
                  </a:lnTo>
                  <a:lnTo>
                    <a:pt x="195516" y="256806"/>
                  </a:lnTo>
                  <a:lnTo>
                    <a:pt x="196951" y="253085"/>
                  </a:lnTo>
                  <a:lnTo>
                    <a:pt x="199618" y="247230"/>
                  </a:lnTo>
                  <a:lnTo>
                    <a:pt x="202018" y="243713"/>
                  </a:lnTo>
                  <a:lnTo>
                    <a:pt x="202133" y="243560"/>
                  </a:lnTo>
                  <a:lnTo>
                    <a:pt x="210413" y="243560"/>
                  </a:lnTo>
                  <a:lnTo>
                    <a:pt x="213728" y="245211"/>
                  </a:lnTo>
                  <a:lnTo>
                    <a:pt x="220357" y="245211"/>
                  </a:lnTo>
                  <a:lnTo>
                    <a:pt x="260921" y="216014"/>
                  </a:lnTo>
                  <a:lnTo>
                    <a:pt x="277558" y="183908"/>
                  </a:lnTo>
                  <a:lnTo>
                    <a:pt x="277647" y="183705"/>
                  </a:lnTo>
                  <a:lnTo>
                    <a:pt x="281660" y="165684"/>
                  </a:lnTo>
                  <a:lnTo>
                    <a:pt x="283832" y="150482"/>
                  </a:lnTo>
                  <a:lnTo>
                    <a:pt x="285292" y="133350"/>
                  </a:lnTo>
                  <a:lnTo>
                    <a:pt x="285381" y="132346"/>
                  </a:lnTo>
                  <a:lnTo>
                    <a:pt x="286321" y="111404"/>
                  </a:lnTo>
                  <a:lnTo>
                    <a:pt x="286537" y="94437"/>
                  </a:lnTo>
                  <a:lnTo>
                    <a:pt x="286664" y="67932"/>
                  </a:lnTo>
                  <a:lnTo>
                    <a:pt x="286702" y="60185"/>
                  </a:lnTo>
                  <a:lnTo>
                    <a:pt x="286829" y="51981"/>
                  </a:lnTo>
                  <a:lnTo>
                    <a:pt x="286956" y="44742"/>
                  </a:lnTo>
                  <a:lnTo>
                    <a:pt x="287045" y="39141"/>
                  </a:lnTo>
                  <a:lnTo>
                    <a:pt x="288023" y="20942"/>
                  </a:lnTo>
                  <a:lnTo>
                    <a:pt x="289941" y="662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16556" y="781938"/>
              <a:ext cx="245214" cy="17132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76907" y="968176"/>
              <a:ext cx="142487" cy="14414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990751" y="572194"/>
              <a:ext cx="556895" cy="379730"/>
            </a:xfrm>
            <a:custGeom>
              <a:avLst/>
              <a:gdLst/>
              <a:ahLst/>
              <a:cxnLst/>
              <a:rect l="l" t="t" r="r" b="b"/>
              <a:pathLst>
                <a:path w="556895" h="379730">
                  <a:moveTo>
                    <a:pt x="19883" y="261777"/>
                  </a:moveTo>
                  <a:lnTo>
                    <a:pt x="11598" y="265093"/>
                  </a:lnTo>
                  <a:lnTo>
                    <a:pt x="8284" y="266749"/>
                  </a:lnTo>
                  <a:lnTo>
                    <a:pt x="6628" y="270061"/>
                  </a:lnTo>
                  <a:lnTo>
                    <a:pt x="4972" y="271720"/>
                  </a:lnTo>
                  <a:lnTo>
                    <a:pt x="2796" y="288805"/>
                  </a:lnTo>
                  <a:lnTo>
                    <a:pt x="1242" y="302784"/>
                  </a:lnTo>
                  <a:lnTo>
                    <a:pt x="479" y="311691"/>
                  </a:lnTo>
                  <a:lnTo>
                    <a:pt x="390" y="312726"/>
                  </a:lnTo>
                  <a:lnTo>
                    <a:pt x="310" y="313657"/>
                  </a:lnTo>
                  <a:lnTo>
                    <a:pt x="0" y="321425"/>
                  </a:lnTo>
                  <a:lnTo>
                    <a:pt x="278" y="328673"/>
                  </a:lnTo>
                  <a:lnTo>
                    <a:pt x="1035" y="335921"/>
                  </a:lnTo>
                  <a:lnTo>
                    <a:pt x="29642" y="371697"/>
                  </a:lnTo>
                  <a:lnTo>
                    <a:pt x="71244" y="379000"/>
                  </a:lnTo>
                  <a:lnTo>
                    <a:pt x="87575" y="379415"/>
                  </a:lnTo>
                  <a:lnTo>
                    <a:pt x="101066" y="379415"/>
                  </a:lnTo>
                  <a:lnTo>
                    <a:pt x="146630" y="377135"/>
                  </a:lnTo>
                  <a:lnTo>
                    <a:pt x="197164" y="371128"/>
                  </a:lnTo>
                  <a:lnTo>
                    <a:pt x="237963" y="359945"/>
                  </a:lnTo>
                  <a:lnTo>
                    <a:pt x="280963" y="338795"/>
                  </a:lnTo>
                  <a:lnTo>
                    <a:pt x="299674" y="318110"/>
                  </a:lnTo>
                  <a:lnTo>
                    <a:pt x="132134" y="318110"/>
                  </a:lnTo>
                  <a:lnTo>
                    <a:pt x="114530" y="317903"/>
                  </a:lnTo>
                  <a:lnTo>
                    <a:pt x="68966" y="314901"/>
                  </a:lnTo>
                  <a:lnTo>
                    <a:pt x="29822" y="306510"/>
                  </a:lnTo>
                  <a:lnTo>
                    <a:pt x="23195" y="298227"/>
                  </a:lnTo>
                  <a:lnTo>
                    <a:pt x="23195" y="263437"/>
                  </a:lnTo>
                  <a:lnTo>
                    <a:pt x="19883" y="261777"/>
                  </a:lnTo>
                  <a:close/>
                </a:path>
                <a:path w="556895" h="379730">
                  <a:moveTo>
                    <a:pt x="341308" y="241898"/>
                  </a:moveTo>
                  <a:lnTo>
                    <a:pt x="334680" y="241898"/>
                  </a:lnTo>
                  <a:lnTo>
                    <a:pt x="329709" y="243554"/>
                  </a:lnTo>
                  <a:lnTo>
                    <a:pt x="324737" y="243554"/>
                  </a:lnTo>
                  <a:lnTo>
                    <a:pt x="314798" y="253494"/>
                  </a:lnTo>
                  <a:lnTo>
                    <a:pt x="305504" y="271254"/>
                  </a:lnTo>
                  <a:lnTo>
                    <a:pt x="295122" y="284974"/>
                  </a:lnTo>
                  <a:lnTo>
                    <a:pt x="247153" y="307160"/>
                  </a:lnTo>
                  <a:lnTo>
                    <a:pt x="184349" y="315289"/>
                  </a:lnTo>
                  <a:lnTo>
                    <a:pt x="145803" y="318110"/>
                  </a:lnTo>
                  <a:lnTo>
                    <a:pt x="299674" y="318110"/>
                  </a:lnTo>
                  <a:lnTo>
                    <a:pt x="301519" y="315755"/>
                  </a:lnTo>
                  <a:lnTo>
                    <a:pt x="311486" y="299887"/>
                  </a:lnTo>
                  <a:lnTo>
                    <a:pt x="313142" y="299887"/>
                  </a:lnTo>
                  <a:lnTo>
                    <a:pt x="314798" y="293259"/>
                  </a:lnTo>
                  <a:lnTo>
                    <a:pt x="321425" y="283316"/>
                  </a:lnTo>
                  <a:lnTo>
                    <a:pt x="323081" y="280004"/>
                  </a:lnTo>
                  <a:lnTo>
                    <a:pt x="326397" y="278348"/>
                  </a:lnTo>
                  <a:lnTo>
                    <a:pt x="328053" y="276688"/>
                  </a:lnTo>
                  <a:lnTo>
                    <a:pt x="331365" y="275032"/>
                  </a:lnTo>
                  <a:lnTo>
                    <a:pt x="372676" y="275032"/>
                  </a:lnTo>
                  <a:lnTo>
                    <a:pt x="375247" y="273298"/>
                  </a:lnTo>
                  <a:lnTo>
                    <a:pt x="385006" y="260743"/>
                  </a:lnTo>
                  <a:lnTo>
                    <a:pt x="390134" y="248522"/>
                  </a:lnTo>
                  <a:lnTo>
                    <a:pt x="359531" y="248522"/>
                  </a:lnTo>
                  <a:lnTo>
                    <a:pt x="354563" y="246866"/>
                  </a:lnTo>
                  <a:lnTo>
                    <a:pt x="347936" y="245210"/>
                  </a:lnTo>
                  <a:lnTo>
                    <a:pt x="341308" y="241898"/>
                  </a:lnTo>
                  <a:close/>
                </a:path>
                <a:path w="556895" h="379730">
                  <a:moveTo>
                    <a:pt x="372676" y="275032"/>
                  </a:moveTo>
                  <a:lnTo>
                    <a:pt x="331365" y="275032"/>
                  </a:lnTo>
                  <a:lnTo>
                    <a:pt x="341308" y="280004"/>
                  </a:lnTo>
                  <a:lnTo>
                    <a:pt x="351248" y="283316"/>
                  </a:lnTo>
                  <a:lnTo>
                    <a:pt x="357875" y="283316"/>
                  </a:lnTo>
                  <a:lnTo>
                    <a:pt x="359531" y="281660"/>
                  </a:lnTo>
                  <a:lnTo>
                    <a:pt x="362847" y="281660"/>
                  </a:lnTo>
                  <a:lnTo>
                    <a:pt x="372676" y="275032"/>
                  </a:lnTo>
                  <a:close/>
                </a:path>
                <a:path w="556895" h="379730">
                  <a:moveTo>
                    <a:pt x="553380" y="0"/>
                  </a:moveTo>
                  <a:lnTo>
                    <a:pt x="539572" y="6628"/>
                  </a:lnTo>
                  <a:lnTo>
                    <a:pt x="482137" y="33134"/>
                  </a:lnTo>
                  <a:lnTo>
                    <a:pt x="461039" y="42765"/>
                  </a:lnTo>
                  <a:lnTo>
                    <a:pt x="442581" y="51774"/>
                  </a:lnTo>
                  <a:lnTo>
                    <a:pt x="404319" y="75979"/>
                  </a:lnTo>
                  <a:lnTo>
                    <a:pt x="377758" y="120949"/>
                  </a:lnTo>
                  <a:lnTo>
                    <a:pt x="373097" y="172439"/>
                  </a:lnTo>
                  <a:lnTo>
                    <a:pt x="372786" y="236927"/>
                  </a:lnTo>
                  <a:lnTo>
                    <a:pt x="369474" y="243554"/>
                  </a:lnTo>
                  <a:lnTo>
                    <a:pt x="364503" y="248522"/>
                  </a:lnTo>
                  <a:lnTo>
                    <a:pt x="390134" y="248522"/>
                  </a:lnTo>
                  <a:lnTo>
                    <a:pt x="398157" y="190483"/>
                  </a:lnTo>
                  <a:lnTo>
                    <a:pt x="400642" y="134669"/>
                  </a:lnTo>
                  <a:lnTo>
                    <a:pt x="400836" y="120949"/>
                  </a:lnTo>
                  <a:lnTo>
                    <a:pt x="400952" y="112665"/>
                  </a:lnTo>
                  <a:lnTo>
                    <a:pt x="510303" y="53017"/>
                  </a:lnTo>
                  <a:lnTo>
                    <a:pt x="520529" y="48046"/>
                  </a:lnTo>
                  <a:lnTo>
                    <a:pt x="528736" y="43075"/>
                  </a:lnTo>
                  <a:lnTo>
                    <a:pt x="534768" y="38105"/>
                  </a:lnTo>
                  <a:lnTo>
                    <a:pt x="538469" y="33134"/>
                  </a:lnTo>
                  <a:lnTo>
                    <a:pt x="538469" y="31478"/>
                  </a:lnTo>
                  <a:lnTo>
                    <a:pt x="546754" y="23195"/>
                  </a:lnTo>
                  <a:lnTo>
                    <a:pt x="551724" y="16567"/>
                  </a:lnTo>
                  <a:lnTo>
                    <a:pt x="555036" y="11595"/>
                  </a:lnTo>
                  <a:lnTo>
                    <a:pt x="556696" y="6628"/>
                  </a:lnTo>
                  <a:lnTo>
                    <a:pt x="553380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/>
          <p:nvPr/>
        </p:nvSpPr>
        <p:spPr>
          <a:xfrm>
            <a:off x="4520214" y="782610"/>
            <a:ext cx="414655" cy="172720"/>
          </a:xfrm>
          <a:custGeom>
            <a:avLst/>
            <a:gdLst/>
            <a:ahLst/>
            <a:cxnLst/>
            <a:rect l="l" t="t" r="r" b="b"/>
            <a:pathLst>
              <a:path w="414654" h="172719">
                <a:moveTo>
                  <a:pt x="124260" y="8284"/>
                </a:moveTo>
                <a:lnTo>
                  <a:pt x="117633" y="8284"/>
                </a:lnTo>
                <a:lnTo>
                  <a:pt x="112661" y="11600"/>
                </a:lnTo>
                <a:lnTo>
                  <a:pt x="107693" y="16567"/>
                </a:lnTo>
                <a:lnTo>
                  <a:pt x="102721" y="23195"/>
                </a:lnTo>
                <a:lnTo>
                  <a:pt x="99410" y="29822"/>
                </a:lnTo>
                <a:lnTo>
                  <a:pt x="94438" y="34794"/>
                </a:lnTo>
                <a:lnTo>
                  <a:pt x="50349" y="61614"/>
                </a:lnTo>
                <a:lnTo>
                  <a:pt x="12423" y="106038"/>
                </a:lnTo>
                <a:lnTo>
                  <a:pt x="4455" y="121362"/>
                </a:lnTo>
                <a:lnTo>
                  <a:pt x="4347" y="121569"/>
                </a:lnTo>
                <a:lnTo>
                  <a:pt x="0" y="135860"/>
                </a:lnTo>
                <a:lnTo>
                  <a:pt x="2484" y="143005"/>
                </a:lnTo>
                <a:lnTo>
                  <a:pt x="7454" y="149529"/>
                </a:lnTo>
                <a:lnTo>
                  <a:pt x="42221" y="166020"/>
                </a:lnTo>
                <a:lnTo>
                  <a:pt x="83797" y="171664"/>
                </a:lnTo>
                <a:lnTo>
                  <a:pt x="107693" y="172311"/>
                </a:lnTo>
                <a:lnTo>
                  <a:pt x="118850" y="172026"/>
                </a:lnTo>
                <a:lnTo>
                  <a:pt x="180594" y="168998"/>
                </a:lnTo>
                <a:lnTo>
                  <a:pt x="262372" y="163638"/>
                </a:lnTo>
                <a:lnTo>
                  <a:pt x="300894" y="159289"/>
                </a:lnTo>
                <a:lnTo>
                  <a:pt x="344954" y="150021"/>
                </a:lnTo>
                <a:lnTo>
                  <a:pt x="370688" y="140701"/>
                </a:lnTo>
                <a:lnTo>
                  <a:pt x="376720" y="137724"/>
                </a:lnTo>
                <a:lnTo>
                  <a:pt x="412549" y="117633"/>
                </a:lnTo>
                <a:lnTo>
                  <a:pt x="412963" y="115977"/>
                </a:lnTo>
                <a:lnTo>
                  <a:pt x="250181" y="115977"/>
                </a:lnTo>
                <a:lnTo>
                  <a:pt x="81183" y="111009"/>
                </a:lnTo>
                <a:lnTo>
                  <a:pt x="74555" y="109350"/>
                </a:lnTo>
                <a:lnTo>
                  <a:pt x="66272" y="107694"/>
                </a:lnTo>
                <a:lnTo>
                  <a:pt x="53016" y="104382"/>
                </a:lnTo>
                <a:lnTo>
                  <a:pt x="48045" y="102722"/>
                </a:lnTo>
                <a:lnTo>
                  <a:pt x="44733" y="99410"/>
                </a:lnTo>
                <a:lnTo>
                  <a:pt x="44733" y="97754"/>
                </a:lnTo>
                <a:lnTo>
                  <a:pt x="49705" y="89471"/>
                </a:lnTo>
                <a:lnTo>
                  <a:pt x="56332" y="84499"/>
                </a:lnTo>
                <a:lnTo>
                  <a:pt x="62960" y="81183"/>
                </a:lnTo>
                <a:lnTo>
                  <a:pt x="76989" y="75359"/>
                </a:lnTo>
                <a:lnTo>
                  <a:pt x="89467" y="68136"/>
                </a:lnTo>
                <a:lnTo>
                  <a:pt x="100702" y="59982"/>
                </a:lnTo>
                <a:lnTo>
                  <a:pt x="111005" y="51361"/>
                </a:lnTo>
                <a:lnTo>
                  <a:pt x="155742" y="51361"/>
                </a:lnTo>
                <a:lnTo>
                  <a:pt x="157398" y="49705"/>
                </a:lnTo>
                <a:lnTo>
                  <a:pt x="162366" y="46393"/>
                </a:lnTo>
                <a:lnTo>
                  <a:pt x="165682" y="44734"/>
                </a:lnTo>
                <a:lnTo>
                  <a:pt x="210221" y="44734"/>
                </a:lnTo>
                <a:lnTo>
                  <a:pt x="221704" y="38626"/>
                </a:lnTo>
                <a:lnTo>
                  <a:pt x="233197" y="30238"/>
                </a:lnTo>
                <a:lnTo>
                  <a:pt x="238210" y="24855"/>
                </a:lnTo>
                <a:lnTo>
                  <a:pt x="147455" y="24855"/>
                </a:lnTo>
                <a:lnTo>
                  <a:pt x="144143" y="23195"/>
                </a:lnTo>
                <a:lnTo>
                  <a:pt x="137515" y="23195"/>
                </a:lnTo>
                <a:lnTo>
                  <a:pt x="132544" y="18227"/>
                </a:lnTo>
                <a:lnTo>
                  <a:pt x="124260" y="8284"/>
                </a:lnTo>
                <a:close/>
              </a:path>
              <a:path w="414654" h="172719">
                <a:moveTo>
                  <a:pt x="412549" y="102722"/>
                </a:moveTo>
                <a:lnTo>
                  <a:pt x="399813" y="104225"/>
                </a:lnTo>
                <a:lnTo>
                  <a:pt x="388938" y="106038"/>
                </a:lnTo>
                <a:lnTo>
                  <a:pt x="372786" y="109350"/>
                </a:lnTo>
                <a:lnTo>
                  <a:pt x="272832" y="115408"/>
                </a:lnTo>
                <a:lnTo>
                  <a:pt x="250181" y="115977"/>
                </a:lnTo>
                <a:lnTo>
                  <a:pt x="412963" y="115977"/>
                </a:lnTo>
                <a:lnTo>
                  <a:pt x="414204" y="111009"/>
                </a:lnTo>
                <a:lnTo>
                  <a:pt x="414204" y="106038"/>
                </a:lnTo>
                <a:lnTo>
                  <a:pt x="412549" y="102722"/>
                </a:lnTo>
                <a:close/>
              </a:path>
              <a:path w="414654" h="172719">
                <a:moveTo>
                  <a:pt x="155742" y="51361"/>
                </a:moveTo>
                <a:lnTo>
                  <a:pt x="111005" y="51361"/>
                </a:lnTo>
                <a:lnTo>
                  <a:pt x="114321" y="54677"/>
                </a:lnTo>
                <a:lnTo>
                  <a:pt x="119288" y="57989"/>
                </a:lnTo>
                <a:lnTo>
                  <a:pt x="124260" y="59645"/>
                </a:lnTo>
                <a:lnTo>
                  <a:pt x="127576" y="59645"/>
                </a:lnTo>
                <a:lnTo>
                  <a:pt x="129232" y="61304"/>
                </a:lnTo>
                <a:lnTo>
                  <a:pt x="139171" y="61304"/>
                </a:lnTo>
                <a:lnTo>
                  <a:pt x="152426" y="54677"/>
                </a:lnTo>
                <a:lnTo>
                  <a:pt x="155742" y="51361"/>
                </a:lnTo>
                <a:close/>
              </a:path>
              <a:path w="414654" h="172719">
                <a:moveTo>
                  <a:pt x="210221" y="44734"/>
                </a:moveTo>
                <a:lnTo>
                  <a:pt x="165682" y="44734"/>
                </a:lnTo>
                <a:lnTo>
                  <a:pt x="170653" y="48049"/>
                </a:lnTo>
                <a:lnTo>
                  <a:pt x="178937" y="49705"/>
                </a:lnTo>
                <a:lnTo>
                  <a:pt x="193848" y="49705"/>
                </a:lnTo>
                <a:lnTo>
                  <a:pt x="207103" y="46393"/>
                </a:lnTo>
                <a:lnTo>
                  <a:pt x="210221" y="44734"/>
                </a:lnTo>
                <a:close/>
              </a:path>
              <a:path w="414654" h="172719">
                <a:moveTo>
                  <a:pt x="183904" y="1656"/>
                </a:moveTo>
                <a:lnTo>
                  <a:pt x="168993" y="11600"/>
                </a:lnTo>
                <a:lnTo>
                  <a:pt x="167337" y="16567"/>
                </a:lnTo>
                <a:lnTo>
                  <a:pt x="160710" y="21539"/>
                </a:lnTo>
                <a:lnTo>
                  <a:pt x="155738" y="24855"/>
                </a:lnTo>
                <a:lnTo>
                  <a:pt x="238210" y="24855"/>
                </a:lnTo>
                <a:lnTo>
                  <a:pt x="241584" y="21230"/>
                </a:lnTo>
                <a:lnTo>
                  <a:pt x="244142" y="16567"/>
                </a:lnTo>
                <a:lnTo>
                  <a:pt x="195505" y="16567"/>
                </a:lnTo>
                <a:lnTo>
                  <a:pt x="192192" y="14911"/>
                </a:lnTo>
                <a:lnTo>
                  <a:pt x="190533" y="13254"/>
                </a:lnTo>
                <a:lnTo>
                  <a:pt x="190533" y="9944"/>
                </a:lnTo>
                <a:lnTo>
                  <a:pt x="188876" y="6628"/>
                </a:lnTo>
                <a:lnTo>
                  <a:pt x="183904" y="1656"/>
                </a:lnTo>
                <a:close/>
              </a:path>
              <a:path w="414654" h="172719">
                <a:moveTo>
                  <a:pt x="243554" y="0"/>
                </a:moveTo>
                <a:lnTo>
                  <a:pt x="235270" y="0"/>
                </a:lnTo>
                <a:lnTo>
                  <a:pt x="226830" y="7482"/>
                </a:lnTo>
                <a:lnTo>
                  <a:pt x="218701" y="12633"/>
                </a:lnTo>
                <a:lnTo>
                  <a:pt x="210572" y="15609"/>
                </a:lnTo>
                <a:lnTo>
                  <a:pt x="202131" y="16567"/>
                </a:lnTo>
                <a:lnTo>
                  <a:pt x="244142" y="16567"/>
                </a:lnTo>
                <a:lnTo>
                  <a:pt x="246866" y="11600"/>
                </a:lnTo>
                <a:lnTo>
                  <a:pt x="246866" y="4972"/>
                </a:lnTo>
                <a:lnTo>
                  <a:pt x="245210" y="3315"/>
                </a:lnTo>
                <a:lnTo>
                  <a:pt x="24355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7" name="object 37"/>
          <p:cNvGrpSpPr/>
          <p:nvPr/>
        </p:nvGrpSpPr>
        <p:grpSpPr>
          <a:xfrm>
            <a:off x="4106005" y="676573"/>
            <a:ext cx="369570" cy="407670"/>
            <a:chOff x="4106005" y="676573"/>
            <a:chExt cx="369570" cy="407670"/>
          </a:xfrm>
        </p:grpSpPr>
        <p:sp>
          <p:nvSpPr>
            <p:cNvPr id="38" name="object 38"/>
            <p:cNvSpPr/>
            <p:nvPr/>
          </p:nvSpPr>
          <p:spPr>
            <a:xfrm>
              <a:off x="4258433" y="678233"/>
              <a:ext cx="217170" cy="406400"/>
            </a:xfrm>
            <a:custGeom>
              <a:avLst/>
              <a:gdLst/>
              <a:ahLst/>
              <a:cxnLst/>
              <a:rect l="l" t="t" r="r" b="b"/>
              <a:pathLst>
                <a:path w="217170" h="406400">
                  <a:moveTo>
                    <a:pt x="144143" y="337992"/>
                  </a:moveTo>
                  <a:lnTo>
                    <a:pt x="139175" y="337992"/>
                  </a:lnTo>
                  <a:lnTo>
                    <a:pt x="124264" y="351243"/>
                  </a:lnTo>
                  <a:lnTo>
                    <a:pt x="118619" y="358157"/>
                  </a:lnTo>
                  <a:lnTo>
                    <a:pt x="113907" y="364293"/>
                  </a:lnTo>
                  <a:lnTo>
                    <a:pt x="109817" y="370118"/>
                  </a:lnTo>
                  <a:lnTo>
                    <a:pt x="106037" y="376099"/>
                  </a:lnTo>
                  <a:lnTo>
                    <a:pt x="112923" y="384150"/>
                  </a:lnTo>
                  <a:lnTo>
                    <a:pt x="118877" y="390803"/>
                  </a:lnTo>
                  <a:lnTo>
                    <a:pt x="124210" y="395902"/>
                  </a:lnTo>
                  <a:lnTo>
                    <a:pt x="129232" y="399293"/>
                  </a:lnTo>
                  <a:lnTo>
                    <a:pt x="134203" y="404265"/>
                  </a:lnTo>
                  <a:lnTo>
                    <a:pt x="139175" y="405921"/>
                  </a:lnTo>
                  <a:lnTo>
                    <a:pt x="149115" y="405921"/>
                  </a:lnTo>
                  <a:lnTo>
                    <a:pt x="157268" y="397741"/>
                  </a:lnTo>
                  <a:lnTo>
                    <a:pt x="164233" y="390595"/>
                  </a:lnTo>
                  <a:lnTo>
                    <a:pt x="171508" y="382829"/>
                  </a:lnTo>
                  <a:lnTo>
                    <a:pt x="178937" y="374442"/>
                  </a:lnTo>
                  <a:lnTo>
                    <a:pt x="178937" y="366158"/>
                  </a:lnTo>
                  <a:lnTo>
                    <a:pt x="162783" y="352695"/>
                  </a:lnTo>
                  <a:lnTo>
                    <a:pt x="153774" y="345421"/>
                  </a:lnTo>
                  <a:lnTo>
                    <a:pt x="144143" y="337992"/>
                  </a:lnTo>
                  <a:close/>
                </a:path>
                <a:path w="217170" h="406400">
                  <a:moveTo>
                    <a:pt x="210419" y="316453"/>
                  </a:moveTo>
                  <a:lnTo>
                    <a:pt x="142487" y="316453"/>
                  </a:lnTo>
                  <a:lnTo>
                    <a:pt x="142565" y="319844"/>
                  </a:lnTo>
                  <a:lnTo>
                    <a:pt x="159054" y="336332"/>
                  </a:lnTo>
                  <a:lnTo>
                    <a:pt x="165682" y="341304"/>
                  </a:lnTo>
                  <a:lnTo>
                    <a:pt x="167341" y="341304"/>
                  </a:lnTo>
                  <a:lnTo>
                    <a:pt x="173969" y="344620"/>
                  </a:lnTo>
                  <a:lnTo>
                    <a:pt x="175625" y="346275"/>
                  </a:lnTo>
                  <a:lnTo>
                    <a:pt x="182252" y="346275"/>
                  </a:lnTo>
                  <a:lnTo>
                    <a:pt x="185564" y="342960"/>
                  </a:lnTo>
                  <a:lnTo>
                    <a:pt x="210419" y="316453"/>
                  </a:lnTo>
                  <a:close/>
                </a:path>
                <a:path w="217170" h="406400">
                  <a:moveTo>
                    <a:pt x="115977" y="266748"/>
                  </a:moveTo>
                  <a:lnTo>
                    <a:pt x="109353" y="266748"/>
                  </a:lnTo>
                  <a:lnTo>
                    <a:pt x="76215" y="304854"/>
                  </a:lnTo>
                  <a:lnTo>
                    <a:pt x="76215" y="311482"/>
                  </a:lnTo>
                  <a:lnTo>
                    <a:pt x="82117" y="318342"/>
                  </a:lnTo>
                  <a:lnTo>
                    <a:pt x="112665" y="341304"/>
                  </a:lnTo>
                  <a:lnTo>
                    <a:pt x="120948" y="341304"/>
                  </a:lnTo>
                  <a:lnTo>
                    <a:pt x="122604" y="339648"/>
                  </a:lnTo>
                  <a:lnTo>
                    <a:pt x="129440" y="331597"/>
                  </a:lnTo>
                  <a:lnTo>
                    <a:pt x="135033" y="324943"/>
                  </a:lnTo>
                  <a:lnTo>
                    <a:pt x="139381" y="319844"/>
                  </a:lnTo>
                  <a:lnTo>
                    <a:pt x="142487" y="316453"/>
                  </a:lnTo>
                  <a:lnTo>
                    <a:pt x="210419" y="316453"/>
                  </a:lnTo>
                  <a:lnTo>
                    <a:pt x="215388" y="311482"/>
                  </a:lnTo>
                  <a:lnTo>
                    <a:pt x="217046" y="306510"/>
                  </a:lnTo>
                  <a:lnTo>
                    <a:pt x="215388" y="301542"/>
                  </a:lnTo>
                  <a:lnTo>
                    <a:pt x="208285" y="296571"/>
                  </a:lnTo>
                  <a:lnTo>
                    <a:pt x="149115" y="296571"/>
                  </a:lnTo>
                  <a:lnTo>
                    <a:pt x="145803" y="294915"/>
                  </a:lnTo>
                  <a:lnTo>
                    <a:pt x="135859" y="284971"/>
                  </a:lnTo>
                  <a:lnTo>
                    <a:pt x="130889" y="280960"/>
                  </a:lnTo>
                  <a:lnTo>
                    <a:pt x="125918" y="276482"/>
                  </a:lnTo>
                  <a:lnTo>
                    <a:pt x="120972" y="271716"/>
                  </a:lnTo>
                  <a:lnTo>
                    <a:pt x="115977" y="266748"/>
                  </a:lnTo>
                  <a:close/>
                </a:path>
                <a:path w="217170" h="406400">
                  <a:moveTo>
                    <a:pt x="178937" y="271716"/>
                  </a:moveTo>
                  <a:lnTo>
                    <a:pt x="172309" y="271716"/>
                  </a:lnTo>
                  <a:lnTo>
                    <a:pt x="149115" y="296571"/>
                  </a:lnTo>
                  <a:lnTo>
                    <a:pt x="208285" y="296571"/>
                  </a:lnTo>
                  <a:lnTo>
                    <a:pt x="205731" y="294784"/>
                  </a:lnTo>
                  <a:lnTo>
                    <a:pt x="196541" y="287250"/>
                  </a:lnTo>
                  <a:lnTo>
                    <a:pt x="178937" y="271716"/>
                  </a:lnTo>
                  <a:close/>
                </a:path>
                <a:path w="217170" h="406400">
                  <a:moveTo>
                    <a:pt x="9942" y="240238"/>
                  </a:moveTo>
                  <a:lnTo>
                    <a:pt x="1658" y="240238"/>
                  </a:lnTo>
                  <a:lnTo>
                    <a:pt x="0" y="243551"/>
                  </a:lnTo>
                  <a:lnTo>
                    <a:pt x="0" y="248522"/>
                  </a:lnTo>
                  <a:lnTo>
                    <a:pt x="1658" y="253493"/>
                  </a:lnTo>
                  <a:lnTo>
                    <a:pt x="4970" y="258465"/>
                  </a:lnTo>
                  <a:lnTo>
                    <a:pt x="9942" y="261777"/>
                  </a:lnTo>
                  <a:lnTo>
                    <a:pt x="16777" y="268041"/>
                  </a:lnTo>
                  <a:lnTo>
                    <a:pt x="24854" y="272132"/>
                  </a:lnTo>
                  <a:lnTo>
                    <a:pt x="34174" y="274359"/>
                  </a:lnTo>
                  <a:lnTo>
                    <a:pt x="44737" y="275032"/>
                  </a:lnTo>
                  <a:lnTo>
                    <a:pt x="59648" y="275032"/>
                  </a:lnTo>
                  <a:lnTo>
                    <a:pt x="67931" y="273376"/>
                  </a:lnTo>
                  <a:lnTo>
                    <a:pt x="86569" y="265609"/>
                  </a:lnTo>
                  <a:lnTo>
                    <a:pt x="102723" y="252251"/>
                  </a:lnTo>
                  <a:lnTo>
                    <a:pt x="106607" y="246866"/>
                  </a:lnTo>
                  <a:lnTo>
                    <a:pt x="38108" y="246866"/>
                  </a:lnTo>
                  <a:lnTo>
                    <a:pt x="38108" y="243551"/>
                  </a:lnTo>
                  <a:lnTo>
                    <a:pt x="39676" y="243551"/>
                  </a:lnTo>
                  <a:lnTo>
                    <a:pt x="40460" y="241894"/>
                  </a:lnTo>
                  <a:lnTo>
                    <a:pt x="13254" y="241894"/>
                  </a:lnTo>
                  <a:lnTo>
                    <a:pt x="9942" y="240238"/>
                  </a:lnTo>
                  <a:close/>
                </a:path>
                <a:path w="217170" h="406400">
                  <a:moveTo>
                    <a:pt x="137515" y="0"/>
                  </a:moveTo>
                  <a:lnTo>
                    <a:pt x="130892" y="0"/>
                  </a:lnTo>
                  <a:lnTo>
                    <a:pt x="127576" y="1656"/>
                  </a:lnTo>
                  <a:lnTo>
                    <a:pt x="111009" y="38105"/>
                  </a:lnTo>
                  <a:lnTo>
                    <a:pt x="104717" y="77946"/>
                  </a:lnTo>
                  <a:lnTo>
                    <a:pt x="104381" y="183904"/>
                  </a:lnTo>
                  <a:lnTo>
                    <a:pt x="103769" y="195813"/>
                  </a:lnTo>
                  <a:lnTo>
                    <a:pt x="87994" y="233301"/>
                  </a:lnTo>
                  <a:lnTo>
                    <a:pt x="39676" y="243551"/>
                  </a:lnTo>
                  <a:lnTo>
                    <a:pt x="38108" y="246866"/>
                  </a:lnTo>
                  <a:lnTo>
                    <a:pt x="106607" y="246866"/>
                  </a:lnTo>
                  <a:lnTo>
                    <a:pt x="116392" y="233301"/>
                  </a:lnTo>
                  <a:lnTo>
                    <a:pt x="125706" y="212863"/>
                  </a:lnTo>
                  <a:lnTo>
                    <a:pt x="122604" y="208760"/>
                  </a:lnTo>
                  <a:lnTo>
                    <a:pt x="180129" y="208760"/>
                  </a:lnTo>
                  <a:lnTo>
                    <a:pt x="197164" y="170649"/>
                  </a:lnTo>
                  <a:lnTo>
                    <a:pt x="198512" y="164023"/>
                  </a:lnTo>
                  <a:lnTo>
                    <a:pt x="162370" y="164023"/>
                  </a:lnTo>
                  <a:lnTo>
                    <a:pt x="157398" y="162366"/>
                  </a:lnTo>
                  <a:lnTo>
                    <a:pt x="137515" y="117632"/>
                  </a:lnTo>
                  <a:lnTo>
                    <a:pt x="137615" y="47450"/>
                  </a:lnTo>
                  <a:lnTo>
                    <a:pt x="137717" y="43077"/>
                  </a:lnTo>
                  <a:lnTo>
                    <a:pt x="137833" y="38105"/>
                  </a:lnTo>
                  <a:lnTo>
                    <a:pt x="137930" y="33964"/>
                  </a:lnTo>
                  <a:lnTo>
                    <a:pt x="138914" y="19673"/>
                  </a:lnTo>
                  <a:lnTo>
                    <a:pt x="140831" y="6626"/>
                  </a:lnTo>
                  <a:lnTo>
                    <a:pt x="140831" y="1656"/>
                  </a:lnTo>
                  <a:lnTo>
                    <a:pt x="137515" y="0"/>
                  </a:lnTo>
                  <a:close/>
                </a:path>
                <a:path w="217170" h="406400">
                  <a:moveTo>
                    <a:pt x="51363" y="43077"/>
                  </a:moveTo>
                  <a:lnTo>
                    <a:pt x="46393" y="43077"/>
                  </a:lnTo>
                  <a:lnTo>
                    <a:pt x="41421" y="48045"/>
                  </a:lnTo>
                  <a:lnTo>
                    <a:pt x="41421" y="49705"/>
                  </a:lnTo>
                  <a:lnTo>
                    <a:pt x="35545" y="64926"/>
                  </a:lnTo>
                  <a:lnTo>
                    <a:pt x="30445" y="78284"/>
                  </a:lnTo>
                  <a:lnTo>
                    <a:pt x="26277" y="89777"/>
                  </a:lnTo>
                  <a:lnTo>
                    <a:pt x="23197" y="99406"/>
                  </a:lnTo>
                  <a:lnTo>
                    <a:pt x="22497" y="108752"/>
                  </a:lnTo>
                  <a:lnTo>
                    <a:pt x="22575" y="119496"/>
                  </a:lnTo>
                  <a:lnTo>
                    <a:pt x="22890" y="129462"/>
                  </a:lnTo>
                  <a:lnTo>
                    <a:pt x="22964" y="131793"/>
                  </a:lnTo>
                  <a:lnTo>
                    <a:pt x="23032" y="135859"/>
                  </a:lnTo>
                  <a:lnTo>
                    <a:pt x="23104" y="140206"/>
                  </a:lnTo>
                  <a:lnTo>
                    <a:pt x="23197" y="145799"/>
                  </a:lnTo>
                  <a:lnTo>
                    <a:pt x="24107" y="159054"/>
                  </a:lnTo>
                  <a:lnTo>
                    <a:pt x="24155" y="159753"/>
                  </a:lnTo>
                  <a:lnTo>
                    <a:pt x="24604" y="170649"/>
                  </a:lnTo>
                  <a:lnTo>
                    <a:pt x="24646" y="171687"/>
                  </a:lnTo>
                  <a:lnTo>
                    <a:pt x="24817" y="180901"/>
                  </a:lnTo>
                  <a:lnTo>
                    <a:pt x="24789" y="200472"/>
                  </a:lnTo>
                  <a:lnTo>
                    <a:pt x="24675" y="206272"/>
                  </a:lnTo>
                  <a:lnTo>
                    <a:pt x="24589" y="208760"/>
                  </a:lnTo>
                  <a:lnTo>
                    <a:pt x="24211" y="215592"/>
                  </a:lnTo>
                  <a:lnTo>
                    <a:pt x="24155" y="216602"/>
                  </a:lnTo>
                  <a:lnTo>
                    <a:pt x="23197" y="225327"/>
                  </a:lnTo>
                  <a:lnTo>
                    <a:pt x="21599" y="233301"/>
                  </a:lnTo>
                  <a:lnTo>
                    <a:pt x="21537" y="233610"/>
                  </a:lnTo>
                  <a:lnTo>
                    <a:pt x="18227" y="238582"/>
                  </a:lnTo>
                  <a:lnTo>
                    <a:pt x="18227" y="241894"/>
                  </a:lnTo>
                  <a:lnTo>
                    <a:pt x="40460" y="241894"/>
                  </a:lnTo>
                  <a:lnTo>
                    <a:pt x="43985" y="234439"/>
                  </a:lnTo>
                  <a:lnTo>
                    <a:pt x="49085" y="219528"/>
                  </a:lnTo>
                  <a:lnTo>
                    <a:pt x="53252" y="202131"/>
                  </a:lnTo>
                  <a:lnTo>
                    <a:pt x="56332" y="182250"/>
                  </a:lnTo>
                  <a:lnTo>
                    <a:pt x="55464" y="164023"/>
                  </a:lnTo>
                  <a:lnTo>
                    <a:pt x="55374" y="162134"/>
                  </a:lnTo>
                  <a:lnTo>
                    <a:pt x="55152" y="154082"/>
                  </a:lnTo>
                  <a:lnTo>
                    <a:pt x="54676" y="117632"/>
                  </a:lnTo>
                  <a:lnTo>
                    <a:pt x="54060" y="99406"/>
                  </a:lnTo>
                  <a:lnTo>
                    <a:pt x="54118" y="89777"/>
                  </a:lnTo>
                  <a:lnTo>
                    <a:pt x="54262" y="79940"/>
                  </a:lnTo>
                  <a:lnTo>
                    <a:pt x="55093" y="64926"/>
                  </a:lnTo>
                  <a:lnTo>
                    <a:pt x="55141" y="64045"/>
                  </a:lnTo>
                  <a:lnTo>
                    <a:pt x="56332" y="49705"/>
                  </a:lnTo>
                  <a:lnTo>
                    <a:pt x="54676" y="44733"/>
                  </a:lnTo>
                  <a:lnTo>
                    <a:pt x="51363" y="43077"/>
                  </a:lnTo>
                  <a:close/>
                </a:path>
                <a:path w="217170" h="406400">
                  <a:moveTo>
                    <a:pt x="180129" y="208760"/>
                  </a:moveTo>
                  <a:lnTo>
                    <a:pt x="127576" y="208760"/>
                  </a:lnTo>
                  <a:lnTo>
                    <a:pt x="125706" y="212863"/>
                  </a:lnTo>
                  <a:lnTo>
                    <a:pt x="154086" y="226983"/>
                  </a:lnTo>
                  <a:lnTo>
                    <a:pt x="160714" y="226983"/>
                  </a:lnTo>
                  <a:lnTo>
                    <a:pt x="167858" y="221675"/>
                  </a:lnTo>
                  <a:lnTo>
                    <a:pt x="174381" y="215592"/>
                  </a:lnTo>
                  <a:lnTo>
                    <a:pt x="180129" y="208760"/>
                  </a:lnTo>
                  <a:close/>
                </a:path>
                <a:path w="217170" h="406400">
                  <a:moveTo>
                    <a:pt x="200475" y="135859"/>
                  </a:moveTo>
                  <a:lnTo>
                    <a:pt x="188880" y="135859"/>
                  </a:lnTo>
                  <a:lnTo>
                    <a:pt x="182252" y="149111"/>
                  </a:lnTo>
                  <a:lnTo>
                    <a:pt x="180593" y="154082"/>
                  </a:lnTo>
                  <a:lnTo>
                    <a:pt x="178937" y="154082"/>
                  </a:lnTo>
                  <a:lnTo>
                    <a:pt x="175625" y="159054"/>
                  </a:lnTo>
                  <a:lnTo>
                    <a:pt x="174085" y="162134"/>
                  </a:lnTo>
                  <a:lnTo>
                    <a:pt x="173969" y="162366"/>
                  </a:lnTo>
                  <a:lnTo>
                    <a:pt x="168997" y="162366"/>
                  </a:lnTo>
                  <a:lnTo>
                    <a:pt x="162370" y="164023"/>
                  </a:lnTo>
                  <a:lnTo>
                    <a:pt x="198512" y="164023"/>
                  </a:lnTo>
                  <a:lnTo>
                    <a:pt x="199311" y="160088"/>
                  </a:lnTo>
                  <a:lnTo>
                    <a:pt x="200683" y="150769"/>
                  </a:lnTo>
                  <a:lnTo>
                    <a:pt x="200953" y="145799"/>
                  </a:lnTo>
                  <a:lnTo>
                    <a:pt x="201032" y="144349"/>
                  </a:lnTo>
                  <a:lnTo>
                    <a:pt x="201122" y="142693"/>
                  </a:lnTo>
                  <a:lnTo>
                    <a:pt x="200475" y="13585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142455" y="721310"/>
              <a:ext cx="74559" cy="72900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4106005" y="676573"/>
              <a:ext cx="96520" cy="275590"/>
            </a:xfrm>
            <a:custGeom>
              <a:avLst/>
              <a:gdLst/>
              <a:ahLst/>
              <a:cxnLst/>
              <a:rect l="l" t="t" r="r" b="b"/>
              <a:pathLst>
                <a:path w="96520" h="275590">
                  <a:moveTo>
                    <a:pt x="28166" y="0"/>
                  </a:moveTo>
                  <a:lnTo>
                    <a:pt x="21539" y="0"/>
                  </a:lnTo>
                  <a:lnTo>
                    <a:pt x="19883" y="1659"/>
                  </a:lnTo>
                  <a:lnTo>
                    <a:pt x="18329" y="5101"/>
                  </a:lnTo>
                  <a:lnTo>
                    <a:pt x="16155" y="10562"/>
                  </a:lnTo>
                  <a:lnTo>
                    <a:pt x="13359" y="18199"/>
                  </a:lnTo>
                  <a:lnTo>
                    <a:pt x="9942" y="28166"/>
                  </a:lnTo>
                  <a:lnTo>
                    <a:pt x="6810" y="35338"/>
                  </a:lnTo>
                  <a:lnTo>
                    <a:pt x="4765" y="42043"/>
                  </a:lnTo>
                  <a:lnTo>
                    <a:pt x="3652" y="48437"/>
                  </a:lnTo>
                  <a:lnTo>
                    <a:pt x="3315" y="54676"/>
                  </a:lnTo>
                  <a:lnTo>
                    <a:pt x="0" y="134204"/>
                  </a:lnTo>
                  <a:lnTo>
                    <a:pt x="85" y="177281"/>
                  </a:lnTo>
                  <a:lnTo>
                    <a:pt x="1196" y="198821"/>
                  </a:lnTo>
                  <a:lnTo>
                    <a:pt x="1268" y="200219"/>
                  </a:lnTo>
                  <a:lnTo>
                    <a:pt x="6628" y="243554"/>
                  </a:lnTo>
                  <a:lnTo>
                    <a:pt x="34794" y="275036"/>
                  </a:lnTo>
                  <a:lnTo>
                    <a:pt x="53021" y="275036"/>
                  </a:lnTo>
                  <a:lnTo>
                    <a:pt x="81183" y="243554"/>
                  </a:lnTo>
                  <a:lnTo>
                    <a:pt x="92460" y="212076"/>
                  </a:lnTo>
                  <a:lnTo>
                    <a:pt x="54677" y="212076"/>
                  </a:lnTo>
                  <a:lnTo>
                    <a:pt x="53021" y="210419"/>
                  </a:lnTo>
                  <a:lnTo>
                    <a:pt x="30650" y="178032"/>
                  </a:lnTo>
                  <a:lnTo>
                    <a:pt x="27570" y="116316"/>
                  </a:lnTo>
                  <a:lnTo>
                    <a:pt x="28373" y="77666"/>
                  </a:lnTo>
                  <a:lnTo>
                    <a:pt x="30729" y="39947"/>
                  </a:lnTo>
                  <a:lnTo>
                    <a:pt x="34794" y="3315"/>
                  </a:lnTo>
                  <a:lnTo>
                    <a:pt x="28166" y="0"/>
                  </a:lnTo>
                  <a:close/>
                </a:path>
                <a:path w="96520" h="275590">
                  <a:moveTo>
                    <a:pt x="86155" y="177281"/>
                  </a:moveTo>
                  <a:lnTo>
                    <a:pt x="79527" y="183909"/>
                  </a:lnTo>
                  <a:lnTo>
                    <a:pt x="77871" y="192192"/>
                  </a:lnTo>
                  <a:lnTo>
                    <a:pt x="74559" y="198821"/>
                  </a:lnTo>
                  <a:lnTo>
                    <a:pt x="67932" y="207103"/>
                  </a:lnTo>
                  <a:lnTo>
                    <a:pt x="62960" y="212076"/>
                  </a:lnTo>
                  <a:lnTo>
                    <a:pt x="92460" y="212076"/>
                  </a:lnTo>
                  <a:lnTo>
                    <a:pt x="95063" y="200219"/>
                  </a:lnTo>
                  <a:lnTo>
                    <a:pt x="95166" y="199751"/>
                  </a:lnTo>
                  <a:lnTo>
                    <a:pt x="96098" y="188880"/>
                  </a:lnTo>
                  <a:lnTo>
                    <a:pt x="94438" y="182253"/>
                  </a:lnTo>
                  <a:lnTo>
                    <a:pt x="91126" y="178937"/>
                  </a:lnTo>
                  <a:lnTo>
                    <a:pt x="86155" y="17728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1" name="object 4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315554" y="6635905"/>
            <a:ext cx="1188165" cy="579589"/>
          </a:xfrm>
          <a:prstGeom prst="rect">
            <a:avLst/>
          </a:prstGeom>
        </p:spPr>
      </p:pic>
      <p:sp>
        <p:nvSpPr>
          <p:cNvPr id="42" name="object 42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/>
          <p:cNvGrpSpPr/>
          <p:nvPr/>
        </p:nvGrpSpPr>
        <p:grpSpPr>
          <a:xfrm>
            <a:off x="9912758" y="1408320"/>
            <a:ext cx="3402965" cy="3515995"/>
            <a:chOff x="9912758" y="1408320"/>
            <a:chExt cx="3402965" cy="351599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07235" y="1430920"/>
              <a:ext cx="2901977" cy="348704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919109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5130856" y="1408320"/>
            <a:ext cx="3402965" cy="3515995"/>
            <a:chOff x="5130856" y="1408320"/>
            <a:chExt cx="3402965" cy="351599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88340" y="1410077"/>
              <a:ext cx="2970775" cy="350788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137207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400838" y="1408320"/>
            <a:ext cx="4655185" cy="3515995"/>
            <a:chOff x="400838" y="1408320"/>
            <a:chExt cx="4655185" cy="351599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8186" y="1466322"/>
              <a:ext cx="2929148" cy="345095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07188" y="1414670"/>
              <a:ext cx="3390265" cy="3503295"/>
            </a:xfrm>
            <a:custGeom>
              <a:avLst/>
              <a:gdLst/>
              <a:ahLst/>
              <a:cxnLst/>
              <a:rect l="l" t="t" r="r" b="b"/>
              <a:pathLst>
                <a:path w="3390265" h="3503295">
                  <a:moveTo>
                    <a:pt x="3389702" y="0"/>
                  </a:moveTo>
                  <a:lnTo>
                    <a:pt x="0" y="0"/>
                  </a:lnTo>
                  <a:lnTo>
                    <a:pt x="0" y="3503296"/>
                  </a:lnTo>
                  <a:lnTo>
                    <a:pt x="3389702" y="3503296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53825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08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5" y="406721"/>
                  </a:lnTo>
                  <a:lnTo>
                    <a:pt x="328884" y="404341"/>
                  </a:lnTo>
                  <a:lnTo>
                    <a:pt x="381538" y="405723"/>
                  </a:lnTo>
                  <a:lnTo>
                    <a:pt x="431794" y="410689"/>
                  </a:lnTo>
                  <a:lnTo>
                    <a:pt x="479770" y="419059"/>
                  </a:lnTo>
                  <a:lnTo>
                    <a:pt x="525583" y="430655"/>
                  </a:lnTo>
                  <a:lnTo>
                    <a:pt x="569349" y="445298"/>
                  </a:lnTo>
                  <a:lnTo>
                    <a:pt x="611187" y="462809"/>
                  </a:lnTo>
                  <a:lnTo>
                    <a:pt x="651213" y="483009"/>
                  </a:lnTo>
                  <a:lnTo>
                    <a:pt x="689544" y="505719"/>
                  </a:lnTo>
                  <a:lnTo>
                    <a:pt x="726299" y="530761"/>
                  </a:lnTo>
                  <a:lnTo>
                    <a:pt x="761592" y="557956"/>
                  </a:lnTo>
                  <a:lnTo>
                    <a:pt x="795543" y="587125"/>
                  </a:lnTo>
                  <a:lnTo>
                    <a:pt x="828268" y="618089"/>
                  </a:lnTo>
                  <a:lnTo>
                    <a:pt x="859885" y="650670"/>
                  </a:lnTo>
                  <a:lnTo>
                    <a:pt x="890509" y="684688"/>
                  </a:lnTo>
                  <a:lnTo>
                    <a:pt x="920260" y="719964"/>
                  </a:lnTo>
                  <a:lnTo>
                    <a:pt x="949254" y="756321"/>
                  </a:lnTo>
                  <a:lnTo>
                    <a:pt x="977607" y="793579"/>
                  </a:lnTo>
                  <a:lnTo>
                    <a:pt x="1005438" y="831559"/>
                  </a:lnTo>
                  <a:lnTo>
                    <a:pt x="1032863" y="870082"/>
                  </a:lnTo>
                  <a:lnTo>
                    <a:pt x="1060000" y="908970"/>
                  </a:lnTo>
                  <a:lnTo>
                    <a:pt x="1140851" y="1026035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3"/>
                  </a:lnTo>
                  <a:lnTo>
                    <a:pt x="1162058" y="203899"/>
                  </a:lnTo>
                  <a:lnTo>
                    <a:pt x="1094355" y="181865"/>
                  </a:lnTo>
                  <a:lnTo>
                    <a:pt x="983322" y="151460"/>
                  </a:lnTo>
                  <a:lnTo>
                    <a:pt x="830437" y="117857"/>
                  </a:lnTo>
                  <a:lnTo>
                    <a:pt x="649240" y="115846"/>
                  </a:lnTo>
                  <a:lnTo>
                    <a:pt x="475922" y="154949"/>
                  </a:lnTo>
                  <a:lnTo>
                    <a:pt x="345932" y="202424"/>
                  </a:lnTo>
                  <a:lnTo>
                    <a:pt x="294725" y="225525"/>
                  </a:lnTo>
                  <a:lnTo>
                    <a:pt x="298008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53825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08" y="0"/>
                  </a:lnTo>
                  <a:lnTo>
                    <a:pt x="294725" y="225525"/>
                  </a:lnTo>
                  <a:lnTo>
                    <a:pt x="345932" y="202424"/>
                  </a:lnTo>
                  <a:lnTo>
                    <a:pt x="475922" y="154949"/>
                  </a:lnTo>
                  <a:lnTo>
                    <a:pt x="649240" y="115846"/>
                  </a:lnTo>
                  <a:lnTo>
                    <a:pt x="830437" y="117857"/>
                  </a:lnTo>
                  <a:lnTo>
                    <a:pt x="983322" y="151460"/>
                  </a:lnTo>
                  <a:lnTo>
                    <a:pt x="1094355" y="181865"/>
                  </a:lnTo>
                  <a:lnTo>
                    <a:pt x="1162058" y="203899"/>
                  </a:lnTo>
                  <a:lnTo>
                    <a:pt x="1185537" y="261850"/>
                  </a:lnTo>
                  <a:lnTo>
                    <a:pt x="1186120" y="311308"/>
                  </a:lnTo>
                  <a:lnTo>
                    <a:pt x="1186704" y="360765"/>
                  </a:lnTo>
                  <a:lnTo>
                    <a:pt x="1187287" y="410222"/>
                  </a:lnTo>
                  <a:lnTo>
                    <a:pt x="1187870" y="459679"/>
                  </a:lnTo>
                  <a:lnTo>
                    <a:pt x="1188454" y="509136"/>
                  </a:lnTo>
                  <a:lnTo>
                    <a:pt x="1189037" y="558594"/>
                  </a:lnTo>
                  <a:lnTo>
                    <a:pt x="1189621" y="608051"/>
                  </a:lnTo>
                  <a:lnTo>
                    <a:pt x="1190205" y="657508"/>
                  </a:lnTo>
                  <a:lnTo>
                    <a:pt x="1190788" y="706965"/>
                  </a:lnTo>
                  <a:lnTo>
                    <a:pt x="1191372" y="756422"/>
                  </a:lnTo>
                  <a:lnTo>
                    <a:pt x="1191956" y="805879"/>
                  </a:lnTo>
                  <a:lnTo>
                    <a:pt x="1192539" y="855336"/>
                  </a:lnTo>
                  <a:lnTo>
                    <a:pt x="1193123" y="904793"/>
                  </a:lnTo>
                  <a:lnTo>
                    <a:pt x="1193707" y="954250"/>
                  </a:lnTo>
                  <a:lnTo>
                    <a:pt x="1194291" y="1003708"/>
                  </a:lnTo>
                  <a:lnTo>
                    <a:pt x="1194874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1" y="1026035"/>
                  </a:lnTo>
                  <a:lnTo>
                    <a:pt x="1113876" y="987125"/>
                  </a:lnTo>
                  <a:lnTo>
                    <a:pt x="1086965" y="948044"/>
                  </a:lnTo>
                  <a:lnTo>
                    <a:pt x="1060000" y="908970"/>
                  </a:lnTo>
                  <a:lnTo>
                    <a:pt x="1032863" y="870082"/>
                  </a:lnTo>
                  <a:lnTo>
                    <a:pt x="1005438" y="831559"/>
                  </a:lnTo>
                  <a:lnTo>
                    <a:pt x="977607" y="793579"/>
                  </a:lnTo>
                  <a:lnTo>
                    <a:pt x="949254" y="756321"/>
                  </a:lnTo>
                  <a:lnTo>
                    <a:pt x="920260" y="719964"/>
                  </a:lnTo>
                  <a:lnTo>
                    <a:pt x="890509" y="684688"/>
                  </a:lnTo>
                  <a:lnTo>
                    <a:pt x="859885" y="650670"/>
                  </a:lnTo>
                  <a:lnTo>
                    <a:pt x="828268" y="618089"/>
                  </a:lnTo>
                  <a:lnTo>
                    <a:pt x="795543" y="587125"/>
                  </a:lnTo>
                  <a:lnTo>
                    <a:pt x="761592" y="557956"/>
                  </a:lnTo>
                  <a:lnTo>
                    <a:pt x="726299" y="530761"/>
                  </a:lnTo>
                  <a:lnTo>
                    <a:pt x="689544" y="505719"/>
                  </a:lnTo>
                  <a:lnTo>
                    <a:pt x="651213" y="483009"/>
                  </a:lnTo>
                  <a:lnTo>
                    <a:pt x="611187" y="462809"/>
                  </a:lnTo>
                  <a:lnTo>
                    <a:pt x="569349" y="445298"/>
                  </a:lnTo>
                  <a:lnTo>
                    <a:pt x="525583" y="430655"/>
                  </a:lnTo>
                  <a:lnTo>
                    <a:pt x="479770" y="419059"/>
                  </a:lnTo>
                  <a:lnTo>
                    <a:pt x="431794" y="410689"/>
                  </a:lnTo>
                  <a:lnTo>
                    <a:pt x="381538" y="405723"/>
                  </a:lnTo>
                  <a:lnTo>
                    <a:pt x="328884" y="404341"/>
                  </a:lnTo>
                  <a:lnTo>
                    <a:pt x="273715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400838" y="5200019"/>
            <a:ext cx="3402965" cy="3878579"/>
            <a:chOff x="400838" y="5200019"/>
            <a:chExt cx="3402965" cy="3878579"/>
          </a:xfrm>
        </p:grpSpPr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7188" y="5206370"/>
              <a:ext cx="3389702" cy="386530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07188" y="5206370"/>
              <a:ext cx="3390265" cy="3865879"/>
            </a:xfrm>
            <a:custGeom>
              <a:avLst/>
              <a:gdLst/>
              <a:ahLst/>
              <a:cxnLst/>
              <a:rect l="l" t="t" r="r" b="b"/>
              <a:pathLst>
                <a:path w="3390265" h="3865879">
                  <a:moveTo>
                    <a:pt x="3389702" y="0"/>
                  </a:moveTo>
                  <a:lnTo>
                    <a:pt x="0" y="0"/>
                  </a:lnTo>
                  <a:lnTo>
                    <a:pt x="0" y="3865302"/>
                  </a:lnTo>
                  <a:lnTo>
                    <a:pt x="3389702" y="3865302"/>
                  </a:lnTo>
                  <a:lnTo>
                    <a:pt x="338970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557640" y="5200019"/>
            <a:ext cx="6757670" cy="3878579"/>
            <a:chOff x="6557640" y="5200019"/>
            <a:chExt cx="6757670" cy="3878579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63991" y="5206370"/>
              <a:ext cx="6744820" cy="386530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563991" y="5206370"/>
              <a:ext cx="6744970" cy="3865879"/>
            </a:xfrm>
            <a:custGeom>
              <a:avLst/>
              <a:gdLst/>
              <a:ahLst/>
              <a:cxnLst/>
              <a:rect l="l" t="t" r="r" b="b"/>
              <a:pathLst>
                <a:path w="6744969" h="3865879">
                  <a:moveTo>
                    <a:pt x="6744820" y="0"/>
                  </a:moveTo>
                  <a:lnTo>
                    <a:pt x="0" y="0"/>
                  </a:lnTo>
                  <a:lnTo>
                    <a:pt x="0" y="3865302"/>
                  </a:lnTo>
                  <a:lnTo>
                    <a:pt x="6744820" y="3865302"/>
                  </a:lnTo>
                  <a:lnTo>
                    <a:pt x="674482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8614616" y="2608656"/>
            <a:ext cx="1208405" cy="1115695"/>
            <a:chOff x="8614616" y="2608656"/>
            <a:chExt cx="1208405" cy="1115695"/>
          </a:xfrm>
        </p:grpSpPr>
        <p:sp>
          <p:nvSpPr>
            <p:cNvPr id="25" name="object 25"/>
            <p:cNvSpPr/>
            <p:nvPr/>
          </p:nvSpPr>
          <p:spPr>
            <a:xfrm>
              <a:off x="8620966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11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8" y="406721"/>
                  </a:lnTo>
                  <a:lnTo>
                    <a:pt x="328886" y="404341"/>
                  </a:lnTo>
                  <a:lnTo>
                    <a:pt x="381541" y="405723"/>
                  </a:lnTo>
                  <a:lnTo>
                    <a:pt x="431797" y="410689"/>
                  </a:lnTo>
                  <a:lnTo>
                    <a:pt x="479773" y="419059"/>
                  </a:lnTo>
                  <a:lnTo>
                    <a:pt x="525586" y="430655"/>
                  </a:lnTo>
                  <a:lnTo>
                    <a:pt x="569353" y="445298"/>
                  </a:lnTo>
                  <a:lnTo>
                    <a:pt x="611190" y="462809"/>
                  </a:lnTo>
                  <a:lnTo>
                    <a:pt x="651216" y="483009"/>
                  </a:lnTo>
                  <a:lnTo>
                    <a:pt x="689548" y="505719"/>
                  </a:lnTo>
                  <a:lnTo>
                    <a:pt x="726302" y="530761"/>
                  </a:lnTo>
                  <a:lnTo>
                    <a:pt x="761596" y="557956"/>
                  </a:lnTo>
                  <a:lnTo>
                    <a:pt x="795546" y="587125"/>
                  </a:lnTo>
                  <a:lnTo>
                    <a:pt x="828271" y="618089"/>
                  </a:lnTo>
                  <a:lnTo>
                    <a:pt x="859888" y="650670"/>
                  </a:lnTo>
                  <a:lnTo>
                    <a:pt x="890512" y="684688"/>
                  </a:lnTo>
                  <a:lnTo>
                    <a:pt x="920263" y="719964"/>
                  </a:lnTo>
                  <a:lnTo>
                    <a:pt x="949256" y="756321"/>
                  </a:lnTo>
                  <a:lnTo>
                    <a:pt x="977610" y="793579"/>
                  </a:lnTo>
                  <a:lnTo>
                    <a:pt x="1005440" y="831559"/>
                  </a:lnTo>
                  <a:lnTo>
                    <a:pt x="1032865" y="870082"/>
                  </a:lnTo>
                  <a:lnTo>
                    <a:pt x="1060001" y="908970"/>
                  </a:lnTo>
                  <a:lnTo>
                    <a:pt x="1140852" y="1026035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3"/>
                  </a:lnTo>
                  <a:lnTo>
                    <a:pt x="1162058" y="203899"/>
                  </a:lnTo>
                  <a:lnTo>
                    <a:pt x="1094356" y="181865"/>
                  </a:lnTo>
                  <a:lnTo>
                    <a:pt x="983324" y="151460"/>
                  </a:lnTo>
                  <a:lnTo>
                    <a:pt x="830440" y="117857"/>
                  </a:lnTo>
                  <a:lnTo>
                    <a:pt x="649243" y="115846"/>
                  </a:lnTo>
                  <a:lnTo>
                    <a:pt x="475925" y="154949"/>
                  </a:lnTo>
                  <a:lnTo>
                    <a:pt x="345935" y="202424"/>
                  </a:lnTo>
                  <a:lnTo>
                    <a:pt x="294727" y="225525"/>
                  </a:lnTo>
                  <a:lnTo>
                    <a:pt x="298011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620966" y="2615007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11" y="0"/>
                  </a:lnTo>
                  <a:lnTo>
                    <a:pt x="294727" y="225525"/>
                  </a:lnTo>
                  <a:lnTo>
                    <a:pt x="345935" y="202424"/>
                  </a:lnTo>
                  <a:lnTo>
                    <a:pt x="475925" y="154949"/>
                  </a:lnTo>
                  <a:lnTo>
                    <a:pt x="649243" y="115846"/>
                  </a:lnTo>
                  <a:lnTo>
                    <a:pt x="830440" y="117857"/>
                  </a:lnTo>
                  <a:lnTo>
                    <a:pt x="983324" y="151460"/>
                  </a:lnTo>
                  <a:lnTo>
                    <a:pt x="1094356" y="181865"/>
                  </a:lnTo>
                  <a:lnTo>
                    <a:pt x="1162058" y="203899"/>
                  </a:lnTo>
                  <a:lnTo>
                    <a:pt x="1185538" y="261850"/>
                  </a:lnTo>
                  <a:lnTo>
                    <a:pt x="1186121" y="311308"/>
                  </a:lnTo>
                  <a:lnTo>
                    <a:pt x="1186705" y="360765"/>
                  </a:lnTo>
                  <a:lnTo>
                    <a:pt x="1187289" y="410222"/>
                  </a:lnTo>
                  <a:lnTo>
                    <a:pt x="1187873" y="459679"/>
                  </a:lnTo>
                  <a:lnTo>
                    <a:pt x="1188456" y="509136"/>
                  </a:lnTo>
                  <a:lnTo>
                    <a:pt x="1189040" y="558594"/>
                  </a:lnTo>
                  <a:lnTo>
                    <a:pt x="1189624" y="608051"/>
                  </a:lnTo>
                  <a:lnTo>
                    <a:pt x="1190207" y="657508"/>
                  </a:lnTo>
                  <a:lnTo>
                    <a:pt x="1190791" y="706965"/>
                  </a:lnTo>
                  <a:lnTo>
                    <a:pt x="1191375" y="756422"/>
                  </a:lnTo>
                  <a:lnTo>
                    <a:pt x="1191958" y="805879"/>
                  </a:lnTo>
                  <a:lnTo>
                    <a:pt x="1192542" y="855336"/>
                  </a:lnTo>
                  <a:lnTo>
                    <a:pt x="1193125" y="904793"/>
                  </a:lnTo>
                  <a:lnTo>
                    <a:pt x="1193708" y="954250"/>
                  </a:lnTo>
                  <a:lnTo>
                    <a:pt x="1194292" y="1003708"/>
                  </a:lnTo>
                  <a:lnTo>
                    <a:pt x="1194875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2" y="1026035"/>
                  </a:lnTo>
                  <a:lnTo>
                    <a:pt x="1113878" y="987125"/>
                  </a:lnTo>
                  <a:lnTo>
                    <a:pt x="1086967" y="948044"/>
                  </a:lnTo>
                  <a:lnTo>
                    <a:pt x="1060001" y="908970"/>
                  </a:lnTo>
                  <a:lnTo>
                    <a:pt x="1032865" y="870082"/>
                  </a:lnTo>
                  <a:lnTo>
                    <a:pt x="1005440" y="831559"/>
                  </a:lnTo>
                  <a:lnTo>
                    <a:pt x="977610" y="793579"/>
                  </a:lnTo>
                  <a:lnTo>
                    <a:pt x="949256" y="756321"/>
                  </a:lnTo>
                  <a:lnTo>
                    <a:pt x="920263" y="719964"/>
                  </a:lnTo>
                  <a:lnTo>
                    <a:pt x="890512" y="684688"/>
                  </a:lnTo>
                  <a:lnTo>
                    <a:pt x="859888" y="650670"/>
                  </a:lnTo>
                  <a:lnTo>
                    <a:pt x="828271" y="618089"/>
                  </a:lnTo>
                  <a:lnTo>
                    <a:pt x="795546" y="587125"/>
                  </a:lnTo>
                  <a:lnTo>
                    <a:pt x="761596" y="557956"/>
                  </a:lnTo>
                  <a:lnTo>
                    <a:pt x="726302" y="530761"/>
                  </a:lnTo>
                  <a:lnTo>
                    <a:pt x="689548" y="505719"/>
                  </a:lnTo>
                  <a:lnTo>
                    <a:pt x="651216" y="483009"/>
                  </a:lnTo>
                  <a:lnTo>
                    <a:pt x="611190" y="462809"/>
                  </a:lnTo>
                  <a:lnTo>
                    <a:pt x="569353" y="445298"/>
                  </a:lnTo>
                  <a:lnTo>
                    <a:pt x="525586" y="430655"/>
                  </a:lnTo>
                  <a:lnTo>
                    <a:pt x="479773" y="419059"/>
                  </a:lnTo>
                  <a:lnTo>
                    <a:pt x="431797" y="410689"/>
                  </a:lnTo>
                  <a:lnTo>
                    <a:pt x="381541" y="405723"/>
                  </a:lnTo>
                  <a:lnTo>
                    <a:pt x="328886" y="404341"/>
                  </a:lnTo>
                  <a:lnTo>
                    <a:pt x="273718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4673775" y="6581357"/>
            <a:ext cx="1208405" cy="1115695"/>
            <a:chOff x="4673775" y="6581357"/>
            <a:chExt cx="1208405" cy="1115695"/>
          </a:xfrm>
        </p:grpSpPr>
        <p:sp>
          <p:nvSpPr>
            <p:cNvPr id="28" name="object 28"/>
            <p:cNvSpPr/>
            <p:nvPr/>
          </p:nvSpPr>
          <p:spPr>
            <a:xfrm>
              <a:off x="4680126" y="6587708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98008" y="0"/>
                  </a:moveTo>
                  <a:lnTo>
                    <a:pt x="0" y="327376"/>
                  </a:lnTo>
                  <a:lnTo>
                    <a:pt x="274859" y="611729"/>
                  </a:lnTo>
                  <a:lnTo>
                    <a:pt x="273714" y="406721"/>
                  </a:lnTo>
                  <a:lnTo>
                    <a:pt x="328883" y="404341"/>
                  </a:lnTo>
                  <a:lnTo>
                    <a:pt x="381537" y="405723"/>
                  </a:lnTo>
                  <a:lnTo>
                    <a:pt x="431793" y="410689"/>
                  </a:lnTo>
                  <a:lnTo>
                    <a:pt x="479769" y="419059"/>
                  </a:lnTo>
                  <a:lnTo>
                    <a:pt x="525582" y="430655"/>
                  </a:lnTo>
                  <a:lnTo>
                    <a:pt x="569349" y="445298"/>
                  </a:lnTo>
                  <a:lnTo>
                    <a:pt x="611187" y="462808"/>
                  </a:lnTo>
                  <a:lnTo>
                    <a:pt x="651213" y="483008"/>
                  </a:lnTo>
                  <a:lnTo>
                    <a:pt x="689544" y="505719"/>
                  </a:lnTo>
                  <a:lnTo>
                    <a:pt x="726298" y="530761"/>
                  </a:lnTo>
                  <a:lnTo>
                    <a:pt x="761592" y="557956"/>
                  </a:lnTo>
                  <a:lnTo>
                    <a:pt x="795543" y="587125"/>
                  </a:lnTo>
                  <a:lnTo>
                    <a:pt x="828268" y="618089"/>
                  </a:lnTo>
                  <a:lnTo>
                    <a:pt x="859884" y="650669"/>
                  </a:lnTo>
                  <a:lnTo>
                    <a:pt x="890509" y="684687"/>
                  </a:lnTo>
                  <a:lnTo>
                    <a:pt x="920260" y="719964"/>
                  </a:lnTo>
                  <a:lnTo>
                    <a:pt x="949253" y="756321"/>
                  </a:lnTo>
                  <a:lnTo>
                    <a:pt x="977607" y="793578"/>
                  </a:lnTo>
                  <a:lnTo>
                    <a:pt x="1005438" y="831558"/>
                  </a:lnTo>
                  <a:lnTo>
                    <a:pt x="1032863" y="870082"/>
                  </a:lnTo>
                  <a:lnTo>
                    <a:pt x="1060000" y="908970"/>
                  </a:lnTo>
                  <a:lnTo>
                    <a:pt x="1140851" y="1026034"/>
                  </a:lnTo>
                  <a:lnTo>
                    <a:pt x="1168006" y="1064593"/>
                  </a:lnTo>
                  <a:lnTo>
                    <a:pt x="1195458" y="1102622"/>
                  </a:lnTo>
                  <a:lnTo>
                    <a:pt x="1184954" y="212392"/>
                  </a:lnTo>
                  <a:lnTo>
                    <a:pt x="1162058" y="203898"/>
                  </a:lnTo>
                  <a:lnTo>
                    <a:pt x="1094354" y="181864"/>
                  </a:lnTo>
                  <a:lnTo>
                    <a:pt x="983321" y="151460"/>
                  </a:lnTo>
                  <a:lnTo>
                    <a:pt x="830436" y="117857"/>
                  </a:lnTo>
                  <a:lnTo>
                    <a:pt x="649240" y="115846"/>
                  </a:lnTo>
                  <a:lnTo>
                    <a:pt x="475921" y="154949"/>
                  </a:lnTo>
                  <a:lnTo>
                    <a:pt x="345931" y="202424"/>
                  </a:lnTo>
                  <a:lnTo>
                    <a:pt x="294723" y="225525"/>
                  </a:lnTo>
                  <a:lnTo>
                    <a:pt x="298008" y="0"/>
                  </a:lnTo>
                  <a:close/>
                </a:path>
              </a:pathLst>
            </a:custGeom>
            <a:solidFill>
              <a:srgbClr val="A5D8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80126" y="6587708"/>
              <a:ext cx="1195705" cy="1102995"/>
            </a:xfrm>
            <a:custGeom>
              <a:avLst/>
              <a:gdLst/>
              <a:ahLst/>
              <a:cxnLst/>
              <a:rect l="l" t="t" r="r" b="b"/>
              <a:pathLst>
                <a:path w="1195704" h="1102995">
                  <a:moveTo>
                    <a:pt x="274859" y="611729"/>
                  </a:moveTo>
                  <a:lnTo>
                    <a:pt x="0" y="327376"/>
                  </a:lnTo>
                  <a:lnTo>
                    <a:pt x="298008" y="0"/>
                  </a:lnTo>
                  <a:lnTo>
                    <a:pt x="294723" y="225525"/>
                  </a:lnTo>
                  <a:lnTo>
                    <a:pt x="345931" y="202424"/>
                  </a:lnTo>
                  <a:lnTo>
                    <a:pt x="475921" y="154949"/>
                  </a:lnTo>
                  <a:lnTo>
                    <a:pt x="649240" y="115846"/>
                  </a:lnTo>
                  <a:lnTo>
                    <a:pt x="830436" y="117857"/>
                  </a:lnTo>
                  <a:lnTo>
                    <a:pt x="983321" y="151460"/>
                  </a:lnTo>
                  <a:lnTo>
                    <a:pt x="1094354" y="181864"/>
                  </a:lnTo>
                  <a:lnTo>
                    <a:pt x="1162058" y="203898"/>
                  </a:lnTo>
                  <a:lnTo>
                    <a:pt x="1185537" y="261849"/>
                  </a:lnTo>
                  <a:lnTo>
                    <a:pt x="1186120" y="311306"/>
                  </a:lnTo>
                  <a:lnTo>
                    <a:pt x="1186704" y="360764"/>
                  </a:lnTo>
                  <a:lnTo>
                    <a:pt x="1187287" y="410221"/>
                  </a:lnTo>
                  <a:lnTo>
                    <a:pt x="1187870" y="459678"/>
                  </a:lnTo>
                  <a:lnTo>
                    <a:pt x="1188454" y="509135"/>
                  </a:lnTo>
                  <a:lnTo>
                    <a:pt x="1189037" y="558593"/>
                  </a:lnTo>
                  <a:lnTo>
                    <a:pt x="1189621" y="608050"/>
                  </a:lnTo>
                  <a:lnTo>
                    <a:pt x="1190205" y="657507"/>
                  </a:lnTo>
                  <a:lnTo>
                    <a:pt x="1190788" y="706964"/>
                  </a:lnTo>
                  <a:lnTo>
                    <a:pt x="1191372" y="756421"/>
                  </a:lnTo>
                  <a:lnTo>
                    <a:pt x="1191956" y="805879"/>
                  </a:lnTo>
                  <a:lnTo>
                    <a:pt x="1192539" y="855336"/>
                  </a:lnTo>
                  <a:lnTo>
                    <a:pt x="1193123" y="904793"/>
                  </a:lnTo>
                  <a:lnTo>
                    <a:pt x="1193707" y="954250"/>
                  </a:lnTo>
                  <a:lnTo>
                    <a:pt x="1194291" y="1003708"/>
                  </a:lnTo>
                  <a:lnTo>
                    <a:pt x="1194874" y="1053165"/>
                  </a:lnTo>
                  <a:lnTo>
                    <a:pt x="1195458" y="1102622"/>
                  </a:lnTo>
                  <a:lnTo>
                    <a:pt x="1168006" y="1064593"/>
                  </a:lnTo>
                  <a:lnTo>
                    <a:pt x="1140851" y="1026034"/>
                  </a:lnTo>
                  <a:lnTo>
                    <a:pt x="1113876" y="987125"/>
                  </a:lnTo>
                  <a:lnTo>
                    <a:pt x="1086965" y="948044"/>
                  </a:lnTo>
                  <a:lnTo>
                    <a:pt x="1060000" y="908970"/>
                  </a:lnTo>
                  <a:lnTo>
                    <a:pt x="1032863" y="870082"/>
                  </a:lnTo>
                  <a:lnTo>
                    <a:pt x="1005438" y="831558"/>
                  </a:lnTo>
                  <a:lnTo>
                    <a:pt x="977607" y="793578"/>
                  </a:lnTo>
                  <a:lnTo>
                    <a:pt x="949253" y="756321"/>
                  </a:lnTo>
                  <a:lnTo>
                    <a:pt x="920260" y="719964"/>
                  </a:lnTo>
                  <a:lnTo>
                    <a:pt x="890509" y="684687"/>
                  </a:lnTo>
                  <a:lnTo>
                    <a:pt x="859884" y="650669"/>
                  </a:lnTo>
                  <a:lnTo>
                    <a:pt x="828268" y="618089"/>
                  </a:lnTo>
                  <a:lnTo>
                    <a:pt x="795543" y="587125"/>
                  </a:lnTo>
                  <a:lnTo>
                    <a:pt x="761592" y="557956"/>
                  </a:lnTo>
                  <a:lnTo>
                    <a:pt x="726298" y="530761"/>
                  </a:lnTo>
                  <a:lnTo>
                    <a:pt x="689544" y="505719"/>
                  </a:lnTo>
                  <a:lnTo>
                    <a:pt x="651213" y="483008"/>
                  </a:lnTo>
                  <a:lnTo>
                    <a:pt x="611187" y="462808"/>
                  </a:lnTo>
                  <a:lnTo>
                    <a:pt x="569349" y="445298"/>
                  </a:lnTo>
                  <a:lnTo>
                    <a:pt x="525582" y="430655"/>
                  </a:lnTo>
                  <a:lnTo>
                    <a:pt x="479769" y="419059"/>
                  </a:lnTo>
                  <a:lnTo>
                    <a:pt x="431793" y="410689"/>
                  </a:lnTo>
                  <a:lnTo>
                    <a:pt x="381537" y="405723"/>
                  </a:lnTo>
                  <a:lnTo>
                    <a:pt x="328883" y="404341"/>
                  </a:lnTo>
                  <a:lnTo>
                    <a:pt x="273714" y="406721"/>
                  </a:lnTo>
                  <a:lnTo>
                    <a:pt x="274859" y="61172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/>
          <p:nvPr/>
        </p:nvSpPr>
        <p:spPr>
          <a:xfrm>
            <a:off x="8204128" y="608029"/>
            <a:ext cx="211454" cy="353060"/>
          </a:xfrm>
          <a:custGeom>
            <a:avLst/>
            <a:gdLst/>
            <a:ahLst/>
            <a:cxnLst/>
            <a:rect l="l" t="t" r="r" b="b"/>
            <a:pathLst>
              <a:path w="211454" h="353059">
                <a:moveTo>
                  <a:pt x="32959" y="59363"/>
                </a:moveTo>
                <a:lnTo>
                  <a:pt x="25971" y="59363"/>
                </a:lnTo>
                <a:lnTo>
                  <a:pt x="22479" y="61109"/>
                </a:lnTo>
                <a:lnTo>
                  <a:pt x="20734" y="62856"/>
                </a:lnTo>
                <a:lnTo>
                  <a:pt x="20734" y="64602"/>
                </a:lnTo>
                <a:lnTo>
                  <a:pt x="19097" y="67248"/>
                </a:lnTo>
                <a:lnTo>
                  <a:pt x="16805" y="72678"/>
                </a:lnTo>
                <a:lnTo>
                  <a:pt x="13858" y="81054"/>
                </a:lnTo>
                <a:lnTo>
                  <a:pt x="10257" y="92542"/>
                </a:lnTo>
                <a:lnTo>
                  <a:pt x="6711" y="102663"/>
                </a:lnTo>
                <a:lnTo>
                  <a:pt x="4146" y="111966"/>
                </a:lnTo>
                <a:lnTo>
                  <a:pt x="2892" y="120287"/>
                </a:lnTo>
                <a:lnTo>
                  <a:pt x="3274" y="127462"/>
                </a:lnTo>
                <a:lnTo>
                  <a:pt x="3237" y="138919"/>
                </a:lnTo>
                <a:lnTo>
                  <a:pt x="3055" y="151906"/>
                </a:lnTo>
                <a:lnTo>
                  <a:pt x="2636" y="165109"/>
                </a:lnTo>
                <a:lnTo>
                  <a:pt x="2537" y="168221"/>
                </a:lnTo>
                <a:lnTo>
                  <a:pt x="518" y="205189"/>
                </a:lnTo>
                <a:lnTo>
                  <a:pt x="0" y="221094"/>
                </a:lnTo>
                <a:lnTo>
                  <a:pt x="60" y="267145"/>
                </a:lnTo>
                <a:lnTo>
                  <a:pt x="483" y="274785"/>
                </a:lnTo>
                <a:lnTo>
                  <a:pt x="518" y="275414"/>
                </a:lnTo>
                <a:lnTo>
                  <a:pt x="13531" y="331096"/>
                </a:lnTo>
                <a:lnTo>
                  <a:pt x="39942" y="352703"/>
                </a:lnTo>
                <a:lnTo>
                  <a:pt x="48672" y="352703"/>
                </a:lnTo>
                <a:lnTo>
                  <a:pt x="88831" y="331750"/>
                </a:lnTo>
                <a:lnTo>
                  <a:pt x="102799" y="296830"/>
                </a:lnTo>
                <a:lnTo>
                  <a:pt x="105463" y="289847"/>
                </a:lnTo>
                <a:lnTo>
                  <a:pt x="59149" y="289847"/>
                </a:lnTo>
                <a:lnTo>
                  <a:pt x="50609" y="287828"/>
                </a:lnTo>
                <a:lnTo>
                  <a:pt x="43216" y="284172"/>
                </a:lnTo>
                <a:lnTo>
                  <a:pt x="36805" y="278552"/>
                </a:lnTo>
                <a:lnTo>
                  <a:pt x="31212" y="270640"/>
                </a:lnTo>
                <a:lnTo>
                  <a:pt x="27717" y="263653"/>
                </a:lnTo>
                <a:lnTo>
                  <a:pt x="27717" y="256669"/>
                </a:lnTo>
                <a:lnTo>
                  <a:pt x="62641" y="240955"/>
                </a:lnTo>
                <a:lnTo>
                  <a:pt x="119530" y="240955"/>
                </a:lnTo>
                <a:lnTo>
                  <a:pt x="119931" y="238091"/>
                </a:lnTo>
                <a:lnTo>
                  <a:pt x="106291" y="195559"/>
                </a:lnTo>
                <a:lnTo>
                  <a:pt x="90409" y="185083"/>
                </a:lnTo>
                <a:lnTo>
                  <a:pt x="22479" y="185083"/>
                </a:lnTo>
                <a:lnTo>
                  <a:pt x="22479" y="183337"/>
                </a:lnTo>
                <a:lnTo>
                  <a:pt x="24225" y="183337"/>
                </a:lnTo>
                <a:lnTo>
                  <a:pt x="24225" y="179846"/>
                </a:lnTo>
                <a:lnTo>
                  <a:pt x="29324" y="174746"/>
                </a:lnTo>
                <a:lnTo>
                  <a:pt x="29235" y="168221"/>
                </a:lnTo>
                <a:lnTo>
                  <a:pt x="29180" y="154961"/>
                </a:lnTo>
                <a:lnTo>
                  <a:pt x="30338" y="128334"/>
                </a:lnTo>
                <a:lnTo>
                  <a:pt x="32904" y="98160"/>
                </a:lnTo>
                <a:lnTo>
                  <a:pt x="36351" y="67248"/>
                </a:lnTo>
                <a:lnTo>
                  <a:pt x="36451" y="61109"/>
                </a:lnTo>
                <a:lnTo>
                  <a:pt x="32959" y="59363"/>
                </a:lnTo>
                <a:close/>
              </a:path>
              <a:path w="211454" h="353059">
                <a:moveTo>
                  <a:pt x="119530" y="240955"/>
                </a:moveTo>
                <a:lnTo>
                  <a:pt x="62641" y="240955"/>
                </a:lnTo>
                <a:lnTo>
                  <a:pt x="71152" y="243929"/>
                </a:lnTo>
                <a:lnTo>
                  <a:pt x="78355" y="247721"/>
                </a:lnTo>
                <a:lnTo>
                  <a:pt x="84247" y="252495"/>
                </a:lnTo>
                <a:lnTo>
                  <a:pt x="88831" y="258415"/>
                </a:lnTo>
                <a:lnTo>
                  <a:pt x="90577" y="261907"/>
                </a:lnTo>
                <a:lnTo>
                  <a:pt x="90577" y="265399"/>
                </a:lnTo>
                <a:lnTo>
                  <a:pt x="88831" y="267145"/>
                </a:lnTo>
                <a:lnTo>
                  <a:pt x="82966" y="277323"/>
                </a:lnTo>
                <a:lnTo>
                  <a:pt x="75954" y="284390"/>
                </a:lnTo>
                <a:lnTo>
                  <a:pt x="67961" y="288510"/>
                </a:lnTo>
                <a:lnTo>
                  <a:pt x="59149" y="289847"/>
                </a:lnTo>
                <a:lnTo>
                  <a:pt x="105463" y="289847"/>
                </a:lnTo>
                <a:lnTo>
                  <a:pt x="117291" y="253177"/>
                </a:lnTo>
                <a:lnTo>
                  <a:pt x="119434" y="241637"/>
                </a:lnTo>
                <a:lnTo>
                  <a:pt x="119530" y="240955"/>
                </a:lnTo>
                <a:close/>
              </a:path>
              <a:path w="211454" h="353059">
                <a:moveTo>
                  <a:pt x="205816" y="0"/>
                </a:moveTo>
                <a:lnTo>
                  <a:pt x="202325" y="0"/>
                </a:lnTo>
                <a:lnTo>
                  <a:pt x="195341" y="5238"/>
                </a:lnTo>
                <a:lnTo>
                  <a:pt x="190102" y="10476"/>
                </a:lnTo>
                <a:lnTo>
                  <a:pt x="188356" y="13968"/>
                </a:lnTo>
                <a:lnTo>
                  <a:pt x="180826" y="24198"/>
                </a:lnTo>
                <a:lnTo>
                  <a:pt x="171333" y="34265"/>
                </a:lnTo>
                <a:lnTo>
                  <a:pt x="159875" y="44659"/>
                </a:lnTo>
                <a:lnTo>
                  <a:pt x="146452" y="55872"/>
                </a:lnTo>
                <a:lnTo>
                  <a:pt x="127817" y="71204"/>
                </a:lnTo>
                <a:lnTo>
                  <a:pt x="113930" y="82937"/>
                </a:lnTo>
                <a:lnTo>
                  <a:pt x="76172" y="117831"/>
                </a:lnTo>
                <a:lnTo>
                  <a:pt x="42125" y="156407"/>
                </a:lnTo>
                <a:lnTo>
                  <a:pt x="32959" y="171112"/>
                </a:lnTo>
                <a:lnTo>
                  <a:pt x="29324" y="174746"/>
                </a:lnTo>
                <a:lnTo>
                  <a:pt x="29346" y="176353"/>
                </a:lnTo>
                <a:lnTo>
                  <a:pt x="29466" y="185083"/>
                </a:lnTo>
                <a:lnTo>
                  <a:pt x="45181" y="185083"/>
                </a:lnTo>
                <a:lnTo>
                  <a:pt x="43435" y="181590"/>
                </a:lnTo>
                <a:lnTo>
                  <a:pt x="48671" y="179846"/>
                </a:lnTo>
                <a:lnTo>
                  <a:pt x="52165" y="176353"/>
                </a:lnTo>
                <a:lnTo>
                  <a:pt x="60895" y="169365"/>
                </a:lnTo>
                <a:lnTo>
                  <a:pt x="65806" y="165109"/>
                </a:lnTo>
                <a:lnTo>
                  <a:pt x="142415" y="101625"/>
                </a:lnTo>
                <a:lnTo>
                  <a:pt x="173843" y="73523"/>
                </a:lnTo>
                <a:lnTo>
                  <a:pt x="200142" y="37757"/>
                </a:lnTo>
                <a:lnTo>
                  <a:pt x="211055" y="15713"/>
                </a:lnTo>
                <a:lnTo>
                  <a:pt x="211055" y="6983"/>
                </a:lnTo>
                <a:lnTo>
                  <a:pt x="209308" y="1746"/>
                </a:lnTo>
                <a:lnTo>
                  <a:pt x="205816" y="0"/>
                </a:lnTo>
                <a:close/>
              </a:path>
              <a:path w="211454" h="353059">
                <a:moveTo>
                  <a:pt x="62647" y="179846"/>
                </a:moveTo>
                <a:lnTo>
                  <a:pt x="48671" y="179846"/>
                </a:lnTo>
                <a:lnTo>
                  <a:pt x="46926" y="181590"/>
                </a:lnTo>
                <a:lnTo>
                  <a:pt x="45181" y="185083"/>
                </a:lnTo>
                <a:lnTo>
                  <a:pt x="90409" y="185083"/>
                </a:lnTo>
                <a:lnTo>
                  <a:pt x="87740" y="183774"/>
                </a:lnTo>
                <a:lnTo>
                  <a:pt x="76091" y="180828"/>
                </a:lnTo>
                <a:lnTo>
                  <a:pt x="62647" y="1798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1" name="object 31"/>
          <p:cNvGrpSpPr/>
          <p:nvPr/>
        </p:nvGrpSpPr>
        <p:grpSpPr>
          <a:xfrm>
            <a:off x="7089919" y="531201"/>
            <a:ext cx="1058545" cy="597535"/>
            <a:chOff x="7089919" y="531201"/>
            <a:chExt cx="1058545" cy="597535"/>
          </a:xfrm>
        </p:grpSpPr>
        <p:sp>
          <p:nvSpPr>
            <p:cNvPr id="32" name="object 32"/>
            <p:cNvSpPr/>
            <p:nvPr/>
          </p:nvSpPr>
          <p:spPr>
            <a:xfrm>
              <a:off x="7292454" y="531202"/>
              <a:ext cx="855980" cy="597535"/>
            </a:xfrm>
            <a:custGeom>
              <a:avLst/>
              <a:gdLst/>
              <a:ahLst/>
              <a:cxnLst/>
              <a:rect l="l" t="t" r="r" b="b"/>
              <a:pathLst>
                <a:path w="855979" h="597535">
                  <a:moveTo>
                    <a:pt x="172859" y="116992"/>
                  </a:moveTo>
                  <a:lnTo>
                    <a:pt x="160718" y="106895"/>
                  </a:lnTo>
                  <a:lnTo>
                    <a:pt x="150380" y="97790"/>
                  </a:lnTo>
                  <a:lnTo>
                    <a:pt x="141681" y="89979"/>
                  </a:lnTo>
                  <a:lnTo>
                    <a:pt x="134454" y="83820"/>
                  </a:lnTo>
                  <a:lnTo>
                    <a:pt x="127469" y="82067"/>
                  </a:lnTo>
                  <a:lnTo>
                    <a:pt x="118567" y="91541"/>
                  </a:lnTo>
                  <a:lnTo>
                    <a:pt x="110007" y="101498"/>
                  </a:lnTo>
                  <a:lnTo>
                    <a:pt x="101434" y="111785"/>
                  </a:lnTo>
                  <a:lnTo>
                    <a:pt x="92544" y="122224"/>
                  </a:lnTo>
                  <a:lnTo>
                    <a:pt x="90817" y="127495"/>
                  </a:lnTo>
                  <a:lnTo>
                    <a:pt x="94297" y="132702"/>
                  </a:lnTo>
                  <a:lnTo>
                    <a:pt x="99529" y="137947"/>
                  </a:lnTo>
                  <a:lnTo>
                    <a:pt x="104775" y="141439"/>
                  </a:lnTo>
                  <a:lnTo>
                    <a:pt x="115239" y="151904"/>
                  </a:lnTo>
                  <a:lnTo>
                    <a:pt x="122224" y="157149"/>
                  </a:lnTo>
                  <a:lnTo>
                    <a:pt x="136194" y="160642"/>
                  </a:lnTo>
                  <a:lnTo>
                    <a:pt x="148310" y="149161"/>
                  </a:lnTo>
                  <a:lnTo>
                    <a:pt x="158457" y="138163"/>
                  </a:lnTo>
                  <a:lnTo>
                    <a:pt x="166636" y="127495"/>
                  </a:lnTo>
                  <a:lnTo>
                    <a:pt x="172859" y="116992"/>
                  </a:lnTo>
                  <a:close/>
                </a:path>
                <a:path w="855979" h="597535">
                  <a:moveTo>
                    <a:pt x="398106" y="370166"/>
                  </a:moveTo>
                  <a:lnTo>
                    <a:pt x="394614" y="366674"/>
                  </a:lnTo>
                  <a:lnTo>
                    <a:pt x="389382" y="366674"/>
                  </a:lnTo>
                  <a:lnTo>
                    <a:pt x="345719" y="370166"/>
                  </a:lnTo>
                  <a:lnTo>
                    <a:pt x="240957" y="371919"/>
                  </a:lnTo>
                  <a:lnTo>
                    <a:pt x="158889" y="371919"/>
                  </a:lnTo>
                  <a:lnTo>
                    <a:pt x="83820" y="366674"/>
                  </a:lnTo>
                  <a:lnTo>
                    <a:pt x="62865" y="363181"/>
                  </a:lnTo>
                  <a:lnTo>
                    <a:pt x="54127" y="359689"/>
                  </a:lnTo>
                  <a:lnTo>
                    <a:pt x="48895" y="357949"/>
                  </a:lnTo>
                  <a:lnTo>
                    <a:pt x="48895" y="356196"/>
                  </a:lnTo>
                  <a:lnTo>
                    <a:pt x="47142" y="350964"/>
                  </a:lnTo>
                  <a:lnTo>
                    <a:pt x="50609" y="347497"/>
                  </a:lnTo>
                  <a:lnTo>
                    <a:pt x="92544" y="326517"/>
                  </a:lnTo>
                  <a:lnTo>
                    <a:pt x="103352" y="321284"/>
                  </a:lnTo>
                  <a:lnTo>
                    <a:pt x="132181" y="295084"/>
                  </a:lnTo>
                  <a:lnTo>
                    <a:pt x="146672" y="247942"/>
                  </a:lnTo>
                  <a:lnTo>
                    <a:pt x="146672" y="190322"/>
                  </a:lnTo>
                  <a:lnTo>
                    <a:pt x="141439" y="188582"/>
                  </a:lnTo>
                  <a:lnTo>
                    <a:pt x="137947" y="188582"/>
                  </a:lnTo>
                  <a:lnTo>
                    <a:pt x="136194" y="190322"/>
                  </a:lnTo>
                  <a:lnTo>
                    <a:pt x="132702" y="192074"/>
                  </a:lnTo>
                  <a:lnTo>
                    <a:pt x="132702" y="193814"/>
                  </a:lnTo>
                  <a:lnTo>
                    <a:pt x="130962" y="195567"/>
                  </a:lnTo>
                  <a:lnTo>
                    <a:pt x="127469" y="200799"/>
                  </a:lnTo>
                  <a:lnTo>
                    <a:pt x="123977" y="211277"/>
                  </a:lnTo>
                  <a:lnTo>
                    <a:pt x="120484" y="216509"/>
                  </a:lnTo>
                  <a:lnTo>
                    <a:pt x="116992" y="223494"/>
                  </a:lnTo>
                  <a:lnTo>
                    <a:pt x="115239" y="228739"/>
                  </a:lnTo>
                  <a:lnTo>
                    <a:pt x="116992" y="240957"/>
                  </a:lnTo>
                  <a:lnTo>
                    <a:pt x="121513" y="255092"/>
                  </a:lnTo>
                  <a:lnTo>
                    <a:pt x="124409" y="263664"/>
                  </a:lnTo>
                  <a:lnTo>
                    <a:pt x="125336" y="266992"/>
                  </a:lnTo>
                  <a:lnTo>
                    <a:pt x="123977" y="265404"/>
                  </a:lnTo>
                  <a:lnTo>
                    <a:pt x="121056" y="273621"/>
                  </a:lnTo>
                  <a:lnTo>
                    <a:pt x="117640" y="280035"/>
                  </a:lnTo>
                  <a:lnTo>
                    <a:pt x="113906" y="284810"/>
                  </a:lnTo>
                  <a:lnTo>
                    <a:pt x="110007" y="288099"/>
                  </a:lnTo>
                  <a:lnTo>
                    <a:pt x="87960" y="298805"/>
                  </a:lnTo>
                  <a:lnTo>
                    <a:pt x="76365" y="304558"/>
                  </a:lnTo>
                  <a:lnTo>
                    <a:pt x="43434" y="325208"/>
                  </a:lnTo>
                  <a:lnTo>
                    <a:pt x="23253" y="347497"/>
                  </a:lnTo>
                  <a:lnTo>
                    <a:pt x="19646" y="352933"/>
                  </a:lnTo>
                  <a:lnTo>
                    <a:pt x="15392" y="358686"/>
                  </a:lnTo>
                  <a:lnTo>
                    <a:pt x="10477" y="364934"/>
                  </a:lnTo>
                  <a:lnTo>
                    <a:pt x="6883" y="372491"/>
                  </a:lnTo>
                  <a:lnTo>
                    <a:pt x="3937" y="379552"/>
                  </a:lnTo>
                  <a:lnTo>
                    <a:pt x="1638" y="386295"/>
                  </a:lnTo>
                  <a:lnTo>
                    <a:pt x="0" y="392874"/>
                  </a:lnTo>
                  <a:lnTo>
                    <a:pt x="5930" y="405663"/>
                  </a:lnTo>
                  <a:lnTo>
                    <a:pt x="48895" y="426046"/>
                  </a:lnTo>
                  <a:lnTo>
                    <a:pt x="99720" y="430949"/>
                  </a:lnTo>
                  <a:lnTo>
                    <a:pt x="118732" y="431279"/>
                  </a:lnTo>
                  <a:lnTo>
                    <a:pt x="139992" y="430949"/>
                  </a:lnTo>
                  <a:lnTo>
                    <a:pt x="191655" y="428332"/>
                  </a:lnTo>
                  <a:lnTo>
                    <a:pt x="303822" y="419061"/>
                  </a:lnTo>
                  <a:lnTo>
                    <a:pt x="344627" y="409676"/>
                  </a:lnTo>
                  <a:lnTo>
                    <a:pt x="378904" y="391121"/>
                  </a:lnTo>
                  <a:lnTo>
                    <a:pt x="387629" y="387629"/>
                  </a:lnTo>
                  <a:lnTo>
                    <a:pt x="394614" y="382397"/>
                  </a:lnTo>
                  <a:lnTo>
                    <a:pt x="398106" y="377151"/>
                  </a:lnTo>
                  <a:lnTo>
                    <a:pt x="398106" y="371919"/>
                  </a:lnTo>
                  <a:lnTo>
                    <a:pt x="398106" y="370166"/>
                  </a:lnTo>
                  <a:close/>
                </a:path>
                <a:path w="855979" h="597535">
                  <a:moveTo>
                    <a:pt x="797953" y="6985"/>
                  </a:moveTo>
                  <a:lnTo>
                    <a:pt x="792721" y="1752"/>
                  </a:lnTo>
                  <a:lnTo>
                    <a:pt x="789228" y="0"/>
                  </a:lnTo>
                  <a:lnTo>
                    <a:pt x="785736" y="0"/>
                  </a:lnTo>
                  <a:lnTo>
                    <a:pt x="771766" y="8737"/>
                  </a:lnTo>
                  <a:lnTo>
                    <a:pt x="680859" y="51054"/>
                  </a:lnTo>
                  <a:lnTo>
                    <a:pt x="642556" y="76835"/>
                  </a:lnTo>
                  <a:lnTo>
                    <a:pt x="622046" y="112191"/>
                  </a:lnTo>
                  <a:lnTo>
                    <a:pt x="614616" y="150164"/>
                  </a:lnTo>
                  <a:lnTo>
                    <a:pt x="614616" y="223494"/>
                  </a:lnTo>
                  <a:lnTo>
                    <a:pt x="614324" y="232283"/>
                  </a:lnTo>
                  <a:lnTo>
                    <a:pt x="593445" y="265925"/>
                  </a:lnTo>
                  <a:lnTo>
                    <a:pt x="584936" y="268897"/>
                  </a:lnTo>
                  <a:lnTo>
                    <a:pt x="574814" y="273812"/>
                  </a:lnTo>
                  <a:lnTo>
                    <a:pt x="545045" y="309524"/>
                  </a:lnTo>
                  <a:lnTo>
                    <a:pt x="535774" y="328561"/>
                  </a:lnTo>
                  <a:lnTo>
                    <a:pt x="530809" y="338734"/>
                  </a:lnTo>
                  <a:lnTo>
                    <a:pt x="502323" y="368693"/>
                  </a:lnTo>
                  <a:lnTo>
                    <a:pt x="433031" y="405091"/>
                  </a:lnTo>
                  <a:lnTo>
                    <a:pt x="427786" y="408584"/>
                  </a:lnTo>
                  <a:lnTo>
                    <a:pt x="422554" y="410324"/>
                  </a:lnTo>
                  <a:lnTo>
                    <a:pt x="415569" y="420801"/>
                  </a:lnTo>
                  <a:lnTo>
                    <a:pt x="420801" y="424294"/>
                  </a:lnTo>
                  <a:lnTo>
                    <a:pt x="422554" y="427786"/>
                  </a:lnTo>
                  <a:lnTo>
                    <a:pt x="426046" y="427786"/>
                  </a:lnTo>
                  <a:lnTo>
                    <a:pt x="501129" y="420801"/>
                  </a:lnTo>
                  <a:lnTo>
                    <a:pt x="506361" y="419061"/>
                  </a:lnTo>
                  <a:lnTo>
                    <a:pt x="511606" y="415569"/>
                  </a:lnTo>
                  <a:lnTo>
                    <a:pt x="516839" y="408584"/>
                  </a:lnTo>
                  <a:lnTo>
                    <a:pt x="518591" y="405091"/>
                  </a:lnTo>
                  <a:lnTo>
                    <a:pt x="522084" y="399846"/>
                  </a:lnTo>
                  <a:lnTo>
                    <a:pt x="525564" y="396367"/>
                  </a:lnTo>
                  <a:lnTo>
                    <a:pt x="531837" y="384543"/>
                  </a:lnTo>
                  <a:lnTo>
                    <a:pt x="537794" y="372567"/>
                  </a:lnTo>
                  <a:lnTo>
                    <a:pt x="543737" y="360273"/>
                  </a:lnTo>
                  <a:lnTo>
                    <a:pt x="550011" y="347472"/>
                  </a:lnTo>
                  <a:lnTo>
                    <a:pt x="586689" y="317792"/>
                  </a:lnTo>
                  <a:lnTo>
                    <a:pt x="593471" y="315798"/>
                  </a:lnTo>
                  <a:lnTo>
                    <a:pt x="600430" y="312331"/>
                  </a:lnTo>
                  <a:lnTo>
                    <a:pt x="607060" y="307225"/>
                  </a:lnTo>
                  <a:lnTo>
                    <a:pt x="612876" y="300329"/>
                  </a:lnTo>
                  <a:lnTo>
                    <a:pt x="613854" y="298424"/>
                  </a:lnTo>
                  <a:lnTo>
                    <a:pt x="616800" y="292912"/>
                  </a:lnTo>
                  <a:lnTo>
                    <a:pt x="621715" y="284124"/>
                  </a:lnTo>
                  <a:lnTo>
                    <a:pt x="628586" y="272389"/>
                  </a:lnTo>
                  <a:lnTo>
                    <a:pt x="633196" y="255689"/>
                  </a:lnTo>
                  <a:lnTo>
                    <a:pt x="636663" y="237032"/>
                  </a:lnTo>
                  <a:lnTo>
                    <a:pt x="639140" y="216408"/>
                  </a:lnTo>
                  <a:lnTo>
                    <a:pt x="640803" y="193814"/>
                  </a:lnTo>
                  <a:lnTo>
                    <a:pt x="642124" y="173443"/>
                  </a:lnTo>
                  <a:lnTo>
                    <a:pt x="646049" y="115239"/>
                  </a:lnTo>
                  <a:lnTo>
                    <a:pt x="647788" y="106514"/>
                  </a:lnTo>
                  <a:lnTo>
                    <a:pt x="651281" y="99529"/>
                  </a:lnTo>
                  <a:lnTo>
                    <a:pt x="660019" y="94297"/>
                  </a:lnTo>
                  <a:lnTo>
                    <a:pt x="662635" y="93637"/>
                  </a:lnTo>
                  <a:lnTo>
                    <a:pt x="667880" y="91668"/>
                  </a:lnTo>
                  <a:lnTo>
                    <a:pt x="764781" y="47142"/>
                  </a:lnTo>
                  <a:lnTo>
                    <a:pt x="783983" y="26200"/>
                  </a:lnTo>
                  <a:lnTo>
                    <a:pt x="790968" y="19215"/>
                  </a:lnTo>
                  <a:lnTo>
                    <a:pt x="796213" y="12230"/>
                  </a:lnTo>
                  <a:lnTo>
                    <a:pt x="797953" y="6985"/>
                  </a:lnTo>
                  <a:close/>
                </a:path>
                <a:path w="855979" h="597535">
                  <a:moveTo>
                    <a:pt x="855573" y="235724"/>
                  </a:moveTo>
                  <a:lnTo>
                    <a:pt x="853833" y="235724"/>
                  </a:lnTo>
                  <a:lnTo>
                    <a:pt x="854989" y="234556"/>
                  </a:lnTo>
                  <a:lnTo>
                    <a:pt x="850341" y="225247"/>
                  </a:lnTo>
                  <a:lnTo>
                    <a:pt x="811237" y="198107"/>
                  </a:lnTo>
                  <a:lnTo>
                    <a:pt x="801446" y="193814"/>
                  </a:lnTo>
                  <a:lnTo>
                    <a:pt x="793648" y="207568"/>
                  </a:lnTo>
                  <a:lnTo>
                    <a:pt x="786168" y="220002"/>
                  </a:lnTo>
                  <a:lnTo>
                    <a:pt x="779348" y="231140"/>
                  </a:lnTo>
                  <a:lnTo>
                    <a:pt x="773518" y="240957"/>
                  </a:lnTo>
                  <a:lnTo>
                    <a:pt x="754583" y="250101"/>
                  </a:lnTo>
                  <a:lnTo>
                    <a:pt x="721944" y="275577"/>
                  </a:lnTo>
                  <a:lnTo>
                    <a:pt x="691667" y="318884"/>
                  </a:lnTo>
                  <a:lnTo>
                    <a:pt x="678649" y="364794"/>
                  </a:lnTo>
                  <a:lnTo>
                    <a:pt x="673989" y="419061"/>
                  </a:lnTo>
                  <a:lnTo>
                    <a:pt x="676275" y="462280"/>
                  </a:lnTo>
                  <a:lnTo>
                    <a:pt x="677913" y="505485"/>
                  </a:lnTo>
                  <a:lnTo>
                    <a:pt x="678891" y="548703"/>
                  </a:lnTo>
                  <a:lnTo>
                    <a:pt x="679069" y="570966"/>
                  </a:lnTo>
                  <a:lnTo>
                    <a:pt x="679094" y="575525"/>
                  </a:lnTo>
                  <a:lnTo>
                    <a:pt x="679221" y="591921"/>
                  </a:lnTo>
                  <a:lnTo>
                    <a:pt x="684466" y="595414"/>
                  </a:lnTo>
                  <a:lnTo>
                    <a:pt x="687959" y="597154"/>
                  </a:lnTo>
                  <a:lnTo>
                    <a:pt x="693191" y="595414"/>
                  </a:lnTo>
                  <a:lnTo>
                    <a:pt x="695515" y="587908"/>
                  </a:lnTo>
                  <a:lnTo>
                    <a:pt x="697344" y="581228"/>
                  </a:lnTo>
                  <a:lnTo>
                    <a:pt x="698842" y="575525"/>
                  </a:lnTo>
                  <a:lnTo>
                    <a:pt x="700176" y="570966"/>
                  </a:lnTo>
                  <a:lnTo>
                    <a:pt x="702437" y="528713"/>
                  </a:lnTo>
                  <a:lnTo>
                    <a:pt x="703884" y="496100"/>
                  </a:lnTo>
                  <a:lnTo>
                    <a:pt x="704354" y="472998"/>
                  </a:lnTo>
                  <a:lnTo>
                    <a:pt x="703668" y="459219"/>
                  </a:lnTo>
                  <a:lnTo>
                    <a:pt x="703668" y="371919"/>
                  </a:lnTo>
                  <a:lnTo>
                    <a:pt x="703884" y="364794"/>
                  </a:lnTo>
                  <a:lnTo>
                    <a:pt x="703973" y="361772"/>
                  </a:lnTo>
                  <a:lnTo>
                    <a:pt x="704723" y="352717"/>
                  </a:lnTo>
                  <a:lnTo>
                    <a:pt x="730491" y="309956"/>
                  </a:lnTo>
                  <a:lnTo>
                    <a:pt x="771842" y="292747"/>
                  </a:lnTo>
                  <a:lnTo>
                    <a:pt x="797407" y="287261"/>
                  </a:lnTo>
                  <a:lnTo>
                    <a:pt x="825893" y="281127"/>
                  </a:lnTo>
                  <a:lnTo>
                    <a:pt x="831126" y="274142"/>
                  </a:lnTo>
                  <a:lnTo>
                    <a:pt x="834618" y="272389"/>
                  </a:lnTo>
                  <a:lnTo>
                    <a:pt x="836371" y="272389"/>
                  </a:lnTo>
                  <a:lnTo>
                    <a:pt x="839863" y="268897"/>
                  </a:lnTo>
                  <a:lnTo>
                    <a:pt x="843356" y="263664"/>
                  </a:lnTo>
                  <a:lnTo>
                    <a:pt x="848588" y="253187"/>
                  </a:lnTo>
                  <a:lnTo>
                    <a:pt x="852081" y="247942"/>
                  </a:lnTo>
                  <a:lnTo>
                    <a:pt x="853833" y="239217"/>
                  </a:lnTo>
                  <a:lnTo>
                    <a:pt x="855573" y="235724"/>
                  </a:lnTo>
                  <a:close/>
                </a:path>
                <a:path w="855979" h="597535">
                  <a:moveTo>
                    <a:pt x="855573" y="233972"/>
                  </a:moveTo>
                  <a:lnTo>
                    <a:pt x="854989" y="234556"/>
                  </a:lnTo>
                  <a:lnTo>
                    <a:pt x="855573" y="235724"/>
                  </a:lnTo>
                  <a:lnTo>
                    <a:pt x="855573" y="23397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89919" y="681361"/>
              <a:ext cx="164130" cy="279370"/>
            </a:xfrm>
            <a:prstGeom prst="rect">
              <a:avLst/>
            </a:prstGeom>
          </p:spPr>
        </p:pic>
      </p:grpSp>
      <p:sp>
        <p:nvSpPr>
          <p:cNvPr id="34" name="object 34"/>
          <p:cNvSpPr/>
          <p:nvPr/>
        </p:nvSpPr>
        <p:spPr>
          <a:xfrm>
            <a:off x="6700546" y="583589"/>
            <a:ext cx="344170" cy="431800"/>
          </a:xfrm>
          <a:custGeom>
            <a:avLst/>
            <a:gdLst/>
            <a:ahLst/>
            <a:cxnLst/>
            <a:rect l="l" t="t" r="r" b="b"/>
            <a:pathLst>
              <a:path w="344170" h="431800">
                <a:moveTo>
                  <a:pt x="99517" y="302069"/>
                </a:moveTo>
                <a:lnTo>
                  <a:pt x="75082" y="272389"/>
                </a:lnTo>
                <a:lnTo>
                  <a:pt x="61112" y="272389"/>
                </a:lnTo>
                <a:lnTo>
                  <a:pt x="59359" y="275869"/>
                </a:lnTo>
                <a:lnTo>
                  <a:pt x="51282" y="294652"/>
                </a:lnTo>
                <a:lnTo>
                  <a:pt x="47142" y="305562"/>
                </a:lnTo>
                <a:lnTo>
                  <a:pt x="43243" y="302615"/>
                </a:lnTo>
                <a:lnTo>
                  <a:pt x="30886" y="253149"/>
                </a:lnTo>
                <a:lnTo>
                  <a:pt x="28257" y="210540"/>
                </a:lnTo>
                <a:lnTo>
                  <a:pt x="27940" y="188569"/>
                </a:lnTo>
                <a:lnTo>
                  <a:pt x="28295" y="163449"/>
                </a:lnTo>
                <a:lnTo>
                  <a:pt x="29464" y="138150"/>
                </a:lnTo>
                <a:lnTo>
                  <a:pt x="31623" y="113195"/>
                </a:lnTo>
                <a:lnTo>
                  <a:pt x="34925" y="89052"/>
                </a:lnTo>
                <a:lnTo>
                  <a:pt x="33172" y="85559"/>
                </a:lnTo>
                <a:lnTo>
                  <a:pt x="26187" y="82067"/>
                </a:lnTo>
                <a:lnTo>
                  <a:pt x="22694" y="82067"/>
                </a:lnTo>
                <a:lnTo>
                  <a:pt x="20942" y="83807"/>
                </a:lnTo>
                <a:lnTo>
                  <a:pt x="17449" y="85559"/>
                </a:lnTo>
                <a:lnTo>
                  <a:pt x="13525" y="100291"/>
                </a:lnTo>
                <a:lnTo>
                  <a:pt x="9601" y="113055"/>
                </a:lnTo>
                <a:lnTo>
                  <a:pt x="5664" y="123863"/>
                </a:lnTo>
                <a:lnTo>
                  <a:pt x="1739" y="132702"/>
                </a:lnTo>
                <a:lnTo>
                  <a:pt x="0" y="288099"/>
                </a:lnTo>
                <a:lnTo>
                  <a:pt x="6324" y="332625"/>
                </a:lnTo>
                <a:lnTo>
                  <a:pt x="25806" y="367296"/>
                </a:lnTo>
                <a:lnTo>
                  <a:pt x="48882" y="375399"/>
                </a:lnTo>
                <a:lnTo>
                  <a:pt x="57619" y="375399"/>
                </a:lnTo>
                <a:lnTo>
                  <a:pt x="61112" y="373659"/>
                </a:lnTo>
                <a:lnTo>
                  <a:pt x="76200" y="363207"/>
                </a:lnTo>
                <a:lnTo>
                  <a:pt x="87515" y="347687"/>
                </a:lnTo>
                <a:lnTo>
                  <a:pt x="95237" y="327253"/>
                </a:lnTo>
                <a:lnTo>
                  <a:pt x="99517" y="302069"/>
                </a:lnTo>
                <a:close/>
              </a:path>
              <a:path w="344170" h="431800">
                <a:moveTo>
                  <a:pt x="343763" y="268897"/>
                </a:moveTo>
                <a:lnTo>
                  <a:pt x="336981" y="225247"/>
                </a:lnTo>
                <a:lnTo>
                  <a:pt x="317779" y="207784"/>
                </a:lnTo>
                <a:lnTo>
                  <a:pt x="305562" y="202539"/>
                </a:lnTo>
                <a:lnTo>
                  <a:pt x="298577" y="200799"/>
                </a:lnTo>
                <a:lnTo>
                  <a:pt x="295084" y="197307"/>
                </a:lnTo>
                <a:lnTo>
                  <a:pt x="295173" y="189687"/>
                </a:lnTo>
                <a:lnTo>
                  <a:pt x="296824" y="178092"/>
                </a:lnTo>
                <a:lnTo>
                  <a:pt x="300761" y="167347"/>
                </a:lnTo>
                <a:lnTo>
                  <a:pt x="308610" y="145199"/>
                </a:lnTo>
                <a:lnTo>
                  <a:pt x="317347" y="107823"/>
                </a:lnTo>
                <a:lnTo>
                  <a:pt x="319532" y="83807"/>
                </a:lnTo>
                <a:lnTo>
                  <a:pt x="319532" y="10477"/>
                </a:lnTo>
                <a:lnTo>
                  <a:pt x="319532" y="1739"/>
                </a:lnTo>
                <a:lnTo>
                  <a:pt x="314286" y="0"/>
                </a:lnTo>
                <a:lnTo>
                  <a:pt x="305562" y="0"/>
                </a:lnTo>
                <a:lnTo>
                  <a:pt x="305562" y="8724"/>
                </a:lnTo>
                <a:lnTo>
                  <a:pt x="303809" y="5232"/>
                </a:lnTo>
                <a:lnTo>
                  <a:pt x="287845" y="41821"/>
                </a:lnTo>
                <a:lnTo>
                  <a:pt x="283298" y="75730"/>
                </a:lnTo>
                <a:lnTo>
                  <a:pt x="283616" y="91643"/>
                </a:lnTo>
                <a:lnTo>
                  <a:pt x="284492" y="107823"/>
                </a:lnTo>
                <a:lnTo>
                  <a:pt x="284607" y="110007"/>
                </a:lnTo>
                <a:lnTo>
                  <a:pt x="284276" y="119468"/>
                </a:lnTo>
                <a:lnTo>
                  <a:pt x="283298" y="129425"/>
                </a:lnTo>
                <a:lnTo>
                  <a:pt x="281660" y="139712"/>
                </a:lnTo>
                <a:lnTo>
                  <a:pt x="279361" y="150164"/>
                </a:lnTo>
                <a:lnTo>
                  <a:pt x="277761" y="160667"/>
                </a:lnTo>
                <a:lnTo>
                  <a:pt x="275653" y="171335"/>
                </a:lnTo>
                <a:lnTo>
                  <a:pt x="273227" y="182321"/>
                </a:lnTo>
                <a:lnTo>
                  <a:pt x="270637" y="193814"/>
                </a:lnTo>
                <a:lnTo>
                  <a:pt x="268668" y="209194"/>
                </a:lnTo>
                <a:lnTo>
                  <a:pt x="268020" y="223926"/>
                </a:lnTo>
                <a:lnTo>
                  <a:pt x="268541" y="235254"/>
                </a:lnTo>
                <a:lnTo>
                  <a:pt x="268630" y="236994"/>
                </a:lnTo>
                <a:lnTo>
                  <a:pt x="268668" y="238010"/>
                </a:lnTo>
                <a:lnTo>
                  <a:pt x="291592" y="268897"/>
                </a:lnTo>
                <a:lnTo>
                  <a:pt x="293331" y="268897"/>
                </a:lnTo>
                <a:lnTo>
                  <a:pt x="298577" y="270637"/>
                </a:lnTo>
                <a:lnTo>
                  <a:pt x="307301" y="272389"/>
                </a:lnTo>
                <a:lnTo>
                  <a:pt x="312547" y="272389"/>
                </a:lnTo>
                <a:lnTo>
                  <a:pt x="316039" y="274129"/>
                </a:lnTo>
                <a:lnTo>
                  <a:pt x="316039" y="277622"/>
                </a:lnTo>
                <a:lnTo>
                  <a:pt x="316598" y="284607"/>
                </a:lnTo>
                <a:lnTo>
                  <a:pt x="316572" y="286346"/>
                </a:lnTo>
                <a:lnTo>
                  <a:pt x="315823" y="293331"/>
                </a:lnTo>
                <a:lnTo>
                  <a:pt x="313334" y="301193"/>
                </a:lnTo>
                <a:lnTo>
                  <a:pt x="309054" y="309054"/>
                </a:lnTo>
                <a:lnTo>
                  <a:pt x="302856" y="320484"/>
                </a:lnTo>
                <a:lnTo>
                  <a:pt x="274129" y="349211"/>
                </a:lnTo>
                <a:lnTo>
                  <a:pt x="237058" y="363943"/>
                </a:lnTo>
                <a:lnTo>
                  <a:pt x="225234" y="364921"/>
                </a:lnTo>
                <a:lnTo>
                  <a:pt x="212826" y="363613"/>
                </a:lnTo>
                <a:lnTo>
                  <a:pt x="179209" y="331508"/>
                </a:lnTo>
                <a:lnTo>
                  <a:pt x="171208" y="286346"/>
                </a:lnTo>
                <a:lnTo>
                  <a:pt x="171107" y="284607"/>
                </a:lnTo>
                <a:lnTo>
                  <a:pt x="171627" y="274129"/>
                </a:lnTo>
                <a:lnTo>
                  <a:pt x="171704" y="272389"/>
                </a:lnTo>
                <a:lnTo>
                  <a:pt x="171831" y="270637"/>
                </a:lnTo>
                <a:lnTo>
                  <a:pt x="173723" y="254711"/>
                </a:lnTo>
                <a:lnTo>
                  <a:pt x="176999" y="235254"/>
                </a:lnTo>
                <a:lnTo>
                  <a:pt x="181584" y="213017"/>
                </a:lnTo>
                <a:lnTo>
                  <a:pt x="181495" y="200799"/>
                </a:lnTo>
                <a:lnTo>
                  <a:pt x="181368" y="195770"/>
                </a:lnTo>
                <a:lnTo>
                  <a:pt x="180898" y="190322"/>
                </a:lnTo>
                <a:lnTo>
                  <a:pt x="180848" y="189687"/>
                </a:lnTo>
                <a:lnTo>
                  <a:pt x="179844" y="185077"/>
                </a:lnTo>
                <a:lnTo>
                  <a:pt x="171107" y="185077"/>
                </a:lnTo>
                <a:lnTo>
                  <a:pt x="156438" y="225018"/>
                </a:lnTo>
                <a:lnTo>
                  <a:pt x="144754" y="290499"/>
                </a:lnTo>
                <a:lnTo>
                  <a:pt x="143243" y="331508"/>
                </a:lnTo>
                <a:lnTo>
                  <a:pt x="143395" y="337642"/>
                </a:lnTo>
                <a:lnTo>
                  <a:pt x="159321" y="392214"/>
                </a:lnTo>
                <a:lnTo>
                  <a:pt x="190068" y="423913"/>
                </a:lnTo>
                <a:lnTo>
                  <a:pt x="221754" y="431279"/>
                </a:lnTo>
                <a:lnTo>
                  <a:pt x="231927" y="430898"/>
                </a:lnTo>
                <a:lnTo>
                  <a:pt x="290906" y="399300"/>
                </a:lnTo>
                <a:lnTo>
                  <a:pt x="314947" y="368858"/>
                </a:lnTo>
                <a:lnTo>
                  <a:pt x="316738" y="364921"/>
                </a:lnTo>
                <a:lnTo>
                  <a:pt x="332105" y="331203"/>
                </a:lnTo>
                <a:lnTo>
                  <a:pt x="342226" y="286346"/>
                </a:lnTo>
                <a:lnTo>
                  <a:pt x="343763" y="26889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4609914" y="524217"/>
            <a:ext cx="2045335" cy="589280"/>
            <a:chOff x="4609914" y="524217"/>
            <a:chExt cx="2045335" cy="589280"/>
          </a:xfrm>
        </p:grpSpPr>
        <p:sp>
          <p:nvSpPr>
            <p:cNvPr id="36" name="object 36"/>
            <p:cNvSpPr/>
            <p:nvPr/>
          </p:nvSpPr>
          <p:spPr>
            <a:xfrm>
              <a:off x="6072175" y="608037"/>
              <a:ext cx="583565" cy="410845"/>
            </a:xfrm>
            <a:custGeom>
              <a:avLst/>
              <a:gdLst/>
              <a:ahLst/>
              <a:cxnLst/>
              <a:rect l="l" t="t" r="r" b="b"/>
              <a:pathLst>
                <a:path w="583565" h="410844">
                  <a:moveTo>
                    <a:pt x="211061" y="6985"/>
                  </a:moveTo>
                  <a:lnTo>
                    <a:pt x="209308" y="1739"/>
                  </a:lnTo>
                  <a:lnTo>
                    <a:pt x="205816" y="0"/>
                  </a:lnTo>
                  <a:lnTo>
                    <a:pt x="202323" y="0"/>
                  </a:lnTo>
                  <a:lnTo>
                    <a:pt x="195338" y="5232"/>
                  </a:lnTo>
                  <a:lnTo>
                    <a:pt x="190106" y="10477"/>
                  </a:lnTo>
                  <a:lnTo>
                    <a:pt x="188353" y="13970"/>
                  </a:lnTo>
                  <a:lnTo>
                    <a:pt x="180860" y="24193"/>
                  </a:lnTo>
                  <a:lnTo>
                    <a:pt x="171551" y="34264"/>
                  </a:lnTo>
                  <a:lnTo>
                    <a:pt x="160616" y="44653"/>
                  </a:lnTo>
                  <a:lnTo>
                    <a:pt x="148196" y="55867"/>
                  </a:lnTo>
                  <a:lnTo>
                    <a:pt x="128549" y="71196"/>
                  </a:lnTo>
                  <a:lnTo>
                    <a:pt x="114147" y="82931"/>
                  </a:lnTo>
                  <a:lnTo>
                    <a:pt x="76174" y="117830"/>
                  </a:lnTo>
                  <a:lnTo>
                    <a:pt x="42125" y="156400"/>
                  </a:lnTo>
                  <a:lnTo>
                    <a:pt x="32956" y="171107"/>
                  </a:lnTo>
                  <a:lnTo>
                    <a:pt x="29324" y="174739"/>
                  </a:lnTo>
                  <a:lnTo>
                    <a:pt x="29349" y="176352"/>
                  </a:lnTo>
                  <a:lnTo>
                    <a:pt x="29464" y="185077"/>
                  </a:lnTo>
                  <a:lnTo>
                    <a:pt x="22479" y="185077"/>
                  </a:lnTo>
                  <a:lnTo>
                    <a:pt x="24231" y="183337"/>
                  </a:lnTo>
                  <a:lnTo>
                    <a:pt x="24231" y="179844"/>
                  </a:lnTo>
                  <a:lnTo>
                    <a:pt x="29324" y="174739"/>
                  </a:lnTo>
                  <a:lnTo>
                    <a:pt x="29235" y="168224"/>
                  </a:lnTo>
                  <a:lnTo>
                    <a:pt x="29184" y="154952"/>
                  </a:lnTo>
                  <a:lnTo>
                    <a:pt x="30340" y="128333"/>
                  </a:lnTo>
                  <a:lnTo>
                    <a:pt x="32905" y="98158"/>
                  </a:lnTo>
                  <a:lnTo>
                    <a:pt x="36347" y="67246"/>
                  </a:lnTo>
                  <a:lnTo>
                    <a:pt x="36449" y="61112"/>
                  </a:lnTo>
                  <a:lnTo>
                    <a:pt x="32956" y="59359"/>
                  </a:lnTo>
                  <a:lnTo>
                    <a:pt x="25971" y="59359"/>
                  </a:lnTo>
                  <a:lnTo>
                    <a:pt x="24231" y="61112"/>
                  </a:lnTo>
                  <a:lnTo>
                    <a:pt x="20739" y="62852"/>
                  </a:lnTo>
                  <a:lnTo>
                    <a:pt x="20739" y="64604"/>
                  </a:lnTo>
                  <a:lnTo>
                    <a:pt x="20078" y="67246"/>
                  </a:lnTo>
                  <a:lnTo>
                    <a:pt x="18122" y="72669"/>
                  </a:lnTo>
                  <a:lnTo>
                    <a:pt x="14846" y="81051"/>
                  </a:lnTo>
                  <a:lnTo>
                    <a:pt x="10261" y="92544"/>
                  </a:lnTo>
                  <a:lnTo>
                    <a:pt x="6718" y="102666"/>
                  </a:lnTo>
                  <a:lnTo>
                    <a:pt x="4152" y="111963"/>
                  </a:lnTo>
                  <a:lnTo>
                    <a:pt x="2895" y="120281"/>
                  </a:lnTo>
                  <a:lnTo>
                    <a:pt x="3276" y="127457"/>
                  </a:lnTo>
                  <a:lnTo>
                    <a:pt x="3238" y="138912"/>
                  </a:lnTo>
                  <a:lnTo>
                    <a:pt x="3060" y="151904"/>
                  </a:lnTo>
                  <a:lnTo>
                    <a:pt x="2641" y="165112"/>
                  </a:lnTo>
                  <a:lnTo>
                    <a:pt x="2540" y="168224"/>
                  </a:lnTo>
                  <a:lnTo>
                    <a:pt x="520" y="205181"/>
                  </a:lnTo>
                  <a:lnTo>
                    <a:pt x="0" y="221094"/>
                  </a:lnTo>
                  <a:lnTo>
                    <a:pt x="63" y="267144"/>
                  </a:lnTo>
                  <a:lnTo>
                    <a:pt x="5816" y="311200"/>
                  </a:lnTo>
                  <a:lnTo>
                    <a:pt x="24853" y="344766"/>
                  </a:lnTo>
                  <a:lnTo>
                    <a:pt x="39941" y="352704"/>
                  </a:lnTo>
                  <a:lnTo>
                    <a:pt x="48666" y="352704"/>
                  </a:lnTo>
                  <a:lnTo>
                    <a:pt x="90576" y="331749"/>
                  </a:lnTo>
                  <a:lnTo>
                    <a:pt x="93497" y="324815"/>
                  </a:lnTo>
                  <a:lnTo>
                    <a:pt x="96913" y="316903"/>
                  </a:lnTo>
                  <a:lnTo>
                    <a:pt x="100647" y="307682"/>
                  </a:lnTo>
                  <a:lnTo>
                    <a:pt x="104546" y="296824"/>
                  </a:lnTo>
                  <a:lnTo>
                    <a:pt x="106641" y="289839"/>
                  </a:lnTo>
                  <a:lnTo>
                    <a:pt x="108178" y="284746"/>
                  </a:lnTo>
                  <a:lnTo>
                    <a:pt x="111315" y="274777"/>
                  </a:lnTo>
                  <a:lnTo>
                    <a:pt x="114109" y="267144"/>
                  </a:lnTo>
                  <a:lnTo>
                    <a:pt x="116776" y="261899"/>
                  </a:lnTo>
                  <a:lnTo>
                    <a:pt x="118033" y="253174"/>
                  </a:lnTo>
                  <a:lnTo>
                    <a:pt x="119164" y="245097"/>
                  </a:lnTo>
                  <a:lnTo>
                    <a:pt x="119557" y="241630"/>
                  </a:lnTo>
                  <a:lnTo>
                    <a:pt x="119634" y="240957"/>
                  </a:lnTo>
                  <a:lnTo>
                    <a:pt x="119964" y="238086"/>
                  </a:lnTo>
                  <a:lnTo>
                    <a:pt x="108038" y="195554"/>
                  </a:lnTo>
                  <a:lnTo>
                    <a:pt x="90576" y="185000"/>
                  </a:lnTo>
                  <a:lnTo>
                    <a:pt x="90576" y="261899"/>
                  </a:lnTo>
                  <a:lnTo>
                    <a:pt x="90576" y="267144"/>
                  </a:lnTo>
                  <a:lnTo>
                    <a:pt x="83947" y="277317"/>
                  </a:lnTo>
                  <a:lnTo>
                    <a:pt x="76822" y="284391"/>
                  </a:lnTo>
                  <a:lnTo>
                    <a:pt x="68719" y="288505"/>
                  </a:lnTo>
                  <a:lnTo>
                    <a:pt x="59143" y="289839"/>
                  </a:lnTo>
                  <a:lnTo>
                    <a:pt x="50609" y="287820"/>
                  </a:lnTo>
                  <a:lnTo>
                    <a:pt x="43218" y="284175"/>
                  </a:lnTo>
                  <a:lnTo>
                    <a:pt x="36804" y="278549"/>
                  </a:lnTo>
                  <a:lnTo>
                    <a:pt x="31216" y="270637"/>
                  </a:lnTo>
                  <a:lnTo>
                    <a:pt x="27724" y="256667"/>
                  </a:lnTo>
                  <a:lnTo>
                    <a:pt x="29464" y="253174"/>
                  </a:lnTo>
                  <a:lnTo>
                    <a:pt x="36398" y="247586"/>
                  </a:lnTo>
                  <a:lnTo>
                    <a:pt x="44310" y="243789"/>
                  </a:lnTo>
                  <a:lnTo>
                    <a:pt x="53530" y="241630"/>
                  </a:lnTo>
                  <a:lnTo>
                    <a:pt x="64389" y="240957"/>
                  </a:lnTo>
                  <a:lnTo>
                    <a:pt x="71894" y="243928"/>
                  </a:lnTo>
                  <a:lnTo>
                    <a:pt x="78574" y="247713"/>
                  </a:lnTo>
                  <a:lnTo>
                    <a:pt x="84277" y="252488"/>
                  </a:lnTo>
                  <a:lnTo>
                    <a:pt x="88836" y="258406"/>
                  </a:lnTo>
                  <a:lnTo>
                    <a:pt x="90576" y="261899"/>
                  </a:lnTo>
                  <a:lnTo>
                    <a:pt x="90576" y="185000"/>
                  </a:lnTo>
                  <a:lnTo>
                    <a:pt x="87960" y="183769"/>
                  </a:lnTo>
                  <a:lnTo>
                    <a:pt x="76123" y="180822"/>
                  </a:lnTo>
                  <a:lnTo>
                    <a:pt x="62636" y="179844"/>
                  </a:lnTo>
                  <a:lnTo>
                    <a:pt x="48666" y="179844"/>
                  </a:lnTo>
                  <a:lnTo>
                    <a:pt x="46926" y="181584"/>
                  </a:lnTo>
                  <a:lnTo>
                    <a:pt x="45186" y="185077"/>
                  </a:lnTo>
                  <a:lnTo>
                    <a:pt x="43434" y="181584"/>
                  </a:lnTo>
                  <a:lnTo>
                    <a:pt x="48666" y="179844"/>
                  </a:lnTo>
                  <a:lnTo>
                    <a:pt x="52158" y="176352"/>
                  </a:lnTo>
                  <a:lnTo>
                    <a:pt x="60896" y="169367"/>
                  </a:lnTo>
                  <a:lnTo>
                    <a:pt x="65836" y="165112"/>
                  </a:lnTo>
                  <a:lnTo>
                    <a:pt x="78130" y="154952"/>
                  </a:lnTo>
                  <a:lnTo>
                    <a:pt x="97967" y="138912"/>
                  </a:lnTo>
                  <a:lnTo>
                    <a:pt x="125501" y="116979"/>
                  </a:lnTo>
                  <a:lnTo>
                    <a:pt x="143154" y="101625"/>
                  </a:lnTo>
                  <a:lnTo>
                    <a:pt x="173875" y="73520"/>
                  </a:lnTo>
                  <a:lnTo>
                    <a:pt x="200139" y="37757"/>
                  </a:lnTo>
                  <a:lnTo>
                    <a:pt x="211061" y="15709"/>
                  </a:lnTo>
                  <a:lnTo>
                    <a:pt x="211061" y="6985"/>
                  </a:lnTo>
                  <a:close/>
                </a:path>
                <a:path w="583565" h="410844">
                  <a:moveTo>
                    <a:pt x="417093" y="106502"/>
                  </a:moveTo>
                  <a:lnTo>
                    <a:pt x="411861" y="103009"/>
                  </a:lnTo>
                  <a:lnTo>
                    <a:pt x="406615" y="103009"/>
                  </a:lnTo>
                  <a:lnTo>
                    <a:pt x="386156" y="147510"/>
                  </a:lnTo>
                  <a:lnTo>
                    <a:pt x="382168" y="160629"/>
                  </a:lnTo>
                  <a:lnTo>
                    <a:pt x="382447" y="216154"/>
                  </a:lnTo>
                  <a:lnTo>
                    <a:pt x="383921" y="240957"/>
                  </a:lnTo>
                  <a:lnTo>
                    <a:pt x="383641" y="249516"/>
                  </a:lnTo>
                  <a:lnTo>
                    <a:pt x="382447" y="264033"/>
                  </a:lnTo>
                  <a:lnTo>
                    <a:pt x="382168" y="270637"/>
                  </a:lnTo>
                  <a:lnTo>
                    <a:pt x="375678" y="285699"/>
                  </a:lnTo>
                  <a:lnTo>
                    <a:pt x="343763" y="323011"/>
                  </a:lnTo>
                  <a:lnTo>
                    <a:pt x="304038" y="340258"/>
                  </a:lnTo>
                  <a:lnTo>
                    <a:pt x="266928" y="345719"/>
                  </a:lnTo>
                  <a:lnTo>
                    <a:pt x="255473" y="345059"/>
                  </a:lnTo>
                  <a:lnTo>
                    <a:pt x="212280" y="325424"/>
                  </a:lnTo>
                  <a:lnTo>
                    <a:pt x="195338" y="272389"/>
                  </a:lnTo>
                  <a:lnTo>
                    <a:pt x="195402" y="265531"/>
                  </a:lnTo>
                  <a:lnTo>
                    <a:pt x="195783" y="258191"/>
                  </a:lnTo>
                  <a:lnTo>
                    <a:pt x="196811" y="250532"/>
                  </a:lnTo>
                  <a:lnTo>
                    <a:pt x="198831" y="242697"/>
                  </a:lnTo>
                  <a:lnTo>
                    <a:pt x="202742" y="222021"/>
                  </a:lnTo>
                  <a:lnTo>
                    <a:pt x="206476" y="204292"/>
                  </a:lnTo>
                  <a:lnTo>
                    <a:pt x="212801" y="176352"/>
                  </a:lnTo>
                  <a:lnTo>
                    <a:pt x="211061" y="172859"/>
                  </a:lnTo>
                  <a:lnTo>
                    <a:pt x="207568" y="169367"/>
                  </a:lnTo>
                  <a:lnTo>
                    <a:pt x="202323" y="169367"/>
                  </a:lnTo>
                  <a:lnTo>
                    <a:pt x="197091" y="174599"/>
                  </a:lnTo>
                  <a:lnTo>
                    <a:pt x="192176" y="185737"/>
                  </a:lnTo>
                  <a:lnTo>
                    <a:pt x="181381" y="211264"/>
                  </a:lnTo>
                  <a:lnTo>
                    <a:pt x="181381" y="214757"/>
                  </a:lnTo>
                  <a:lnTo>
                    <a:pt x="177876" y="221742"/>
                  </a:lnTo>
                  <a:lnTo>
                    <a:pt x="177876" y="226987"/>
                  </a:lnTo>
                  <a:lnTo>
                    <a:pt x="173024" y="248640"/>
                  </a:lnTo>
                  <a:lnTo>
                    <a:pt x="169151" y="269328"/>
                  </a:lnTo>
                  <a:lnTo>
                    <a:pt x="166585" y="289356"/>
                  </a:lnTo>
                  <a:lnTo>
                    <a:pt x="165658" y="309054"/>
                  </a:lnTo>
                  <a:lnTo>
                    <a:pt x="168249" y="339471"/>
                  </a:lnTo>
                  <a:lnTo>
                    <a:pt x="188493" y="385902"/>
                  </a:lnTo>
                  <a:lnTo>
                    <a:pt x="225463" y="407924"/>
                  </a:lnTo>
                  <a:lnTo>
                    <a:pt x="247726" y="410324"/>
                  </a:lnTo>
                  <a:lnTo>
                    <a:pt x="258178" y="409727"/>
                  </a:lnTo>
                  <a:lnTo>
                    <a:pt x="305587" y="396074"/>
                  </a:lnTo>
                  <a:lnTo>
                    <a:pt x="352488" y="363181"/>
                  </a:lnTo>
                  <a:lnTo>
                    <a:pt x="382612" y="319963"/>
                  </a:lnTo>
                  <a:lnTo>
                    <a:pt x="404876" y="268884"/>
                  </a:lnTo>
                  <a:lnTo>
                    <a:pt x="412978" y="227634"/>
                  </a:lnTo>
                  <a:lnTo>
                    <a:pt x="413600" y="211264"/>
                  </a:lnTo>
                  <a:lnTo>
                    <a:pt x="414604" y="196888"/>
                  </a:lnTo>
                  <a:lnTo>
                    <a:pt x="415124" y="182676"/>
                  </a:lnTo>
                  <a:lnTo>
                    <a:pt x="415340" y="155397"/>
                  </a:lnTo>
                  <a:lnTo>
                    <a:pt x="416356" y="137693"/>
                  </a:lnTo>
                  <a:lnTo>
                    <a:pt x="416877" y="123748"/>
                  </a:lnTo>
                  <a:lnTo>
                    <a:pt x="417093" y="106502"/>
                  </a:lnTo>
                  <a:close/>
                </a:path>
                <a:path w="583565" h="410844">
                  <a:moveTo>
                    <a:pt x="572490" y="223494"/>
                  </a:moveTo>
                  <a:lnTo>
                    <a:pt x="565505" y="185077"/>
                  </a:lnTo>
                  <a:lnTo>
                    <a:pt x="543648" y="167640"/>
                  </a:lnTo>
                  <a:lnTo>
                    <a:pt x="535686" y="167640"/>
                  </a:lnTo>
                  <a:lnTo>
                    <a:pt x="527100" y="169367"/>
                  </a:lnTo>
                  <a:lnTo>
                    <a:pt x="521855" y="174599"/>
                  </a:lnTo>
                  <a:lnTo>
                    <a:pt x="516623" y="181584"/>
                  </a:lnTo>
                  <a:lnTo>
                    <a:pt x="516623" y="183337"/>
                  </a:lnTo>
                  <a:lnTo>
                    <a:pt x="513130" y="190322"/>
                  </a:lnTo>
                  <a:lnTo>
                    <a:pt x="509638" y="200799"/>
                  </a:lnTo>
                  <a:lnTo>
                    <a:pt x="509638" y="202539"/>
                  </a:lnTo>
                  <a:lnTo>
                    <a:pt x="506145" y="207772"/>
                  </a:lnTo>
                  <a:lnTo>
                    <a:pt x="499160" y="225234"/>
                  </a:lnTo>
                  <a:lnTo>
                    <a:pt x="497408" y="230479"/>
                  </a:lnTo>
                  <a:lnTo>
                    <a:pt x="497408" y="244449"/>
                  </a:lnTo>
                  <a:lnTo>
                    <a:pt x="500900" y="247942"/>
                  </a:lnTo>
                  <a:lnTo>
                    <a:pt x="507123" y="256527"/>
                  </a:lnTo>
                  <a:lnTo>
                    <a:pt x="515302" y="261683"/>
                  </a:lnTo>
                  <a:lnTo>
                    <a:pt x="525462" y="263893"/>
                  </a:lnTo>
                  <a:lnTo>
                    <a:pt x="537565" y="263652"/>
                  </a:lnTo>
                  <a:lnTo>
                    <a:pt x="541058" y="267144"/>
                  </a:lnTo>
                  <a:lnTo>
                    <a:pt x="541058" y="268884"/>
                  </a:lnTo>
                  <a:lnTo>
                    <a:pt x="542810" y="275882"/>
                  </a:lnTo>
                  <a:lnTo>
                    <a:pt x="541058" y="281114"/>
                  </a:lnTo>
                  <a:lnTo>
                    <a:pt x="500900" y="307301"/>
                  </a:lnTo>
                  <a:lnTo>
                    <a:pt x="492175" y="310794"/>
                  </a:lnTo>
                  <a:lnTo>
                    <a:pt x="481698" y="317779"/>
                  </a:lnTo>
                  <a:lnTo>
                    <a:pt x="462267" y="328472"/>
                  </a:lnTo>
                  <a:lnTo>
                    <a:pt x="455917" y="332270"/>
                  </a:lnTo>
                  <a:lnTo>
                    <a:pt x="452018" y="335241"/>
                  </a:lnTo>
                  <a:lnTo>
                    <a:pt x="448525" y="336981"/>
                  </a:lnTo>
                  <a:lnTo>
                    <a:pt x="448525" y="342226"/>
                  </a:lnTo>
                  <a:lnTo>
                    <a:pt x="450265" y="347459"/>
                  </a:lnTo>
                  <a:lnTo>
                    <a:pt x="455510" y="349211"/>
                  </a:lnTo>
                  <a:lnTo>
                    <a:pt x="465988" y="349211"/>
                  </a:lnTo>
                  <a:lnTo>
                    <a:pt x="504393" y="340474"/>
                  </a:lnTo>
                  <a:lnTo>
                    <a:pt x="513130" y="338734"/>
                  </a:lnTo>
                  <a:lnTo>
                    <a:pt x="521855" y="338734"/>
                  </a:lnTo>
                  <a:lnTo>
                    <a:pt x="527100" y="336981"/>
                  </a:lnTo>
                  <a:lnTo>
                    <a:pt x="532333" y="336981"/>
                  </a:lnTo>
                  <a:lnTo>
                    <a:pt x="554291" y="303758"/>
                  </a:lnTo>
                  <a:lnTo>
                    <a:pt x="566559" y="263893"/>
                  </a:lnTo>
                  <a:lnTo>
                    <a:pt x="566610" y="263652"/>
                  </a:lnTo>
                  <a:lnTo>
                    <a:pt x="568782" y="254927"/>
                  </a:lnTo>
                  <a:lnTo>
                    <a:pt x="571538" y="238556"/>
                  </a:lnTo>
                  <a:lnTo>
                    <a:pt x="572376" y="225234"/>
                  </a:lnTo>
                  <a:lnTo>
                    <a:pt x="572490" y="223494"/>
                  </a:lnTo>
                  <a:close/>
                </a:path>
                <a:path w="583565" h="410844">
                  <a:moveTo>
                    <a:pt x="582968" y="36664"/>
                  </a:moveTo>
                  <a:lnTo>
                    <a:pt x="567258" y="36664"/>
                  </a:lnTo>
                  <a:lnTo>
                    <a:pt x="558393" y="36931"/>
                  </a:lnTo>
                  <a:lnTo>
                    <a:pt x="550011" y="40157"/>
                  </a:lnTo>
                  <a:lnTo>
                    <a:pt x="541959" y="45999"/>
                  </a:lnTo>
                  <a:lnTo>
                    <a:pt x="534073" y="54127"/>
                  </a:lnTo>
                  <a:lnTo>
                    <a:pt x="530148" y="62941"/>
                  </a:lnTo>
                  <a:lnTo>
                    <a:pt x="526224" y="70929"/>
                  </a:lnTo>
                  <a:lnTo>
                    <a:pt x="496265" y="100266"/>
                  </a:lnTo>
                  <a:lnTo>
                    <a:pt x="488683" y="101269"/>
                  </a:lnTo>
                  <a:lnTo>
                    <a:pt x="483450" y="101269"/>
                  </a:lnTo>
                  <a:lnTo>
                    <a:pt x="478205" y="99517"/>
                  </a:lnTo>
                  <a:lnTo>
                    <a:pt x="472287" y="109347"/>
                  </a:lnTo>
                  <a:lnTo>
                    <a:pt x="467512" y="117856"/>
                  </a:lnTo>
                  <a:lnTo>
                    <a:pt x="463715" y="125056"/>
                  </a:lnTo>
                  <a:lnTo>
                    <a:pt x="460743" y="130949"/>
                  </a:lnTo>
                  <a:lnTo>
                    <a:pt x="458990" y="130949"/>
                  </a:lnTo>
                  <a:lnTo>
                    <a:pt x="458990" y="134442"/>
                  </a:lnTo>
                  <a:lnTo>
                    <a:pt x="457250" y="136194"/>
                  </a:lnTo>
                  <a:lnTo>
                    <a:pt x="457250" y="143167"/>
                  </a:lnTo>
                  <a:lnTo>
                    <a:pt x="464235" y="144919"/>
                  </a:lnTo>
                  <a:lnTo>
                    <a:pt x="467728" y="146659"/>
                  </a:lnTo>
                  <a:lnTo>
                    <a:pt x="471220" y="146659"/>
                  </a:lnTo>
                  <a:lnTo>
                    <a:pt x="509638" y="127457"/>
                  </a:lnTo>
                  <a:lnTo>
                    <a:pt x="535165" y="95542"/>
                  </a:lnTo>
                  <a:lnTo>
                    <a:pt x="541058" y="87299"/>
                  </a:lnTo>
                  <a:lnTo>
                    <a:pt x="544550" y="85559"/>
                  </a:lnTo>
                  <a:lnTo>
                    <a:pt x="555028" y="85559"/>
                  </a:lnTo>
                  <a:lnTo>
                    <a:pt x="562013" y="82067"/>
                  </a:lnTo>
                  <a:lnTo>
                    <a:pt x="569214" y="70307"/>
                  </a:lnTo>
                  <a:lnTo>
                    <a:pt x="575106" y="58712"/>
                  </a:lnTo>
                  <a:lnTo>
                    <a:pt x="579691" y="47434"/>
                  </a:lnTo>
                  <a:lnTo>
                    <a:pt x="582891" y="36931"/>
                  </a:lnTo>
                  <a:lnTo>
                    <a:pt x="582968" y="3666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82301" y="524217"/>
              <a:ext cx="1164478" cy="58872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4609914" y="670885"/>
              <a:ext cx="229235" cy="429895"/>
            </a:xfrm>
            <a:custGeom>
              <a:avLst/>
              <a:gdLst/>
              <a:ahLst/>
              <a:cxnLst/>
              <a:rect l="l" t="t" r="r" b="b"/>
              <a:pathLst>
                <a:path w="229235" h="429894">
                  <a:moveTo>
                    <a:pt x="151909" y="356198"/>
                  </a:moveTo>
                  <a:lnTo>
                    <a:pt x="146672" y="356198"/>
                  </a:lnTo>
                  <a:lnTo>
                    <a:pt x="130954" y="370166"/>
                  </a:lnTo>
                  <a:lnTo>
                    <a:pt x="125007" y="377450"/>
                  </a:lnTo>
                  <a:lnTo>
                    <a:pt x="120041" y="383916"/>
                  </a:lnTo>
                  <a:lnTo>
                    <a:pt x="115731" y="390056"/>
                  </a:lnTo>
                  <a:lnTo>
                    <a:pt x="111748" y="396360"/>
                  </a:lnTo>
                  <a:lnTo>
                    <a:pt x="118268" y="404871"/>
                  </a:lnTo>
                  <a:lnTo>
                    <a:pt x="124625" y="412074"/>
                  </a:lnTo>
                  <a:lnTo>
                    <a:pt x="130654" y="417966"/>
                  </a:lnTo>
                  <a:lnTo>
                    <a:pt x="136192" y="422550"/>
                  </a:lnTo>
                  <a:lnTo>
                    <a:pt x="146672" y="429534"/>
                  </a:lnTo>
                  <a:lnTo>
                    <a:pt x="153656" y="429534"/>
                  </a:lnTo>
                  <a:lnTo>
                    <a:pt x="155402" y="427788"/>
                  </a:lnTo>
                  <a:lnTo>
                    <a:pt x="158893" y="426041"/>
                  </a:lnTo>
                  <a:lnTo>
                    <a:pt x="165741" y="419166"/>
                  </a:lnTo>
                  <a:lnTo>
                    <a:pt x="173079" y="411636"/>
                  </a:lnTo>
                  <a:lnTo>
                    <a:pt x="180746" y="403451"/>
                  </a:lnTo>
                  <a:lnTo>
                    <a:pt x="188575" y="394610"/>
                  </a:lnTo>
                  <a:lnTo>
                    <a:pt x="188575" y="385880"/>
                  </a:lnTo>
                  <a:lnTo>
                    <a:pt x="180391" y="379278"/>
                  </a:lnTo>
                  <a:lnTo>
                    <a:pt x="171552" y="372349"/>
                  </a:lnTo>
                  <a:lnTo>
                    <a:pt x="162058" y="364764"/>
                  </a:lnTo>
                  <a:lnTo>
                    <a:pt x="151909" y="356198"/>
                  </a:lnTo>
                  <a:close/>
                </a:path>
                <a:path w="229235" h="429894">
                  <a:moveTo>
                    <a:pt x="221749" y="333500"/>
                  </a:moveTo>
                  <a:lnTo>
                    <a:pt x="150163" y="333500"/>
                  </a:lnTo>
                  <a:lnTo>
                    <a:pt x="150163" y="336991"/>
                  </a:lnTo>
                  <a:lnTo>
                    <a:pt x="153656" y="342230"/>
                  </a:lnTo>
                  <a:lnTo>
                    <a:pt x="158893" y="345721"/>
                  </a:lnTo>
                  <a:lnTo>
                    <a:pt x="172862" y="359690"/>
                  </a:lnTo>
                  <a:lnTo>
                    <a:pt x="174607" y="359690"/>
                  </a:lnTo>
                  <a:lnTo>
                    <a:pt x="176353" y="361436"/>
                  </a:lnTo>
                  <a:lnTo>
                    <a:pt x="179845" y="361436"/>
                  </a:lnTo>
                  <a:lnTo>
                    <a:pt x="183337" y="364928"/>
                  </a:lnTo>
                  <a:lnTo>
                    <a:pt x="190322" y="364928"/>
                  </a:lnTo>
                  <a:lnTo>
                    <a:pt x="193813" y="363181"/>
                  </a:lnTo>
                  <a:lnTo>
                    <a:pt x="195559" y="361436"/>
                  </a:lnTo>
                  <a:lnTo>
                    <a:pt x="221749" y="333500"/>
                  </a:lnTo>
                  <a:close/>
                </a:path>
                <a:path w="229235" h="429894">
                  <a:moveTo>
                    <a:pt x="122224" y="282863"/>
                  </a:moveTo>
                  <a:lnTo>
                    <a:pt x="115239" y="282863"/>
                  </a:lnTo>
                  <a:lnTo>
                    <a:pt x="80319" y="321278"/>
                  </a:lnTo>
                  <a:lnTo>
                    <a:pt x="80319" y="328261"/>
                  </a:lnTo>
                  <a:lnTo>
                    <a:pt x="86539" y="335491"/>
                  </a:lnTo>
                  <a:lnTo>
                    <a:pt x="118732" y="361436"/>
                  </a:lnTo>
                  <a:lnTo>
                    <a:pt x="123969" y="361436"/>
                  </a:lnTo>
                  <a:lnTo>
                    <a:pt x="127462" y="359690"/>
                  </a:lnTo>
                  <a:lnTo>
                    <a:pt x="129208" y="357944"/>
                  </a:lnTo>
                  <a:lnTo>
                    <a:pt x="136411" y="349705"/>
                  </a:lnTo>
                  <a:lnTo>
                    <a:pt x="142305" y="343103"/>
                  </a:lnTo>
                  <a:lnTo>
                    <a:pt x="146889" y="337810"/>
                  </a:lnTo>
                  <a:lnTo>
                    <a:pt x="150163" y="333500"/>
                  </a:lnTo>
                  <a:lnTo>
                    <a:pt x="221749" y="333500"/>
                  </a:lnTo>
                  <a:lnTo>
                    <a:pt x="226988" y="328261"/>
                  </a:lnTo>
                  <a:lnTo>
                    <a:pt x="228733" y="323024"/>
                  </a:lnTo>
                  <a:lnTo>
                    <a:pt x="226988" y="317787"/>
                  </a:lnTo>
                  <a:lnTo>
                    <a:pt x="219234" y="312548"/>
                  </a:lnTo>
                  <a:lnTo>
                    <a:pt x="157147" y="312548"/>
                  </a:lnTo>
                  <a:lnTo>
                    <a:pt x="153874" y="310911"/>
                  </a:lnTo>
                  <a:lnTo>
                    <a:pt x="148417" y="307310"/>
                  </a:lnTo>
                  <a:lnTo>
                    <a:pt x="143175" y="300323"/>
                  </a:lnTo>
                  <a:lnTo>
                    <a:pt x="137938" y="296367"/>
                  </a:lnTo>
                  <a:lnTo>
                    <a:pt x="132700" y="292247"/>
                  </a:lnTo>
                  <a:lnTo>
                    <a:pt x="127462" y="287800"/>
                  </a:lnTo>
                  <a:lnTo>
                    <a:pt x="122224" y="282863"/>
                  </a:lnTo>
                  <a:close/>
                </a:path>
                <a:path w="229235" h="429894">
                  <a:moveTo>
                    <a:pt x="188575" y="286354"/>
                  </a:moveTo>
                  <a:lnTo>
                    <a:pt x="181592" y="286354"/>
                  </a:lnTo>
                  <a:lnTo>
                    <a:pt x="157147" y="312548"/>
                  </a:lnTo>
                  <a:lnTo>
                    <a:pt x="219234" y="312548"/>
                  </a:lnTo>
                  <a:lnTo>
                    <a:pt x="216812" y="310911"/>
                  </a:lnTo>
                  <a:lnTo>
                    <a:pt x="207127" y="303380"/>
                  </a:lnTo>
                  <a:lnTo>
                    <a:pt x="197769" y="295194"/>
                  </a:lnTo>
                  <a:lnTo>
                    <a:pt x="188575" y="286354"/>
                  </a:lnTo>
                  <a:close/>
                </a:path>
                <a:path w="229235" h="429894">
                  <a:moveTo>
                    <a:pt x="8731" y="253180"/>
                  </a:moveTo>
                  <a:lnTo>
                    <a:pt x="1746" y="253180"/>
                  </a:lnTo>
                  <a:lnTo>
                    <a:pt x="0" y="256674"/>
                  </a:lnTo>
                  <a:lnTo>
                    <a:pt x="0" y="261910"/>
                  </a:lnTo>
                  <a:lnTo>
                    <a:pt x="1746" y="267148"/>
                  </a:lnTo>
                  <a:lnTo>
                    <a:pt x="36011" y="289164"/>
                  </a:lnTo>
                  <a:lnTo>
                    <a:pt x="47142" y="289847"/>
                  </a:lnTo>
                  <a:lnTo>
                    <a:pt x="62859" y="289847"/>
                  </a:lnTo>
                  <a:lnTo>
                    <a:pt x="71589" y="288100"/>
                  </a:lnTo>
                  <a:lnTo>
                    <a:pt x="91232" y="279916"/>
                  </a:lnTo>
                  <a:lnTo>
                    <a:pt x="108256" y="265839"/>
                  </a:lnTo>
                  <a:lnTo>
                    <a:pt x="112349" y="260164"/>
                  </a:lnTo>
                  <a:lnTo>
                    <a:pt x="40158" y="260164"/>
                  </a:lnTo>
                  <a:lnTo>
                    <a:pt x="40158" y="256674"/>
                  </a:lnTo>
                  <a:lnTo>
                    <a:pt x="41812" y="256674"/>
                  </a:lnTo>
                  <a:lnTo>
                    <a:pt x="42640" y="254927"/>
                  </a:lnTo>
                  <a:lnTo>
                    <a:pt x="10476" y="254927"/>
                  </a:lnTo>
                  <a:lnTo>
                    <a:pt x="8731" y="253180"/>
                  </a:lnTo>
                  <a:close/>
                </a:path>
                <a:path w="229235" h="429894">
                  <a:moveTo>
                    <a:pt x="144926" y="0"/>
                  </a:moveTo>
                  <a:lnTo>
                    <a:pt x="137938" y="0"/>
                  </a:lnTo>
                  <a:lnTo>
                    <a:pt x="134446" y="1746"/>
                  </a:lnTo>
                  <a:lnTo>
                    <a:pt x="116986" y="40161"/>
                  </a:lnTo>
                  <a:lnTo>
                    <a:pt x="110357" y="82884"/>
                  </a:lnTo>
                  <a:lnTo>
                    <a:pt x="110002" y="193813"/>
                  </a:lnTo>
                  <a:lnTo>
                    <a:pt x="109374" y="206283"/>
                  </a:lnTo>
                  <a:lnTo>
                    <a:pt x="92733" y="246606"/>
                  </a:lnTo>
                  <a:lnTo>
                    <a:pt x="41812" y="256674"/>
                  </a:lnTo>
                  <a:lnTo>
                    <a:pt x="40158" y="260164"/>
                  </a:lnTo>
                  <a:lnTo>
                    <a:pt x="112349" y="260164"/>
                  </a:lnTo>
                  <a:lnTo>
                    <a:pt x="122660" y="245869"/>
                  </a:lnTo>
                  <a:lnTo>
                    <a:pt x="132317" y="224677"/>
                  </a:lnTo>
                  <a:lnTo>
                    <a:pt x="129208" y="220007"/>
                  </a:lnTo>
                  <a:lnTo>
                    <a:pt x="190993" y="220007"/>
                  </a:lnTo>
                  <a:lnTo>
                    <a:pt x="207782" y="179844"/>
                  </a:lnTo>
                  <a:lnTo>
                    <a:pt x="209202" y="172860"/>
                  </a:lnTo>
                  <a:lnTo>
                    <a:pt x="171115" y="172860"/>
                  </a:lnTo>
                  <a:lnTo>
                    <a:pt x="164132" y="171114"/>
                  </a:lnTo>
                  <a:lnTo>
                    <a:pt x="145908" y="136441"/>
                  </a:lnTo>
                  <a:lnTo>
                    <a:pt x="144926" y="123973"/>
                  </a:lnTo>
                  <a:lnTo>
                    <a:pt x="145032" y="45399"/>
                  </a:lnTo>
                  <a:lnTo>
                    <a:pt x="145144" y="35796"/>
                  </a:lnTo>
                  <a:lnTo>
                    <a:pt x="145662" y="20735"/>
                  </a:lnTo>
                  <a:lnTo>
                    <a:pt x="146672" y="6983"/>
                  </a:lnTo>
                  <a:lnTo>
                    <a:pt x="146672" y="1746"/>
                  </a:lnTo>
                  <a:lnTo>
                    <a:pt x="144926" y="0"/>
                  </a:lnTo>
                  <a:close/>
                </a:path>
                <a:path w="229235" h="429894">
                  <a:moveTo>
                    <a:pt x="54129" y="45399"/>
                  </a:moveTo>
                  <a:lnTo>
                    <a:pt x="48888" y="47146"/>
                  </a:lnTo>
                  <a:lnTo>
                    <a:pt x="45396" y="48891"/>
                  </a:lnTo>
                  <a:lnTo>
                    <a:pt x="41904" y="52383"/>
                  </a:lnTo>
                  <a:lnTo>
                    <a:pt x="36721" y="68697"/>
                  </a:lnTo>
                  <a:lnTo>
                    <a:pt x="27663" y="96088"/>
                  </a:lnTo>
                  <a:lnTo>
                    <a:pt x="24444" y="106509"/>
                  </a:lnTo>
                  <a:lnTo>
                    <a:pt x="23708" y="115596"/>
                  </a:lnTo>
                  <a:lnTo>
                    <a:pt x="23790" y="126810"/>
                  </a:lnTo>
                  <a:lnTo>
                    <a:pt x="24096" y="136441"/>
                  </a:lnTo>
                  <a:lnTo>
                    <a:pt x="24199" y="139660"/>
                  </a:lnTo>
                  <a:lnTo>
                    <a:pt x="24261" y="143179"/>
                  </a:lnTo>
                  <a:lnTo>
                    <a:pt x="24341" y="147762"/>
                  </a:lnTo>
                  <a:lnTo>
                    <a:pt x="24444" y="153654"/>
                  </a:lnTo>
                  <a:lnTo>
                    <a:pt x="25358" y="167623"/>
                  </a:lnTo>
                  <a:lnTo>
                    <a:pt x="26173" y="199706"/>
                  </a:lnTo>
                  <a:lnTo>
                    <a:pt x="25997" y="206283"/>
                  </a:lnTo>
                  <a:lnTo>
                    <a:pt x="25918" y="209229"/>
                  </a:lnTo>
                  <a:lnTo>
                    <a:pt x="24738" y="227945"/>
                  </a:lnTo>
                  <a:lnTo>
                    <a:pt x="24619" y="231573"/>
                  </a:lnTo>
                  <a:lnTo>
                    <a:pt x="19206" y="251434"/>
                  </a:lnTo>
                  <a:lnTo>
                    <a:pt x="19206" y="254927"/>
                  </a:lnTo>
                  <a:lnTo>
                    <a:pt x="42640" y="254927"/>
                  </a:lnTo>
                  <a:lnTo>
                    <a:pt x="46352" y="247097"/>
                  </a:lnTo>
                  <a:lnTo>
                    <a:pt x="51727" y="231573"/>
                  </a:lnTo>
                  <a:lnTo>
                    <a:pt x="56121" y="213758"/>
                  </a:lnTo>
                  <a:lnTo>
                    <a:pt x="59368" y="193813"/>
                  </a:lnTo>
                  <a:lnTo>
                    <a:pt x="58416" y="172860"/>
                  </a:lnTo>
                  <a:lnTo>
                    <a:pt x="58291" y="169096"/>
                  </a:lnTo>
                  <a:lnTo>
                    <a:pt x="58110" y="162384"/>
                  </a:lnTo>
                  <a:lnTo>
                    <a:pt x="57995" y="158102"/>
                  </a:lnTo>
                  <a:lnTo>
                    <a:pt x="57875" y="153654"/>
                  </a:lnTo>
                  <a:lnTo>
                    <a:pt x="57785" y="147762"/>
                  </a:lnTo>
                  <a:lnTo>
                    <a:pt x="57689" y="139660"/>
                  </a:lnTo>
                  <a:lnTo>
                    <a:pt x="57622" y="123973"/>
                  </a:lnTo>
                  <a:lnTo>
                    <a:pt x="57031" y="106509"/>
                  </a:lnTo>
                  <a:lnTo>
                    <a:pt x="58113" y="68234"/>
                  </a:lnTo>
                  <a:lnTo>
                    <a:pt x="59368" y="54129"/>
                  </a:lnTo>
                  <a:lnTo>
                    <a:pt x="57622" y="47146"/>
                  </a:lnTo>
                  <a:lnTo>
                    <a:pt x="54129" y="45399"/>
                  </a:lnTo>
                  <a:close/>
                </a:path>
                <a:path w="229235" h="429894">
                  <a:moveTo>
                    <a:pt x="190993" y="220007"/>
                  </a:moveTo>
                  <a:lnTo>
                    <a:pt x="134446" y="220007"/>
                  </a:lnTo>
                  <a:lnTo>
                    <a:pt x="132317" y="224677"/>
                  </a:lnTo>
                  <a:lnTo>
                    <a:pt x="135019" y="228736"/>
                  </a:lnTo>
                  <a:lnTo>
                    <a:pt x="135129" y="228900"/>
                  </a:lnTo>
                  <a:lnTo>
                    <a:pt x="142523" y="234848"/>
                  </a:lnTo>
                  <a:lnTo>
                    <a:pt x="151554" y="238176"/>
                  </a:lnTo>
                  <a:lnTo>
                    <a:pt x="162386" y="239213"/>
                  </a:lnTo>
                  <a:lnTo>
                    <a:pt x="169369" y="239213"/>
                  </a:lnTo>
                  <a:lnTo>
                    <a:pt x="176899" y="234629"/>
                  </a:lnTo>
                  <a:lnTo>
                    <a:pt x="183774" y="228736"/>
                  </a:lnTo>
                  <a:lnTo>
                    <a:pt x="189994" y="221534"/>
                  </a:lnTo>
                  <a:lnTo>
                    <a:pt x="190993" y="220007"/>
                  </a:lnTo>
                  <a:close/>
                </a:path>
                <a:path w="229235" h="429894">
                  <a:moveTo>
                    <a:pt x="211273" y="143179"/>
                  </a:moveTo>
                  <a:lnTo>
                    <a:pt x="199052" y="143179"/>
                  </a:lnTo>
                  <a:lnTo>
                    <a:pt x="192068" y="157147"/>
                  </a:lnTo>
                  <a:lnTo>
                    <a:pt x="190322" y="162384"/>
                  </a:lnTo>
                  <a:lnTo>
                    <a:pt x="188575" y="162384"/>
                  </a:lnTo>
                  <a:lnTo>
                    <a:pt x="185083" y="167623"/>
                  </a:lnTo>
                  <a:lnTo>
                    <a:pt x="181592" y="171114"/>
                  </a:lnTo>
                  <a:lnTo>
                    <a:pt x="178099" y="171114"/>
                  </a:lnTo>
                  <a:lnTo>
                    <a:pt x="171115" y="172860"/>
                  </a:lnTo>
                  <a:lnTo>
                    <a:pt x="209202" y="172860"/>
                  </a:lnTo>
                  <a:lnTo>
                    <a:pt x="209968" y="169096"/>
                  </a:lnTo>
                  <a:lnTo>
                    <a:pt x="210046" y="168714"/>
                  </a:lnTo>
                  <a:lnTo>
                    <a:pt x="211491" y="158893"/>
                  </a:lnTo>
                  <a:lnTo>
                    <a:pt x="211777" y="153654"/>
                  </a:lnTo>
                  <a:lnTo>
                    <a:pt x="211848" y="152345"/>
                  </a:lnTo>
                  <a:lnTo>
                    <a:pt x="211955" y="150381"/>
                  </a:lnTo>
                  <a:lnTo>
                    <a:pt x="211273" y="14317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4449276" y="669138"/>
            <a:ext cx="115570" cy="292100"/>
            <a:chOff x="4449276" y="669138"/>
            <a:chExt cx="115570" cy="292100"/>
          </a:xfrm>
        </p:grpSpPr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485946" y="718031"/>
              <a:ext cx="78569" cy="75081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4449276" y="669138"/>
              <a:ext cx="101600" cy="292100"/>
            </a:xfrm>
            <a:custGeom>
              <a:avLst/>
              <a:gdLst/>
              <a:ahLst/>
              <a:cxnLst/>
              <a:rect l="l" t="t" r="r" b="b"/>
              <a:pathLst>
                <a:path w="101600" h="292100">
                  <a:moveTo>
                    <a:pt x="29684" y="0"/>
                  </a:moveTo>
                  <a:lnTo>
                    <a:pt x="22701" y="0"/>
                  </a:lnTo>
                  <a:lnTo>
                    <a:pt x="19206" y="3492"/>
                  </a:lnTo>
                  <a:lnTo>
                    <a:pt x="18578" y="6111"/>
                  </a:lnTo>
                  <a:lnTo>
                    <a:pt x="16805" y="11350"/>
                  </a:lnTo>
                  <a:lnTo>
                    <a:pt x="14049" y="19208"/>
                  </a:lnTo>
                  <a:lnTo>
                    <a:pt x="10476" y="29686"/>
                  </a:lnTo>
                  <a:lnTo>
                    <a:pt x="7174" y="37243"/>
                  </a:lnTo>
                  <a:lnTo>
                    <a:pt x="5019" y="44309"/>
                  </a:lnTo>
                  <a:lnTo>
                    <a:pt x="3847" y="51047"/>
                  </a:lnTo>
                  <a:lnTo>
                    <a:pt x="3492" y="57622"/>
                  </a:lnTo>
                  <a:lnTo>
                    <a:pt x="0" y="141433"/>
                  </a:lnTo>
                  <a:lnTo>
                    <a:pt x="90" y="188575"/>
                  </a:lnTo>
                  <a:lnTo>
                    <a:pt x="1181" y="209530"/>
                  </a:lnTo>
                  <a:lnTo>
                    <a:pt x="1232" y="210511"/>
                  </a:lnTo>
                  <a:lnTo>
                    <a:pt x="5237" y="256673"/>
                  </a:lnTo>
                  <a:lnTo>
                    <a:pt x="22701" y="282863"/>
                  </a:lnTo>
                  <a:lnTo>
                    <a:pt x="27939" y="288100"/>
                  </a:lnTo>
                  <a:lnTo>
                    <a:pt x="36669" y="291593"/>
                  </a:lnTo>
                  <a:lnTo>
                    <a:pt x="48891" y="291593"/>
                  </a:lnTo>
                  <a:lnTo>
                    <a:pt x="52383" y="289847"/>
                  </a:lnTo>
                  <a:lnTo>
                    <a:pt x="55874" y="289847"/>
                  </a:lnTo>
                  <a:lnTo>
                    <a:pt x="85557" y="256673"/>
                  </a:lnTo>
                  <a:lnTo>
                    <a:pt x="97438" y="223499"/>
                  </a:lnTo>
                  <a:lnTo>
                    <a:pt x="55874" y="223499"/>
                  </a:lnTo>
                  <a:lnTo>
                    <a:pt x="45399" y="217906"/>
                  </a:lnTo>
                  <a:lnTo>
                    <a:pt x="29684" y="164130"/>
                  </a:lnTo>
                  <a:lnTo>
                    <a:pt x="29057" y="122607"/>
                  </a:lnTo>
                  <a:lnTo>
                    <a:pt x="29903" y="82065"/>
                  </a:lnTo>
                  <a:lnTo>
                    <a:pt x="32293" y="44309"/>
                  </a:lnTo>
                  <a:lnTo>
                    <a:pt x="32386" y="42834"/>
                  </a:lnTo>
                  <a:lnTo>
                    <a:pt x="36570" y="6111"/>
                  </a:lnTo>
                  <a:lnTo>
                    <a:pt x="36669" y="5238"/>
                  </a:lnTo>
                  <a:lnTo>
                    <a:pt x="33177" y="1746"/>
                  </a:lnTo>
                  <a:lnTo>
                    <a:pt x="29684" y="0"/>
                  </a:lnTo>
                  <a:close/>
                </a:path>
                <a:path w="101600" h="292100">
                  <a:moveTo>
                    <a:pt x="96033" y="188575"/>
                  </a:moveTo>
                  <a:lnTo>
                    <a:pt x="90796" y="188575"/>
                  </a:lnTo>
                  <a:lnTo>
                    <a:pt x="85557" y="192067"/>
                  </a:lnTo>
                  <a:lnTo>
                    <a:pt x="83811" y="195559"/>
                  </a:lnTo>
                  <a:lnTo>
                    <a:pt x="82066" y="202543"/>
                  </a:lnTo>
                  <a:lnTo>
                    <a:pt x="78573" y="209530"/>
                  </a:lnTo>
                  <a:lnTo>
                    <a:pt x="71589" y="218260"/>
                  </a:lnTo>
                  <a:lnTo>
                    <a:pt x="66351" y="223499"/>
                  </a:lnTo>
                  <a:lnTo>
                    <a:pt x="97438" y="223499"/>
                  </a:lnTo>
                  <a:lnTo>
                    <a:pt x="100289" y="210511"/>
                  </a:lnTo>
                  <a:lnTo>
                    <a:pt x="101271" y="199050"/>
                  </a:lnTo>
                  <a:lnTo>
                    <a:pt x="99526" y="192067"/>
                  </a:lnTo>
                  <a:lnTo>
                    <a:pt x="96033" y="18857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4119" y="508613"/>
            <a:ext cx="13057263" cy="9403676"/>
            <a:chOff x="314119" y="508613"/>
            <a:chExt cx="13057263" cy="9403676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78491" y="9478148"/>
              <a:ext cx="1192891" cy="43414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4119" y="5060981"/>
              <a:ext cx="5722433" cy="432857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63179" y="4926052"/>
              <a:ext cx="6038682" cy="42813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28202" y="980469"/>
              <a:ext cx="2107973" cy="395729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65930" y="1644547"/>
              <a:ext cx="5673725" cy="6658609"/>
            </a:xfrm>
            <a:custGeom>
              <a:avLst/>
              <a:gdLst/>
              <a:ahLst/>
              <a:cxnLst/>
              <a:rect l="l" t="t" r="r" b="b"/>
              <a:pathLst>
                <a:path w="5673725" h="6658609">
                  <a:moveTo>
                    <a:pt x="1049578" y="3799916"/>
                  </a:moveTo>
                  <a:lnTo>
                    <a:pt x="951141" y="3671163"/>
                  </a:lnTo>
                  <a:lnTo>
                    <a:pt x="287540" y="4178477"/>
                  </a:lnTo>
                  <a:lnTo>
                    <a:pt x="188125" y="4048442"/>
                  </a:lnTo>
                  <a:lnTo>
                    <a:pt x="12" y="4500308"/>
                  </a:lnTo>
                  <a:lnTo>
                    <a:pt x="485406" y="4437291"/>
                  </a:lnTo>
                  <a:lnTo>
                    <a:pt x="385978" y="4307243"/>
                  </a:lnTo>
                  <a:lnTo>
                    <a:pt x="1049578" y="3799916"/>
                  </a:lnTo>
                  <a:close/>
                </a:path>
                <a:path w="5673725" h="6658609">
                  <a:moveTo>
                    <a:pt x="1049578" y="1860880"/>
                  </a:moveTo>
                  <a:lnTo>
                    <a:pt x="385978" y="1353553"/>
                  </a:lnTo>
                  <a:lnTo>
                    <a:pt x="485394" y="1223505"/>
                  </a:lnTo>
                  <a:lnTo>
                    <a:pt x="0" y="1160475"/>
                  </a:lnTo>
                  <a:lnTo>
                    <a:pt x="188112" y="1612353"/>
                  </a:lnTo>
                  <a:lnTo>
                    <a:pt x="287540" y="1482305"/>
                  </a:lnTo>
                  <a:lnTo>
                    <a:pt x="951141" y="1989632"/>
                  </a:lnTo>
                  <a:lnTo>
                    <a:pt x="1049578" y="1860880"/>
                  </a:lnTo>
                  <a:close/>
                </a:path>
                <a:path w="5673725" h="6658609">
                  <a:moveTo>
                    <a:pt x="2860281" y="0"/>
                  </a:moveTo>
                  <a:lnTo>
                    <a:pt x="2780830" y="0"/>
                  </a:lnTo>
                  <a:lnTo>
                    <a:pt x="2780830" y="6658076"/>
                  </a:lnTo>
                  <a:lnTo>
                    <a:pt x="2860281" y="6658076"/>
                  </a:lnTo>
                  <a:lnTo>
                    <a:pt x="2860281" y="0"/>
                  </a:lnTo>
                  <a:close/>
                </a:path>
                <a:path w="5673725" h="6658609">
                  <a:moveTo>
                    <a:pt x="5673687" y="4433176"/>
                  </a:moveTo>
                  <a:lnTo>
                    <a:pt x="5010086" y="3925849"/>
                  </a:lnTo>
                  <a:lnTo>
                    <a:pt x="5109502" y="3795801"/>
                  </a:lnTo>
                  <a:lnTo>
                    <a:pt x="4624108" y="3732771"/>
                  </a:lnTo>
                  <a:lnTo>
                    <a:pt x="4812233" y="4184650"/>
                  </a:lnTo>
                  <a:lnTo>
                    <a:pt x="4911649" y="4054602"/>
                  </a:lnTo>
                  <a:lnTo>
                    <a:pt x="5575249" y="4561929"/>
                  </a:lnTo>
                  <a:lnTo>
                    <a:pt x="5673687" y="4433176"/>
                  </a:lnTo>
                  <a:close/>
                </a:path>
                <a:path w="5673725" h="6658609">
                  <a:moveTo>
                    <a:pt x="5673687" y="1289227"/>
                  </a:moveTo>
                  <a:lnTo>
                    <a:pt x="5575249" y="1160475"/>
                  </a:lnTo>
                  <a:lnTo>
                    <a:pt x="4911649" y="1667802"/>
                  </a:lnTo>
                  <a:lnTo>
                    <a:pt x="4812233" y="1537754"/>
                  </a:lnTo>
                  <a:lnTo>
                    <a:pt x="4624121" y="1989632"/>
                  </a:lnTo>
                  <a:lnTo>
                    <a:pt x="5109515" y="1926602"/>
                  </a:lnTo>
                  <a:lnTo>
                    <a:pt x="5010086" y="1796554"/>
                  </a:lnTo>
                  <a:lnTo>
                    <a:pt x="5673687" y="1289227"/>
                  </a:lnTo>
                  <a:close/>
                </a:path>
              </a:pathLst>
            </a:custGeom>
            <a:solidFill>
              <a:srgbClr val="005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24390" y="2407003"/>
              <a:ext cx="2540095" cy="254009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524390" y="2407003"/>
              <a:ext cx="2540635" cy="2540635"/>
            </a:xfrm>
            <a:custGeom>
              <a:avLst/>
              <a:gdLst/>
              <a:ahLst/>
              <a:cxnLst/>
              <a:rect l="l" t="t" r="r" b="b"/>
              <a:pathLst>
                <a:path w="2540634" h="2540635">
                  <a:moveTo>
                    <a:pt x="1270046" y="0"/>
                  </a:moveTo>
                  <a:lnTo>
                    <a:pt x="1318754" y="917"/>
                  </a:lnTo>
                  <a:lnTo>
                    <a:pt x="1366999" y="3647"/>
                  </a:lnTo>
                  <a:lnTo>
                    <a:pt x="1414748" y="8156"/>
                  </a:lnTo>
                  <a:lnTo>
                    <a:pt x="1461968" y="14413"/>
                  </a:lnTo>
                  <a:lnTo>
                    <a:pt x="1508626" y="22383"/>
                  </a:lnTo>
                  <a:lnTo>
                    <a:pt x="1554689" y="32035"/>
                  </a:lnTo>
                  <a:lnTo>
                    <a:pt x="1600125" y="43334"/>
                  </a:lnTo>
                  <a:lnTo>
                    <a:pt x="1644900" y="56249"/>
                  </a:lnTo>
                  <a:lnTo>
                    <a:pt x="1688982" y="70745"/>
                  </a:lnTo>
                  <a:lnTo>
                    <a:pt x="1732337" y="86791"/>
                  </a:lnTo>
                  <a:lnTo>
                    <a:pt x="1774932" y="104354"/>
                  </a:lnTo>
                  <a:lnTo>
                    <a:pt x="1816736" y="123400"/>
                  </a:lnTo>
                  <a:lnTo>
                    <a:pt x="1857714" y="143896"/>
                  </a:lnTo>
                  <a:lnTo>
                    <a:pt x="1897834" y="165811"/>
                  </a:lnTo>
                  <a:lnTo>
                    <a:pt x="1937063" y="189110"/>
                  </a:lnTo>
                  <a:lnTo>
                    <a:pt x="1975369" y="213760"/>
                  </a:lnTo>
                  <a:lnTo>
                    <a:pt x="2012717" y="239730"/>
                  </a:lnTo>
                  <a:lnTo>
                    <a:pt x="2049076" y="266986"/>
                  </a:lnTo>
                  <a:lnTo>
                    <a:pt x="2084412" y="295495"/>
                  </a:lnTo>
                  <a:lnTo>
                    <a:pt x="2118692" y="325223"/>
                  </a:lnTo>
                  <a:lnTo>
                    <a:pt x="2151884" y="356140"/>
                  </a:lnTo>
                  <a:lnTo>
                    <a:pt x="2183955" y="388210"/>
                  </a:lnTo>
                  <a:lnTo>
                    <a:pt x="2214871" y="421402"/>
                  </a:lnTo>
                  <a:lnTo>
                    <a:pt x="2244600" y="455682"/>
                  </a:lnTo>
                  <a:lnTo>
                    <a:pt x="2273108" y="491018"/>
                  </a:lnTo>
                  <a:lnTo>
                    <a:pt x="2300364" y="527377"/>
                  </a:lnTo>
                  <a:lnTo>
                    <a:pt x="2326334" y="564726"/>
                  </a:lnTo>
                  <a:lnTo>
                    <a:pt x="2350985" y="603031"/>
                  </a:lnTo>
                  <a:lnTo>
                    <a:pt x="2374284" y="642260"/>
                  </a:lnTo>
                  <a:lnTo>
                    <a:pt x="2396198" y="682380"/>
                  </a:lnTo>
                  <a:lnTo>
                    <a:pt x="2416694" y="723358"/>
                  </a:lnTo>
                  <a:lnTo>
                    <a:pt x="2435740" y="765162"/>
                  </a:lnTo>
                  <a:lnTo>
                    <a:pt x="2453303" y="807758"/>
                  </a:lnTo>
                  <a:lnTo>
                    <a:pt x="2469349" y="851113"/>
                  </a:lnTo>
                  <a:lnTo>
                    <a:pt x="2483846" y="895194"/>
                  </a:lnTo>
                  <a:lnTo>
                    <a:pt x="2496760" y="939969"/>
                  </a:lnTo>
                  <a:lnTo>
                    <a:pt x="2508060" y="985405"/>
                  </a:lnTo>
                  <a:lnTo>
                    <a:pt x="2517711" y="1031468"/>
                  </a:lnTo>
                  <a:lnTo>
                    <a:pt x="2525681" y="1078126"/>
                  </a:lnTo>
                  <a:lnTo>
                    <a:pt x="2531938" y="1125346"/>
                  </a:lnTo>
                  <a:lnTo>
                    <a:pt x="2536448" y="1173095"/>
                  </a:lnTo>
                  <a:lnTo>
                    <a:pt x="2539177" y="1221340"/>
                  </a:lnTo>
                  <a:lnTo>
                    <a:pt x="2540095" y="1270048"/>
                  </a:lnTo>
                  <a:lnTo>
                    <a:pt x="2539177" y="1318755"/>
                  </a:lnTo>
                  <a:lnTo>
                    <a:pt x="2536448" y="1367000"/>
                  </a:lnTo>
                  <a:lnTo>
                    <a:pt x="2531938" y="1414748"/>
                  </a:lnTo>
                  <a:lnTo>
                    <a:pt x="2525681" y="1461968"/>
                  </a:lnTo>
                  <a:lnTo>
                    <a:pt x="2517711" y="1508626"/>
                  </a:lnTo>
                  <a:lnTo>
                    <a:pt x="2508060" y="1554689"/>
                  </a:lnTo>
                  <a:lnTo>
                    <a:pt x="2496760" y="1600124"/>
                  </a:lnTo>
                  <a:lnTo>
                    <a:pt x="2483846" y="1644899"/>
                  </a:lnTo>
                  <a:lnTo>
                    <a:pt x="2469349" y="1688980"/>
                  </a:lnTo>
                  <a:lnTo>
                    <a:pt x="2453303" y="1732335"/>
                  </a:lnTo>
                  <a:lnTo>
                    <a:pt x="2435740" y="1774931"/>
                  </a:lnTo>
                  <a:lnTo>
                    <a:pt x="2416694" y="1816734"/>
                  </a:lnTo>
                  <a:lnTo>
                    <a:pt x="2396198" y="1857712"/>
                  </a:lnTo>
                  <a:lnTo>
                    <a:pt x="2374284" y="1897832"/>
                  </a:lnTo>
                  <a:lnTo>
                    <a:pt x="2350985" y="1937061"/>
                  </a:lnTo>
                  <a:lnTo>
                    <a:pt x="2326334" y="1975366"/>
                  </a:lnTo>
                  <a:lnTo>
                    <a:pt x="2300364" y="2012714"/>
                  </a:lnTo>
                  <a:lnTo>
                    <a:pt x="2273108" y="2049073"/>
                  </a:lnTo>
                  <a:lnTo>
                    <a:pt x="2244600" y="2084409"/>
                  </a:lnTo>
                  <a:lnTo>
                    <a:pt x="2214871" y="2118689"/>
                  </a:lnTo>
                  <a:lnTo>
                    <a:pt x="2183955" y="2151881"/>
                  </a:lnTo>
                  <a:lnTo>
                    <a:pt x="2151884" y="2183951"/>
                  </a:lnTo>
                  <a:lnTo>
                    <a:pt x="2118692" y="2214867"/>
                  </a:lnTo>
                  <a:lnTo>
                    <a:pt x="2084412" y="2244596"/>
                  </a:lnTo>
                  <a:lnTo>
                    <a:pt x="2049076" y="2273105"/>
                  </a:lnTo>
                  <a:lnTo>
                    <a:pt x="2012717" y="2300361"/>
                  </a:lnTo>
                  <a:lnTo>
                    <a:pt x="1975369" y="2326330"/>
                  </a:lnTo>
                  <a:lnTo>
                    <a:pt x="1937063" y="2350981"/>
                  </a:lnTo>
                  <a:lnTo>
                    <a:pt x="1897834" y="2374280"/>
                  </a:lnTo>
                  <a:lnTo>
                    <a:pt x="1857714" y="2396194"/>
                  </a:lnTo>
                  <a:lnTo>
                    <a:pt x="1816736" y="2416691"/>
                  </a:lnTo>
                  <a:lnTo>
                    <a:pt x="1774932" y="2435737"/>
                  </a:lnTo>
                  <a:lnTo>
                    <a:pt x="1732337" y="2453299"/>
                  </a:lnTo>
                  <a:lnTo>
                    <a:pt x="1688982" y="2469345"/>
                  </a:lnTo>
                  <a:lnTo>
                    <a:pt x="1644900" y="2483842"/>
                  </a:lnTo>
                  <a:lnTo>
                    <a:pt x="1600125" y="2496756"/>
                  </a:lnTo>
                  <a:lnTo>
                    <a:pt x="1554689" y="2508056"/>
                  </a:lnTo>
                  <a:lnTo>
                    <a:pt x="1508626" y="2517707"/>
                  </a:lnTo>
                  <a:lnTo>
                    <a:pt x="1461968" y="2525678"/>
                  </a:lnTo>
                  <a:lnTo>
                    <a:pt x="1414748" y="2531934"/>
                  </a:lnTo>
                  <a:lnTo>
                    <a:pt x="1366999" y="2536444"/>
                  </a:lnTo>
                  <a:lnTo>
                    <a:pt x="1318754" y="2539174"/>
                  </a:lnTo>
                  <a:lnTo>
                    <a:pt x="1270046" y="2540091"/>
                  </a:lnTo>
                  <a:lnTo>
                    <a:pt x="1221339" y="2539174"/>
                  </a:lnTo>
                  <a:lnTo>
                    <a:pt x="1173094" y="2536444"/>
                  </a:lnTo>
                  <a:lnTo>
                    <a:pt x="1125345" y="2531934"/>
                  </a:lnTo>
                  <a:lnTo>
                    <a:pt x="1078125" y="2525678"/>
                  </a:lnTo>
                  <a:lnTo>
                    <a:pt x="1031467" y="2517707"/>
                  </a:lnTo>
                  <a:lnTo>
                    <a:pt x="985404" y="2508056"/>
                  </a:lnTo>
                  <a:lnTo>
                    <a:pt x="939968" y="2496756"/>
                  </a:lnTo>
                  <a:lnTo>
                    <a:pt x="895194" y="2483842"/>
                  </a:lnTo>
                  <a:lnTo>
                    <a:pt x="851112" y="2469345"/>
                  </a:lnTo>
                  <a:lnTo>
                    <a:pt x="807757" y="2453299"/>
                  </a:lnTo>
                  <a:lnTo>
                    <a:pt x="765161" y="2435737"/>
                  </a:lnTo>
                  <a:lnTo>
                    <a:pt x="723358" y="2416691"/>
                  </a:lnTo>
                  <a:lnTo>
                    <a:pt x="682380" y="2396194"/>
                  </a:lnTo>
                  <a:lnTo>
                    <a:pt x="642260" y="2374280"/>
                  </a:lnTo>
                  <a:lnTo>
                    <a:pt x="603030" y="2350981"/>
                  </a:lnTo>
                  <a:lnTo>
                    <a:pt x="564725" y="2326330"/>
                  </a:lnTo>
                  <a:lnTo>
                    <a:pt x="527377" y="2300361"/>
                  </a:lnTo>
                  <a:lnTo>
                    <a:pt x="491018" y="2273105"/>
                  </a:lnTo>
                  <a:lnTo>
                    <a:pt x="455682" y="2244596"/>
                  </a:lnTo>
                  <a:lnTo>
                    <a:pt x="421402" y="2214867"/>
                  </a:lnTo>
                  <a:lnTo>
                    <a:pt x="388210" y="2183951"/>
                  </a:lnTo>
                  <a:lnTo>
                    <a:pt x="356140" y="2151881"/>
                  </a:lnTo>
                  <a:lnTo>
                    <a:pt x="325223" y="2118689"/>
                  </a:lnTo>
                  <a:lnTo>
                    <a:pt x="295494" y="2084409"/>
                  </a:lnTo>
                  <a:lnTo>
                    <a:pt x="266986" y="2049073"/>
                  </a:lnTo>
                  <a:lnTo>
                    <a:pt x="239730" y="2012714"/>
                  </a:lnTo>
                  <a:lnTo>
                    <a:pt x="213760" y="1975366"/>
                  </a:lnTo>
                  <a:lnTo>
                    <a:pt x="189110" y="1937061"/>
                  </a:lnTo>
                  <a:lnTo>
                    <a:pt x="165811" y="1897832"/>
                  </a:lnTo>
                  <a:lnTo>
                    <a:pt x="143896" y="1857712"/>
                  </a:lnTo>
                  <a:lnTo>
                    <a:pt x="123400" y="1816734"/>
                  </a:lnTo>
                  <a:lnTo>
                    <a:pt x="104354" y="1774931"/>
                  </a:lnTo>
                  <a:lnTo>
                    <a:pt x="86791" y="1732335"/>
                  </a:lnTo>
                  <a:lnTo>
                    <a:pt x="70745" y="1688980"/>
                  </a:lnTo>
                  <a:lnTo>
                    <a:pt x="56249" y="1644899"/>
                  </a:lnTo>
                  <a:lnTo>
                    <a:pt x="43334" y="1600124"/>
                  </a:lnTo>
                  <a:lnTo>
                    <a:pt x="32035" y="1554689"/>
                  </a:lnTo>
                  <a:lnTo>
                    <a:pt x="22383" y="1508626"/>
                  </a:lnTo>
                  <a:lnTo>
                    <a:pt x="14413" y="1461968"/>
                  </a:lnTo>
                  <a:lnTo>
                    <a:pt x="8156" y="1414748"/>
                  </a:lnTo>
                  <a:lnTo>
                    <a:pt x="3647" y="1367000"/>
                  </a:lnTo>
                  <a:lnTo>
                    <a:pt x="917" y="1318755"/>
                  </a:lnTo>
                  <a:lnTo>
                    <a:pt x="0" y="1270048"/>
                  </a:lnTo>
                  <a:lnTo>
                    <a:pt x="917" y="1221340"/>
                  </a:lnTo>
                  <a:lnTo>
                    <a:pt x="3647" y="1173095"/>
                  </a:lnTo>
                  <a:lnTo>
                    <a:pt x="8156" y="1125346"/>
                  </a:lnTo>
                  <a:lnTo>
                    <a:pt x="14413" y="1078126"/>
                  </a:lnTo>
                  <a:lnTo>
                    <a:pt x="22383" y="1031468"/>
                  </a:lnTo>
                  <a:lnTo>
                    <a:pt x="32035" y="985405"/>
                  </a:lnTo>
                  <a:lnTo>
                    <a:pt x="43334" y="939969"/>
                  </a:lnTo>
                  <a:lnTo>
                    <a:pt x="56249" y="895194"/>
                  </a:lnTo>
                  <a:lnTo>
                    <a:pt x="70745" y="851113"/>
                  </a:lnTo>
                  <a:lnTo>
                    <a:pt x="86791" y="807758"/>
                  </a:lnTo>
                  <a:lnTo>
                    <a:pt x="104354" y="765162"/>
                  </a:lnTo>
                  <a:lnTo>
                    <a:pt x="123400" y="723358"/>
                  </a:lnTo>
                  <a:lnTo>
                    <a:pt x="143896" y="682380"/>
                  </a:lnTo>
                  <a:lnTo>
                    <a:pt x="165811" y="642260"/>
                  </a:lnTo>
                  <a:lnTo>
                    <a:pt x="189110" y="603031"/>
                  </a:lnTo>
                  <a:lnTo>
                    <a:pt x="213760" y="564726"/>
                  </a:lnTo>
                  <a:lnTo>
                    <a:pt x="239730" y="527377"/>
                  </a:lnTo>
                  <a:lnTo>
                    <a:pt x="266986" y="491018"/>
                  </a:lnTo>
                  <a:lnTo>
                    <a:pt x="295494" y="455682"/>
                  </a:lnTo>
                  <a:lnTo>
                    <a:pt x="325223" y="421402"/>
                  </a:lnTo>
                  <a:lnTo>
                    <a:pt x="356140" y="388210"/>
                  </a:lnTo>
                  <a:lnTo>
                    <a:pt x="388210" y="356140"/>
                  </a:lnTo>
                  <a:lnTo>
                    <a:pt x="421402" y="325223"/>
                  </a:lnTo>
                  <a:lnTo>
                    <a:pt x="455682" y="295495"/>
                  </a:lnTo>
                  <a:lnTo>
                    <a:pt x="491018" y="266986"/>
                  </a:lnTo>
                  <a:lnTo>
                    <a:pt x="527377" y="239730"/>
                  </a:lnTo>
                  <a:lnTo>
                    <a:pt x="564725" y="213760"/>
                  </a:lnTo>
                  <a:lnTo>
                    <a:pt x="603030" y="189110"/>
                  </a:lnTo>
                  <a:lnTo>
                    <a:pt x="642260" y="165811"/>
                  </a:lnTo>
                  <a:lnTo>
                    <a:pt x="682380" y="143896"/>
                  </a:lnTo>
                  <a:lnTo>
                    <a:pt x="723358" y="123400"/>
                  </a:lnTo>
                  <a:lnTo>
                    <a:pt x="765161" y="104354"/>
                  </a:lnTo>
                  <a:lnTo>
                    <a:pt x="807757" y="86791"/>
                  </a:lnTo>
                  <a:lnTo>
                    <a:pt x="851112" y="70745"/>
                  </a:lnTo>
                  <a:lnTo>
                    <a:pt x="895194" y="56249"/>
                  </a:lnTo>
                  <a:lnTo>
                    <a:pt x="939968" y="43334"/>
                  </a:lnTo>
                  <a:lnTo>
                    <a:pt x="985404" y="32035"/>
                  </a:lnTo>
                  <a:lnTo>
                    <a:pt x="1031467" y="22383"/>
                  </a:lnTo>
                  <a:lnTo>
                    <a:pt x="1078125" y="14413"/>
                  </a:lnTo>
                  <a:lnTo>
                    <a:pt x="1125345" y="8156"/>
                  </a:lnTo>
                  <a:lnTo>
                    <a:pt x="1173094" y="3647"/>
                  </a:lnTo>
                  <a:lnTo>
                    <a:pt x="1221339" y="917"/>
                  </a:lnTo>
                  <a:lnTo>
                    <a:pt x="127004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0258" y="5128531"/>
              <a:ext cx="2140934" cy="214093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760258" y="5128531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7" y="0"/>
                  </a:moveTo>
                  <a:lnTo>
                    <a:pt x="1118142" y="1043"/>
                  </a:lnTo>
                  <a:lnTo>
                    <a:pt x="1165284" y="4143"/>
                  </a:lnTo>
                  <a:lnTo>
                    <a:pt x="1211849" y="9258"/>
                  </a:lnTo>
                  <a:lnTo>
                    <a:pt x="1257794" y="16343"/>
                  </a:lnTo>
                  <a:lnTo>
                    <a:pt x="1303074" y="25354"/>
                  </a:lnTo>
                  <a:lnTo>
                    <a:pt x="1347648" y="36249"/>
                  </a:lnTo>
                  <a:lnTo>
                    <a:pt x="1391470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8" y="117446"/>
                  </a:lnTo>
                  <a:lnTo>
                    <a:pt x="1597792" y="138726"/>
                  </a:lnTo>
                  <a:lnTo>
                    <a:pt x="1636194" y="161584"/>
                  </a:lnTo>
                  <a:lnTo>
                    <a:pt x="1673540" y="185976"/>
                  </a:lnTo>
                  <a:lnTo>
                    <a:pt x="1709786" y="211860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4"/>
                  </a:lnTo>
                  <a:lnTo>
                    <a:pt x="1842908" y="329438"/>
                  </a:lnTo>
                  <a:lnTo>
                    <a:pt x="1873005" y="362125"/>
                  </a:lnTo>
                  <a:lnTo>
                    <a:pt x="1901741" y="396043"/>
                  </a:lnTo>
                  <a:lnTo>
                    <a:pt x="1929073" y="431146"/>
                  </a:lnTo>
                  <a:lnTo>
                    <a:pt x="1954957" y="467393"/>
                  </a:lnTo>
                  <a:lnTo>
                    <a:pt x="1979349" y="504739"/>
                  </a:lnTo>
                  <a:lnTo>
                    <a:pt x="2002207" y="543141"/>
                  </a:lnTo>
                  <a:lnTo>
                    <a:pt x="2023487" y="582555"/>
                  </a:lnTo>
                  <a:lnTo>
                    <a:pt x="2043144" y="622938"/>
                  </a:lnTo>
                  <a:lnTo>
                    <a:pt x="2061136" y="664246"/>
                  </a:lnTo>
                  <a:lnTo>
                    <a:pt x="2077420" y="706435"/>
                  </a:lnTo>
                  <a:lnTo>
                    <a:pt x="2091950" y="749463"/>
                  </a:lnTo>
                  <a:lnTo>
                    <a:pt x="2104684" y="793285"/>
                  </a:lnTo>
                  <a:lnTo>
                    <a:pt x="2115579" y="837859"/>
                  </a:lnTo>
                  <a:lnTo>
                    <a:pt x="2124591" y="883139"/>
                  </a:lnTo>
                  <a:lnTo>
                    <a:pt x="2131675" y="929084"/>
                  </a:lnTo>
                  <a:lnTo>
                    <a:pt x="2136790" y="975649"/>
                  </a:lnTo>
                  <a:lnTo>
                    <a:pt x="2139891" y="1022791"/>
                  </a:lnTo>
                  <a:lnTo>
                    <a:pt x="2140934" y="1070466"/>
                  </a:lnTo>
                  <a:lnTo>
                    <a:pt x="2139891" y="1118141"/>
                  </a:lnTo>
                  <a:lnTo>
                    <a:pt x="2136790" y="1165283"/>
                  </a:lnTo>
                  <a:lnTo>
                    <a:pt x="2131675" y="1211848"/>
                  </a:lnTo>
                  <a:lnTo>
                    <a:pt x="2124591" y="1257793"/>
                  </a:lnTo>
                  <a:lnTo>
                    <a:pt x="2115579" y="1303073"/>
                  </a:lnTo>
                  <a:lnTo>
                    <a:pt x="2104684" y="1347647"/>
                  </a:lnTo>
                  <a:lnTo>
                    <a:pt x="2091950" y="1391469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7"/>
                  </a:lnTo>
                  <a:lnTo>
                    <a:pt x="2002207" y="1597792"/>
                  </a:lnTo>
                  <a:lnTo>
                    <a:pt x="1979349" y="1636193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4" y="1979349"/>
                  </a:lnTo>
                  <a:lnTo>
                    <a:pt x="1597792" y="2002207"/>
                  </a:lnTo>
                  <a:lnTo>
                    <a:pt x="1558378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70" y="2091950"/>
                  </a:lnTo>
                  <a:lnTo>
                    <a:pt x="1347648" y="2104684"/>
                  </a:lnTo>
                  <a:lnTo>
                    <a:pt x="1303074" y="2115579"/>
                  </a:lnTo>
                  <a:lnTo>
                    <a:pt x="1257794" y="2124591"/>
                  </a:lnTo>
                  <a:lnTo>
                    <a:pt x="1211849" y="2131675"/>
                  </a:lnTo>
                  <a:lnTo>
                    <a:pt x="1165284" y="2136790"/>
                  </a:lnTo>
                  <a:lnTo>
                    <a:pt x="1118142" y="2139891"/>
                  </a:lnTo>
                  <a:lnTo>
                    <a:pt x="1070467" y="2140934"/>
                  </a:lnTo>
                  <a:lnTo>
                    <a:pt x="1022792" y="2139891"/>
                  </a:lnTo>
                  <a:lnTo>
                    <a:pt x="975650" y="2136790"/>
                  </a:lnTo>
                  <a:lnTo>
                    <a:pt x="929085" y="2131675"/>
                  </a:lnTo>
                  <a:lnTo>
                    <a:pt x="883141" y="2124591"/>
                  </a:lnTo>
                  <a:lnTo>
                    <a:pt x="837860" y="2115579"/>
                  </a:lnTo>
                  <a:lnTo>
                    <a:pt x="793286" y="2104684"/>
                  </a:lnTo>
                  <a:lnTo>
                    <a:pt x="749464" y="2091950"/>
                  </a:lnTo>
                  <a:lnTo>
                    <a:pt x="706436" y="2077420"/>
                  </a:lnTo>
                  <a:lnTo>
                    <a:pt x="664247" y="2061136"/>
                  </a:lnTo>
                  <a:lnTo>
                    <a:pt x="622939" y="2043144"/>
                  </a:lnTo>
                  <a:lnTo>
                    <a:pt x="582556" y="2023487"/>
                  </a:lnTo>
                  <a:lnTo>
                    <a:pt x="543142" y="2002207"/>
                  </a:lnTo>
                  <a:lnTo>
                    <a:pt x="504740" y="1979349"/>
                  </a:lnTo>
                  <a:lnTo>
                    <a:pt x="467394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3"/>
                  </a:lnTo>
                  <a:lnTo>
                    <a:pt x="138726" y="1597792"/>
                  </a:lnTo>
                  <a:lnTo>
                    <a:pt x="117446" y="1558377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69"/>
                  </a:lnTo>
                  <a:lnTo>
                    <a:pt x="36249" y="1347647"/>
                  </a:lnTo>
                  <a:lnTo>
                    <a:pt x="25354" y="1303073"/>
                  </a:lnTo>
                  <a:lnTo>
                    <a:pt x="16343" y="1257793"/>
                  </a:lnTo>
                  <a:lnTo>
                    <a:pt x="9258" y="1211848"/>
                  </a:lnTo>
                  <a:lnTo>
                    <a:pt x="4143" y="1165283"/>
                  </a:lnTo>
                  <a:lnTo>
                    <a:pt x="1043" y="1118141"/>
                  </a:lnTo>
                  <a:lnTo>
                    <a:pt x="0" y="1070466"/>
                  </a:lnTo>
                  <a:lnTo>
                    <a:pt x="1043" y="1022791"/>
                  </a:lnTo>
                  <a:lnTo>
                    <a:pt x="4143" y="975649"/>
                  </a:lnTo>
                  <a:lnTo>
                    <a:pt x="9258" y="929084"/>
                  </a:lnTo>
                  <a:lnTo>
                    <a:pt x="16343" y="883139"/>
                  </a:lnTo>
                  <a:lnTo>
                    <a:pt x="25354" y="837859"/>
                  </a:lnTo>
                  <a:lnTo>
                    <a:pt x="36249" y="793285"/>
                  </a:lnTo>
                  <a:lnTo>
                    <a:pt x="48983" y="749463"/>
                  </a:lnTo>
                  <a:lnTo>
                    <a:pt x="63514" y="706435"/>
                  </a:lnTo>
                  <a:lnTo>
                    <a:pt x="79797" y="664246"/>
                  </a:lnTo>
                  <a:lnTo>
                    <a:pt x="97789" y="622938"/>
                  </a:lnTo>
                  <a:lnTo>
                    <a:pt x="117446" y="582555"/>
                  </a:lnTo>
                  <a:lnTo>
                    <a:pt x="138726" y="543141"/>
                  </a:lnTo>
                  <a:lnTo>
                    <a:pt x="161584" y="504739"/>
                  </a:lnTo>
                  <a:lnTo>
                    <a:pt x="185977" y="467393"/>
                  </a:lnTo>
                  <a:lnTo>
                    <a:pt x="211861" y="431146"/>
                  </a:lnTo>
                  <a:lnTo>
                    <a:pt x="239192" y="396043"/>
                  </a:lnTo>
                  <a:lnTo>
                    <a:pt x="267928" y="362125"/>
                  </a:lnTo>
                  <a:lnTo>
                    <a:pt x="298025" y="329438"/>
                  </a:lnTo>
                  <a:lnTo>
                    <a:pt x="329439" y="298024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0"/>
                  </a:lnTo>
                  <a:lnTo>
                    <a:pt x="467394" y="185976"/>
                  </a:lnTo>
                  <a:lnTo>
                    <a:pt x="504740" y="161584"/>
                  </a:lnTo>
                  <a:lnTo>
                    <a:pt x="543142" y="138726"/>
                  </a:lnTo>
                  <a:lnTo>
                    <a:pt x="582556" y="117446"/>
                  </a:lnTo>
                  <a:lnTo>
                    <a:pt x="622939" y="97789"/>
                  </a:lnTo>
                  <a:lnTo>
                    <a:pt x="664247" y="79797"/>
                  </a:lnTo>
                  <a:lnTo>
                    <a:pt x="706436" y="63514"/>
                  </a:lnTo>
                  <a:lnTo>
                    <a:pt x="749464" y="48983"/>
                  </a:lnTo>
                  <a:lnTo>
                    <a:pt x="793286" y="36249"/>
                  </a:lnTo>
                  <a:lnTo>
                    <a:pt x="837860" y="25354"/>
                  </a:lnTo>
                  <a:lnTo>
                    <a:pt x="883141" y="16343"/>
                  </a:lnTo>
                  <a:lnTo>
                    <a:pt x="929085" y="9258"/>
                  </a:lnTo>
                  <a:lnTo>
                    <a:pt x="975650" y="4143"/>
                  </a:lnTo>
                  <a:lnTo>
                    <a:pt x="1022792" y="1043"/>
                  </a:lnTo>
                  <a:lnTo>
                    <a:pt x="1070467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573253" y="589800"/>
              <a:ext cx="1842135" cy="455295"/>
            </a:xfrm>
            <a:custGeom>
              <a:avLst/>
              <a:gdLst/>
              <a:ahLst/>
              <a:cxnLst/>
              <a:rect l="l" t="t" r="r" b="b"/>
              <a:pathLst>
                <a:path w="1842134" h="455294">
                  <a:moveTo>
                    <a:pt x="47459" y="123037"/>
                  </a:moveTo>
                  <a:lnTo>
                    <a:pt x="43942" y="116001"/>
                  </a:lnTo>
                  <a:lnTo>
                    <a:pt x="38671" y="116001"/>
                  </a:lnTo>
                  <a:lnTo>
                    <a:pt x="31648" y="119519"/>
                  </a:lnTo>
                  <a:lnTo>
                    <a:pt x="14947" y="155333"/>
                  </a:lnTo>
                  <a:lnTo>
                    <a:pt x="8407" y="170675"/>
                  </a:lnTo>
                  <a:lnTo>
                    <a:pt x="3517" y="184556"/>
                  </a:lnTo>
                  <a:lnTo>
                    <a:pt x="3568" y="210261"/>
                  </a:lnTo>
                  <a:lnTo>
                    <a:pt x="3962" y="234645"/>
                  </a:lnTo>
                  <a:lnTo>
                    <a:pt x="5003" y="257708"/>
                  </a:lnTo>
                  <a:lnTo>
                    <a:pt x="7035" y="279463"/>
                  </a:lnTo>
                  <a:lnTo>
                    <a:pt x="5435" y="302196"/>
                  </a:lnTo>
                  <a:lnTo>
                    <a:pt x="3517" y="320332"/>
                  </a:lnTo>
                  <a:lnTo>
                    <a:pt x="1600" y="333832"/>
                  </a:lnTo>
                  <a:lnTo>
                    <a:pt x="0" y="342734"/>
                  </a:lnTo>
                  <a:lnTo>
                    <a:pt x="0" y="349770"/>
                  </a:lnTo>
                  <a:lnTo>
                    <a:pt x="1765" y="355041"/>
                  </a:lnTo>
                  <a:lnTo>
                    <a:pt x="5270" y="356793"/>
                  </a:lnTo>
                  <a:lnTo>
                    <a:pt x="7035" y="358559"/>
                  </a:lnTo>
                  <a:lnTo>
                    <a:pt x="14058" y="358559"/>
                  </a:lnTo>
                  <a:lnTo>
                    <a:pt x="17576" y="355041"/>
                  </a:lnTo>
                  <a:lnTo>
                    <a:pt x="35598" y="308457"/>
                  </a:lnTo>
                  <a:lnTo>
                    <a:pt x="42189" y="268922"/>
                  </a:lnTo>
                  <a:lnTo>
                    <a:pt x="42189" y="203885"/>
                  </a:lnTo>
                  <a:lnTo>
                    <a:pt x="42456" y="187706"/>
                  </a:lnTo>
                  <a:lnTo>
                    <a:pt x="43662" y="160629"/>
                  </a:lnTo>
                  <a:lnTo>
                    <a:pt x="43942" y="149402"/>
                  </a:lnTo>
                  <a:lnTo>
                    <a:pt x="47155" y="128638"/>
                  </a:lnTo>
                  <a:lnTo>
                    <a:pt x="47459" y="123037"/>
                  </a:lnTo>
                  <a:close/>
                </a:path>
                <a:path w="1842134" h="455294">
                  <a:moveTo>
                    <a:pt x="449961" y="335699"/>
                  </a:moveTo>
                  <a:lnTo>
                    <a:pt x="448195" y="330428"/>
                  </a:lnTo>
                  <a:lnTo>
                    <a:pt x="446443" y="328676"/>
                  </a:lnTo>
                  <a:lnTo>
                    <a:pt x="441172" y="328676"/>
                  </a:lnTo>
                  <a:lnTo>
                    <a:pt x="381406" y="332193"/>
                  </a:lnTo>
                  <a:lnTo>
                    <a:pt x="295287" y="335699"/>
                  </a:lnTo>
                  <a:lnTo>
                    <a:pt x="200380" y="335699"/>
                  </a:lnTo>
                  <a:lnTo>
                    <a:pt x="151155" y="332193"/>
                  </a:lnTo>
                  <a:lnTo>
                    <a:pt x="105460" y="325158"/>
                  </a:lnTo>
                  <a:lnTo>
                    <a:pt x="100190" y="321640"/>
                  </a:lnTo>
                  <a:lnTo>
                    <a:pt x="98425" y="321640"/>
                  </a:lnTo>
                  <a:lnTo>
                    <a:pt x="98425" y="319887"/>
                  </a:lnTo>
                  <a:lnTo>
                    <a:pt x="102768" y="313626"/>
                  </a:lnTo>
                  <a:lnTo>
                    <a:pt x="108102" y="308025"/>
                  </a:lnTo>
                  <a:lnTo>
                    <a:pt x="114744" y="303085"/>
                  </a:lnTo>
                  <a:lnTo>
                    <a:pt x="123037" y="298792"/>
                  </a:lnTo>
                  <a:lnTo>
                    <a:pt x="156438" y="282981"/>
                  </a:lnTo>
                  <a:lnTo>
                    <a:pt x="171945" y="274459"/>
                  </a:lnTo>
                  <a:lnTo>
                    <a:pt x="200380" y="228485"/>
                  </a:lnTo>
                  <a:lnTo>
                    <a:pt x="207403" y="181038"/>
                  </a:lnTo>
                  <a:lnTo>
                    <a:pt x="207619" y="154673"/>
                  </a:lnTo>
                  <a:lnTo>
                    <a:pt x="208140" y="145440"/>
                  </a:lnTo>
                  <a:lnTo>
                    <a:pt x="263563" y="101917"/>
                  </a:lnTo>
                  <a:lnTo>
                    <a:pt x="317004" y="77470"/>
                  </a:lnTo>
                  <a:lnTo>
                    <a:pt x="337464" y="68541"/>
                  </a:lnTo>
                  <a:lnTo>
                    <a:pt x="353949" y="58940"/>
                  </a:lnTo>
                  <a:lnTo>
                    <a:pt x="395465" y="22847"/>
                  </a:lnTo>
                  <a:lnTo>
                    <a:pt x="402501" y="10541"/>
                  </a:lnTo>
                  <a:lnTo>
                    <a:pt x="402501" y="1752"/>
                  </a:lnTo>
                  <a:lnTo>
                    <a:pt x="398983" y="0"/>
                  </a:lnTo>
                  <a:lnTo>
                    <a:pt x="391947" y="0"/>
                  </a:lnTo>
                  <a:lnTo>
                    <a:pt x="385305" y="6019"/>
                  </a:lnTo>
                  <a:lnTo>
                    <a:pt x="378333" y="11201"/>
                  </a:lnTo>
                  <a:lnTo>
                    <a:pt x="370700" y="16065"/>
                  </a:lnTo>
                  <a:lnTo>
                    <a:pt x="362077" y="21094"/>
                  </a:lnTo>
                  <a:lnTo>
                    <a:pt x="350215" y="26797"/>
                  </a:lnTo>
                  <a:lnTo>
                    <a:pt x="343293" y="30480"/>
                  </a:lnTo>
                  <a:lnTo>
                    <a:pt x="335711" y="35153"/>
                  </a:lnTo>
                  <a:lnTo>
                    <a:pt x="265404" y="65036"/>
                  </a:lnTo>
                  <a:lnTo>
                    <a:pt x="241681" y="77114"/>
                  </a:lnTo>
                  <a:lnTo>
                    <a:pt x="202133" y="108534"/>
                  </a:lnTo>
                  <a:lnTo>
                    <a:pt x="182956" y="146621"/>
                  </a:lnTo>
                  <a:lnTo>
                    <a:pt x="177520" y="177520"/>
                  </a:lnTo>
                  <a:lnTo>
                    <a:pt x="177520" y="217944"/>
                  </a:lnTo>
                  <a:lnTo>
                    <a:pt x="175882" y="228155"/>
                  </a:lnTo>
                  <a:lnTo>
                    <a:pt x="170929" y="237718"/>
                  </a:lnTo>
                  <a:lnTo>
                    <a:pt x="162687" y="246621"/>
                  </a:lnTo>
                  <a:lnTo>
                    <a:pt x="151155" y="254850"/>
                  </a:lnTo>
                  <a:lnTo>
                    <a:pt x="136931" y="261366"/>
                  </a:lnTo>
                  <a:lnTo>
                    <a:pt x="125679" y="267373"/>
                  </a:lnTo>
                  <a:lnTo>
                    <a:pt x="88099" y="294398"/>
                  </a:lnTo>
                  <a:lnTo>
                    <a:pt x="68554" y="319887"/>
                  </a:lnTo>
                  <a:lnTo>
                    <a:pt x="63284" y="326910"/>
                  </a:lnTo>
                  <a:lnTo>
                    <a:pt x="56413" y="340512"/>
                  </a:lnTo>
                  <a:lnTo>
                    <a:pt x="54051" y="346913"/>
                  </a:lnTo>
                  <a:lnTo>
                    <a:pt x="50977" y="358559"/>
                  </a:lnTo>
                  <a:lnTo>
                    <a:pt x="51993" y="366102"/>
                  </a:lnTo>
                  <a:lnTo>
                    <a:pt x="85356" y="389064"/>
                  </a:lnTo>
                  <a:lnTo>
                    <a:pt x="124904" y="396265"/>
                  </a:lnTo>
                  <a:lnTo>
                    <a:pt x="147650" y="397217"/>
                  </a:lnTo>
                  <a:lnTo>
                    <a:pt x="163906" y="397002"/>
                  </a:lnTo>
                  <a:lnTo>
                    <a:pt x="172859" y="396481"/>
                  </a:lnTo>
                  <a:lnTo>
                    <a:pt x="182791" y="395465"/>
                  </a:lnTo>
                  <a:lnTo>
                    <a:pt x="268922" y="390194"/>
                  </a:lnTo>
                  <a:lnTo>
                    <a:pt x="344500" y="381406"/>
                  </a:lnTo>
                  <a:lnTo>
                    <a:pt x="400964" y="368439"/>
                  </a:lnTo>
                  <a:lnTo>
                    <a:pt x="448195" y="340982"/>
                  </a:lnTo>
                  <a:lnTo>
                    <a:pt x="449961" y="335699"/>
                  </a:lnTo>
                  <a:close/>
                </a:path>
                <a:path w="1842134" h="455294">
                  <a:moveTo>
                    <a:pt x="748753" y="246062"/>
                  </a:moveTo>
                  <a:lnTo>
                    <a:pt x="747001" y="240792"/>
                  </a:lnTo>
                  <a:lnTo>
                    <a:pt x="745236" y="239039"/>
                  </a:lnTo>
                  <a:lnTo>
                    <a:pt x="743483" y="237274"/>
                  </a:lnTo>
                  <a:lnTo>
                    <a:pt x="737247" y="233654"/>
                  </a:lnTo>
                  <a:lnTo>
                    <a:pt x="729195" y="228053"/>
                  </a:lnTo>
                  <a:lnTo>
                    <a:pt x="719505" y="220472"/>
                  </a:lnTo>
                  <a:lnTo>
                    <a:pt x="708329" y="210908"/>
                  </a:lnTo>
                  <a:lnTo>
                    <a:pt x="699541" y="209156"/>
                  </a:lnTo>
                  <a:lnTo>
                    <a:pt x="691248" y="219036"/>
                  </a:lnTo>
                  <a:lnTo>
                    <a:pt x="684822" y="227393"/>
                  </a:lnTo>
                  <a:lnTo>
                    <a:pt x="680008" y="234124"/>
                  </a:lnTo>
                  <a:lnTo>
                    <a:pt x="676694" y="239039"/>
                  </a:lnTo>
                  <a:lnTo>
                    <a:pt x="665480" y="231178"/>
                  </a:lnTo>
                  <a:lnTo>
                    <a:pt x="655599" y="223659"/>
                  </a:lnTo>
                  <a:lnTo>
                    <a:pt x="639775" y="210908"/>
                  </a:lnTo>
                  <a:lnTo>
                    <a:pt x="632752" y="210908"/>
                  </a:lnTo>
                  <a:lnTo>
                    <a:pt x="599351" y="251333"/>
                  </a:lnTo>
                  <a:lnTo>
                    <a:pt x="599351" y="260134"/>
                  </a:lnTo>
                  <a:lnTo>
                    <a:pt x="606933" y="267373"/>
                  </a:lnTo>
                  <a:lnTo>
                    <a:pt x="613854" y="273304"/>
                  </a:lnTo>
                  <a:lnTo>
                    <a:pt x="620115" y="277926"/>
                  </a:lnTo>
                  <a:lnTo>
                    <a:pt x="625716" y="281216"/>
                  </a:lnTo>
                  <a:lnTo>
                    <a:pt x="634504" y="286486"/>
                  </a:lnTo>
                  <a:lnTo>
                    <a:pt x="641540" y="290004"/>
                  </a:lnTo>
                  <a:lnTo>
                    <a:pt x="646811" y="288251"/>
                  </a:lnTo>
                  <a:lnTo>
                    <a:pt x="652386" y="283362"/>
                  </a:lnTo>
                  <a:lnTo>
                    <a:pt x="658456" y="276821"/>
                  </a:lnTo>
                  <a:lnTo>
                    <a:pt x="664857" y="268973"/>
                  </a:lnTo>
                  <a:lnTo>
                    <a:pt x="669747" y="262382"/>
                  </a:lnTo>
                  <a:lnTo>
                    <a:pt x="667905" y="260134"/>
                  </a:lnTo>
                  <a:lnTo>
                    <a:pt x="671410" y="260134"/>
                  </a:lnTo>
                  <a:lnTo>
                    <a:pt x="703059" y="286486"/>
                  </a:lnTo>
                  <a:lnTo>
                    <a:pt x="708329" y="290004"/>
                  </a:lnTo>
                  <a:lnTo>
                    <a:pt x="713600" y="288251"/>
                  </a:lnTo>
                  <a:lnTo>
                    <a:pt x="718870" y="282981"/>
                  </a:lnTo>
                  <a:lnTo>
                    <a:pt x="737908" y="260134"/>
                  </a:lnTo>
                  <a:lnTo>
                    <a:pt x="745236" y="251333"/>
                  </a:lnTo>
                  <a:lnTo>
                    <a:pt x="748753" y="246062"/>
                  </a:lnTo>
                  <a:close/>
                </a:path>
                <a:path w="1842134" h="455294">
                  <a:moveTo>
                    <a:pt x="1133665" y="72059"/>
                  </a:moveTo>
                  <a:lnTo>
                    <a:pt x="1131912" y="66789"/>
                  </a:lnTo>
                  <a:lnTo>
                    <a:pt x="1128395" y="61518"/>
                  </a:lnTo>
                  <a:lnTo>
                    <a:pt x="1126642" y="56248"/>
                  </a:lnTo>
                  <a:lnTo>
                    <a:pt x="1119606" y="52730"/>
                  </a:lnTo>
                  <a:lnTo>
                    <a:pt x="1110818" y="49212"/>
                  </a:lnTo>
                  <a:lnTo>
                    <a:pt x="1107414" y="49212"/>
                  </a:lnTo>
                  <a:lnTo>
                    <a:pt x="1107414" y="91617"/>
                  </a:lnTo>
                  <a:lnTo>
                    <a:pt x="1107236" y="91617"/>
                  </a:lnTo>
                  <a:lnTo>
                    <a:pt x="1066190" y="119951"/>
                  </a:lnTo>
                  <a:lnTo>
                    <a:pt x="1051064" y="121272"/>
                  </a:lnTo>
                  <a:lnTo>
                    <a:pt x="1042276" y="121272"/>
                  </a:lnTo>
                  <a:lnTo>
                    <a:pt x="1040955" y="120827"/>
                  </a:lnTo>
                  <a:lnTo>
                    <a:pt x="1038758" y="123037"/>
                  </a:lnTo>
                  <a:lnTo>
                    <a:pt x="1037005" y="119519"/>
                  </a:lnTo>
                  <a:lnTo>
                    <a:pt x="1040955" y="120827"/>
                  </a:lnTo>
                  <a:lnTo>
                    <a:pt x="1042263" y="119519"/>
                  </a:lnTo>
                  <a:lnTo>
                    <a:pt x="1044308" y="117462"/>
                  </a:lnTo>
                  <a:lnTo>
                    <a:pt x="1050188" y="111391"/>
                  </a:lnTo>
                  <a:lnTo>
                    <a:pt x="1050785" y="110731"/>
                  </a:lnTo>
                  <a:lnTo>
                    <a:pt x="1056055" y="104990"/>
                  </a:lnTo>
                  <a:lnTo>
                    <a:pt x="1091488" y="82600"/>
                  </a:lnTo>
                  <a:lnTo>
                    <a:pt x="1096759" y="82600"/>
                  </a:lnTo>
                  <a:lnTo>
                    <a:pt x="1100277" y="84366"/>
                  </a:lnTo>
                  <a:lnTo>
                    <a:pt x="1103795" y="84366"/>
                  </a:lnTo>
                  <a:lnTo>
                    <a:pt x="1107414" y="91617"/>
                  </a:lnTo>
                  <a:lnTo>
                    <a:pt x="1107414" y="49212"/>
                  </a:lnTo>
                  <a:lnTo>
                    <a:pt x="1100277" y="49212"/>
                  </a:lnTo>
                  <a:lnTo>
                    <a:pt x="1089431" y="50584"/>
                  </a:lnTo>
                  <a:lnTo>
                    <a:pt x="1054582" y="73812"/>
                  </a:lnTo>
                  <a:lnTo>
                    <a:pt x="1022946" y="110731"/>
                  </a:lnTo>
                  <a:lnTo>
                    <a:pt x="1019429" y="105460"/>
                  </a:lnTo>
                  <a:lnTo>
                    <a:pt x="1012507" y="103479"/>
                  </a:lnTo>
                  <a:lnTo>
                    <a:pt x="1004925" y="102819"/>
                  </a:lnTo>
                  <a:lnTo>
                    <a:pt x="996683" y="103479"/>
                  </a:lnTo>
                  <a:lnTo>
                    <a:pt x="957110" y="117043"/>
                  </a:lnTo>
                  <a:lnTo>
                    <a:pt x="901039" y="155384"/>
                  </a:lnTo>
                  <a:lnTo>
                    <a:pt x="875195" y="184772"/>
                  </a:lnTo>
                  <a:lnTo>
                    <a:pt x="873544" y="188061"/>
                  </a:lnTo>
                  <a:lnTo>
                    <a:pt x="868273" y="195097"/>
                  </a:lnTo>
                  <a:lnTo>
                    <a:pt x="864755" y="198615"/>
                  </a:lnTo>
                  <a:lnTo>
                    <a:pt x="861237" y="203885"/>
                  </a:lnTo>
                  <a:lnTo>
                    <a:pt x="861237" y="212674"/>
                  </a:lnTo>
                  <a:lnTo>
                    <a:pt x="864755" y="216192"/>
                  </a:lnTo>
                  <a:lnTo>
                    <a:pt x="887603" y="216192"/>
                  </a:lnTo>
                  <a:lnTo>
                    <a:pt x="906741" y="216877"/>
                  </a:lnTo>
                  <a:lnTo>
                    <a:pt x="924737" y="219036"/>
                  </a:lnTo>
                  <a:lnTo>
                    <a:pt x="941730" y="222859"/>
                  </a:lnTo>
                  <a:lnTo>
                    <a:pt x="954582" y="227342"/>
                  </a:lnTo>
                  <a:lnTo>
                    <a:pt x="956157" y="224980"/>
                  </a:lnTo>
                  <a:lnTo>
                    <a:pt x="957910" y="228485"/>
                  </a:lnTo>
                  <a:lnTo>
                    <a:pt x="954760" y="227393"/>
                  </a:lnTo>
                  <a:lnTo>
                    <a:pt x="954544" y="227393"/>
                  </a:lnTo>
                  <a:lnTo>
                    <a:pt x="952639" y="230251"/>
                  </a:lnTo>
                  <a:lnTo>
                    <a:pt x="950874" y="232003"/>
                  </a:lnTo>
                  <a:lnTo>
                    <a:pt x="949121" y="232003"/>
                  </a:lnTo>
                  <a:lnTo>
                    <a:pt x="929347" y="254419"/>
                  </a:lnTo>
                  <a:lnTo>
                    <a:pt x="894740" y="289699"/>
                  </a:lnTo>
                  <a:lnTo>
                    <a:pt x="854214" y="302310"/>
                  </a:lnTo>
                  <a:lnTo>
                    <a:pt x="848931" y="302310"/>
                  </a:lnTo>
                  <a:lnTo>
                    <a:pt x="845426" y="300558"/>
                  </a:lnTo>
                  <a:lnTo>
                    <a:pt x="848931" y="293522"/>
                  </a:lnTo>
                  <a:lnTo>
                    <a:pt x="852449" y="288251"/>
                  </a:lnTo>
                  <a:lnTo>
                    <a:pt x="852449" y="279463"/>
                  </a:lnTo>
                  <a:lnTo>
                    <a:pt x="850696" y="277698"/>
                  </a:lnTo>
                  <a:lnTo>
                    <a:pt x="848931" y="274193"/>
                  </a:lnTo>
                  <a:lnTo>
                    <a:pt x="840143" y="274193"/>
                  </a:lnTo>
                  <a:lnTo>
                    <a:pt x="836637" y="275945"/>
                  </a:lnTo>
                  <a:lnTo>
                    <a:pt x="834872" y="279463"/>
                  </a:lnTo>
                  <a:lnTo>
                    <a:pt x="828255" y="290309"/>
                  </a:lnTo>
                  <a:lnTo>
                    <a:pt x="777354" y="319887"/>
                  </a:lnTo>
                  <a:lnTo>
                    <a:pt x="739965" y="327571"/>
                  </a:lnTo>
                  <a:lnTo>
                    <a:pt x="694537" y="332333"/>
                  </a:lnTo>
                  <a:lnTo>
                    <a:pt x="641540" y="333946"/>
                  </a:lnTo>
                  <a:lnTo>
                    <a:pt x="611517" y="332981"/>
                  </a:lnTo>
                  <a:lnTo>
                    <a:pt x="560717" y="325793"/>
                  </a:lnTo>
                  <a:lnTo>
                    <a:pt x="532561" y="312851"/>
                  </a:lnTo>
                  <a:lnTo>
                    <a:pt x="532561" y="309346"/>
                  </a:lnTo>
                  <a:lnTo>
                    <a:pt x="531545" y="305714"/>
                  </a:lnTo>
                  <a:lnTo>
                    <a:pt x="531228" y="302310"/>
                  </a:lnTo>
                  <a:lnTo>
                    <a:pt x="531101" y="300964"/>
                  </a:lnTo>
                  <a:lnTo>
                    <a:pt x="530999" y="299021"/>
                  </a:lnTo>
                  <a:lnTo>
                    <a:pt x="530885" y="294652"/>
                  </a:lnTo>
                  <a:lnTo>
                    <a:pt x="530809" y="275945"/>
                  </a:lnTo>
                  <a:lnTo>
                    <a:pt x="527291" y="274193"/>
                  </a:lnTo>
                  <a:lnTo>
                    <a:pt x="516750" y="274193"/>
                  </a:lnTo>
                  <a:lnTo>
                    <a:pt x="514985" y="275945"/>
                  </a:lnTo>
                  <a:lnTo>
                    <a:pt x="505079" y="321729"/>
                  </a:lnTo>
                  <a:lnTo>
                    <a:pt x="504774" y="327571"/>
                  </a:lnTo>
                  <a:lnTo>
                    <a:pt x="504672" y="329552"/>
                  </a:lnTo>
                  <a:lnTo>
                    <a:pt x="504571" y="331533"/>
                  </a:lnTo>
                  <a:lnTo>
                    <a:pt x="504444" y="333946"/>
                  </a:lnTo>
                  <a:lnTo>
                    <a:pt x="505434" y="349770"/>
                  </a:lnTo>
                  <a:lnTo>
                    <a:pt x="508393" y="362953"/>
                  </a:lnTo>
                  <a:lnTo>
                    <a:pt x="513334" y="373494"/>
                  </a:lnTo>
                  <a:lnTo>
                    <a:pt x="520255" y="381406"/>
                  </a:lnTo>
                  <a:lnTo>
                    <a:pt x="535635" y="388429"/>
                  </a:lnTo>
                  <a:lnTo>
                    <a:pt x="535863" y="388429"/>
                  </a:lnTo>
                  <a:lnTo>
                    <a:pt x="556945" y="393268"/>
                  </a:lnTo>
                  <a:lnTo>
                    <a:pt x="584771" y="396227"/>
                  </a:lnTo>
                  <a:lnTo>
                    <a:pt x="618693" y="397217"/>
                  </a:lnTo>
                  <a:lnTo>
                    <a:pt x="642086" y="396836"/>
                  </a:lnTo>
                  <a:lnTo>
                    <a:pt x="664819" y="395465"/>
                  </a:lnTo>
                  <a:lnTo>
                    <a:pt x="686904" y="392772"/>
                  </a:lnTo>
                  <a:lnTo>
                    <a:pt x="708329" y="388429"/>
                  </a:lnTo>
                  <a:lnTo>
                    <a:pt x="731723" y="385165"/>
                  </a:lnTo>
                  <a:lnTo>
                    <a:pt x="768629" y="375335"/>
                  </a:lnTo>
                  <a:lnTo>
                    <a:pt x="810818" y="350316"/>
                  </a:lnTo>
                  <a:lnTo>
                    <a:pt x="819061" y="342734"/>
                  </a:lnTo>
                  <a:lnTo>
                    <a:pt x="825969" y="336473"/>
                  </a:lnTo>
                  <a:lnTo>
                    <a:pt x="828205" y="333946"/>
                  </a:lnTo>
                  <a:lnTo>
                    <a:pt x="830922" y="330873"/>
                  </a:lnTo>
                  <a:lnTo>
                    <a:pt x="833882" y="325932"/>
                  </a:lnTo>
                  <a:lnTo>
                    <a:pt x="834859" y="321729"/>
                  </a:lnTo>
                  <a:lnTo>
                    <a:pt x="839482" y="326263"/>
                  </a:lnTo>
                  <a:lnTo>
                    <a:pt x="845426" y="329552"/>
                  </a:lnTo>
                  <a:lnTo>
                    <a:pt x="852665" y="331533"/>
                  </a:lnTo>
                  <a:lnTo>
                    <a:pt x="861237" y="332193"/>
                  </a:lnTo>
                  <a:lnTo>
                    <a:pt x="870737" y="331203"/>
                  </a:lnTo>
                  <a:lnTo>
                    <a:pt x="910780" y="307505"/>
                  </a:lnTo>
                  <a:lnTo>
                    <a:pt x="916381" y="302310"/>
                  </a:lnTo>
                  <a:lnTo>
                    <a:pt x="922312" y="296824"/>
                  </a:lnTo>
                  <a:lnTo>
                    <a:pt x="934516" y="284492"/>
                  </a:lnTo>
                  <a:lnTo>
                    <a:pt x="947369" y="270675"/>
                  </a:lnTo>
                  <a:lnTo>
                    <a:pt x="977684" y="236397"/>
                  </a:lnTo>
                  <a:lnTo>
                    <a:pt x="984745" y="228485"/>
                  </a:lnTo>
                  <a:lnTo>
                    <a:pt x="985926" y="227177"/>
                  </a:lnTo>
                  <a:lnTo>
                    <a:pt x="987933" y="224980"/>
                  </a:lnTo>
                  <a:lnTo>
                    <a:pt x="989545" y="223215"/>
                  </a:lnTo>
                  <a:lnTo>
                    <a:pt x="994816" y="216192"/>
                  </a:lnTo>
                  <a:lnTo>
                    <a:pt x="996581" y="209156"/>
                  </a:lnTo>
                  <a:lnTo>
                    <a:pt x="996581" y="200367"/>
                  </a:lnTo>
                  <a:lnTo>
                    <a:pt x="991311" y="196850"/>
                  </a:lnTo>
                  <a:lnTo>
                    <a:pt x="984275" y="195097"/>
                  </a:lnTo>
                  <a:lnTo>
                    <a:pt x="967168" y="189191"/>
                  </a:lnTo>
                  <a:lnTo>
                    <a:pt x="950214" y="184772"/>
                  </a:lnTo>
                  <a:lnTo>
                    <a:pt x="948918" y="184556"/>
                  </a:lnTo>
                  <a:lnTo>
                    <a:pt x="933602" y="181991"/>
                  </a:lnTo>
                  <a:lnTo>
                    <a:pt x="917486" y="181038"/>
                  </a:lnTo>
                  <a:lnTo>
                    <a:pt x="907046" y="181038"/>
                  </a:lnTo>
                  <a:lnTo>
                    <a:pt x="903427" y="184556"/>
                  </a:lnTo>
                  <a:lnTo>
                    <a:pt x="901661" y="181038"/>
                  </a:lnTo>
                  <a:lnTo>
                    <a:pt x="907046" y="181038"/>
                  </a:lnTo>
                  <a:lnTo>
                    <a:pt x="916216" y="172110"/>
                  </a:lnTo>
                  <a:lnTo>
                    <a:pt x="930668" y="161480"/>
                  </a:lnTo>
                  <a:lnTo>
                    <a:pt x="946429" y="153162"/>
                  </a:lnTo>
                  <a:lnTo>
                    <a:pt x="963180" y="147637"/>
                  </a:lnTo>
                  <a:lnTo>
                    <a:pt x="974521" y="147637"/>
                  </a:lnTo>
                  <a:lnTo>
                    <a:pt x="973721" y="145884"/>
                  </a:lnTo>
                  <a:lnTo>
                    <a:pt x="975487" y="147637"/>
                  </a:lnTo>
                  <a:lnTo>
                    <a:pt x="974521" y="147637"/>
                  </a:lnTo>
                  <a:lnTo>
                    <a:pt x="976769" y="152527"/>
                  </a:lnTo>
                  <a:lnTo>
                    <a:pt x="1009345" y="181864"/>
                  </a:lnTo>
                  <a:lnTo>
                    <a:pt x="1032751" y="183476"/>
                  </a:lnTo>
                  <a:lnTo>
                    <a:pt x="1049083" y="180378"/>
                  </a:lnTo>
                  <a:lnTo>
                    <a:pt x="1093470" y="152527"/>
                  </a:lnTo>
                  <a:lnTo>
                    <a:pt x="1118069" y="121272"/>
                  </a:lnTo>
                  <a:lnTo>
                    <a:pt x="1132814" y="84366"/>
                  </a:lnTo>
                  <a:lnTo>
                    <a:pt x="1132903" y="84035"/>
                  </a:lnTo>
                  <a:lnTo>
                    <a:pt x="1133005" y="83591"/>
                  </a:lnTo>
                  <a:lnTo>
                    <a:pt x="1133119" y="82600"/>
                  </a:lnTo>
                  <a:lnTo>
                    <a:pt x="1133665" y="77330"/>
                  </a:lnTo>
                  <a:lnTo>
                    <a:pt x="1133665" y="72059"/>
                  </a:lnTo>
                  <a:close/>
                </a:path>
                <a:path w="1842134" h="455294">
                  <a:moveTo>
                    <a:pt x="1247914" y="265404"/>
                  </a:moveTo>
                  <a:lnTo>
                    <a:pt x="1237703" y="256451"/>
                  </a:lnTo>
                  <a:lnTo>
                    <a:pt x="1228140" y="247827"/>
                  </a:lnTo>
                  <a:lnTo>
                    <a:pt x="1219250" y="239204"/>
                  </a:lnTo>
                  <a:lnTo>
                    <a:pt x="1211008" y="230251"/>
                  </a:lnTo>
                  <a:lnTo>
                    <a:pt x="1203972" y="226733"/>
                  </a:lnTo>
                  <a:lnTo>
                    <a:pt x="1167066" y="268922"/>
                  </a:lnTo>
                  <a:lnTo>
                    <a:pt x="1170584" y="279463"/>
                  </a:lnTo>
                  <a:lnTo>
                    <a:pt x="1175854" y="284734"/>
                  </a:lnTo>
                  <a:lnTo>
                    <a:pt x="1182878" y="290004"/>
                  </a:lnTo>
                  <a:lnTo>
                    <a:pt x="1188161" y="295275"/>
                  </a:lnTo>
                  <a:lnTo>
                    <a:pt x="1195184" y="300558"/>
                  </a:lnTo>
                  <a:lnTo>
                    <a:pt x="1202220" y="304063"/>
                  </a:lnTo>
                  <a:lnTo>
                    <a:pt x="1211008" y="305828"/>
                  </a:lnTo>
                  <a:lnTo>
                    <a:pt x="1222159" y="294373"/>
                  </a:lnTo>
                  <a:lnTo>
                    <a:pt x="1232103" y="283641"/>
                  </a:lnTo>
                  <a:lnTo>
                    <a:pt x="1240663" y="273939"/>
                  </a:lnTo>
                  <a:lnTo>
                    <a:pt x="1247914" y="265404"/>
                  </a:lnTo>
                  <a:close/>
                </a:path>
                <a:path w="1842134" h="455294">
                  <a:moveTo>
                    <a:pt x="1335798" y="149402"/>
                  </a:moveTo>
                  <a:lnTo>
                    <a:pt x="1330528" y="145884"/>
                  </a:lnTo>
                  <a:lnTo>
                    <a:pt x="1325257" y="145884"/>
                  </a:lnTo>
                  <a:lnTo>
                    <a:pt x="1304658" y="190423"/>
                  </a:lnTo>
                  <a:lnTo>
                    <a:pt x="1300645" y="203885"/>
                  </a:lnTo>
                  <a:lnTo>
                    <a:pt x="1300708" y="247827"/>
                  </a:lnTo>
                  <a:lnTo>
                    <a:pt x="1300835" y="254850"/>
                  </a:lnTo>
                  <a:lnTo>
                    <a:pt x="1300924" y="259765"/>
                  </a:lnTo>
                  <a:lnTo>
                    <a:pt x="1301381" y="268922"/>
                  </a:lnTo>
                  <a:lnTo>
                    <a:pt x="1301470" y="270675"/>
                  </a:lnTo>
                  <a:lnTo>
                    <a:pt x="1301521" y="271767"/>
                  </a:lnTo>
                  <a:lnTo>
                    <a:pt x="1302080" y="279463"/>
                  </a:lnTo>
                  <a:lnTo>
                    <a:pt x="1302334" y="283641"/>
                  </a:lnTo>
                  <a:lnTo>
                    <a:pt x="1302219" y="290004"/>
                  </a:lnTo>
                  <a:lnTo>
                    <a:pt x="1302131" y="292595"/>
                  </a:lnTo>
                  <a:lnTo>
                    <a:pt x="1301572" y="299593"/>
                  </a:lnTo>
                  <a:lnTo>
                    <a:pt x="1301026" y="305828"/>
                  </a:lnTo>
                  <a:lnTo>
                    <a:pt x="1300924" y="306984"/>
                  </a:lnTo>
                  <a:lnTo>
                    <a:pt x="1300810" y="309473"/>
                  </a:lnTo>
                  <a:lnTo>
                    <a:pt x="1274445" y="356108"/>
                  </a:lnTo>
                  <a:lnTo>
                    <a:pt x="1241488" y="377583"/>
                  </a:lnTo>
                  <a:lnTo>
                    <a:pt x="1203147" y="388848"/>
                  </a:lnTo>
                  <a:lnTo>
                    <a:pt x="1184643" y="390194"/>
                  </a:lnTo>
                  <a:lnTo>
                    <a:pt x="1173111" y="389534"/>
                  </a:lnTo>
                  <a:lnTo>
                    <a:pt x="1129639" y="369760"/>
                  </a:lnTo>
                  <a:lnTo>
                    <a:pt x="1112583" y="316369"/>
                  </a:lnTo>
                  <a:lnTo>
                    <a:pt x="1112634" y="309473"/>
                  </a:lnTo>
                  <a:lnTo>
                    <a:pt x="1112761" y="306984"/>
                  </a:lnTo>
                  <a:lnTo>
                    <a:pt x="1112824" y="305828"/>
                  </a:lnTo>
                  <a:lnTo>
                    <a:pt x="1112913" y="304063"/>
                  </a:lnTo>
                  <a:lnTo>
                    <a:pt x="1113015" y="302094"/>
                  </a:lnTo>
                  <a:lnTo>
                    <a:pt x="1113942" y="295275"/>
                  </a:lnTo>
                  <a:lnTo>
                    <a:pt x="1114056" y="294373"/>
                  </a:lnTo>
                  <a:lnTo>
                    <a:pt x="1116101" y="286486"/>
                  </a:lnTo>
                  <a:lnTo>
                    <a:pt x="1120025" y="265671"/>
                  </a:lnTo>
                  <a:lnTo>
                    <a:pt x="1123784" y="247827"/>
                  </a:lnTo>
                  <a:lnTo>
                    <a:pt x="1127213" y="232613"/>
                  </a:lnTo>
                  <a:lnTo>
                    <a:pt x="1130160" y="219697"/>
                  </a:lnTo>
                  <a:lnTo>
                    <a:pt x="1128395" y="216192"/>
                  </a:lnTo>
                  <a:lnTo>
                    <a:pt x="1124889" y="212674"/>
                  </a:lnTo>
                  <a:lnTo>
                    <a:pt x="1119606" y="212674"/>
                  </a:lnTo>
                  <a:lnTo>
                    <a:pt x="1101483" y="247599"/>
                  </a:lnTo>
                  <a:lnTo>
                    <a:pt x="1098524" y="254850"/>
                  </a:lnTo>
                  <a:lnTo>
                    <a:pt x="1098524" y="258368"/>
                  </a:lnTo>
                  <a:lnTo>
                    <a:pt x="1095006" y="265404"/>
                  </a:lnTo>
                  <a:lnTo>
                    <a:pt x="1095006" y="270675"/>
                  </a:lnTo>
                  <a:lnTo>
                    <a:pt x="1089367" y="292455"/>
                  </a:lnTo>
                  <a:lnTo>
                    <a:pt x="1085596" y="312851"/>
                  </a:lnTo>
                  <a:lnTo>
                    <a:pt x="1085557" y="313080"/>
                  </a:lnTo>
                  <a:lnTo>
                    <a:pt x="1083386" y="332714"/>
                  </a:lnTo>
                  <a:lnTo>
                    <a:pt x="1082700" y="351523"/>
                  </a:lnTo>
                  <a:lnTo>
                    <a:pt x="1085303" y="383133"/>
                  </a:lnTo>
                  <a:lnTo>
                    <a:pt x="1105687" y="429882"/>
                  </a:lnTo>
                  <a:lnTo>
                    <a:pt x="1142898" y="452589"/>
                  </a:lnTo>
                  <a:lnTo>
                    <a:pt x="1154074" y="454621"/>
                  </a:lnTo>
                  <a:lnTo>
                    <a:pt x="1154734" y="454621"/>
                  </a:lnTo>
                  <a:lnTo>
                    <a:pt x="1165313" y="455218"/>
                  </a:lnTo>
                  <a:lnTo>
                    <a:pt x="1205738" y="448195"/>
                  </a:lnTo>
                  <a:lnTo>
                    <a:pt x="1240231" y="431939"/>
                  </a:lnTo>
                  <a:lnTo>
                    <a:pt x="1270762" y="407771"/>
                  </a:lnTo>
                  <a:lnTo>
                    <a:pt x="1284617" y="390194"/>
                  </a:lnTo>
                  <a:lnTo>
                    <a:pt x="1287932" y="385991"/>
                  </a:lnTo>
                  <a:lnTo>
                    <a:pt x="1315008" y="337820"/>
                  </a:lnTo>
                  <a:lnTo>
                    <a:pt x="1328572" y="299593"/>
                  </a:lnTo>
                  <a:lnTo>
                    <a:pt x="1330706" y="286486"/>
                  </a:lnTo>
                  <a:lnTo>
                    <a:pt x="1330744" y="286270"/>
                  </a:lnTo>
                  <a:lnTo>
                    <a:pt x="1331887" y="271767"/>
                  </a:lnTo>
                  <a:lnTo>
                    <a:pt x="1331976" y="268922"/>
                  </a:lnTo>
                  <a:lnTo>
                    <a:pt x="1332052" y="265404"/>
                  </a:lnTo>
                  <a:lnTo>
                    <a:pt x="1332179" y="259765"/>
                  </a:lnTo>
                  <a:lnTo>
                    <a:pt x="1332280" y="254850"/>
                  </a:lnTo>
                  <a:lnTo>
                    <a:pt x="1333296" y="240385"/>
                  </a:lnTo>
                  <a:lnTo>
                    <a:pt x="1333576" y="232613"/>
                  </a:lnTo>
                  <a:lnTo>
                    <a:pt x="1333703" y="229146"/>
                  </a:lnTo>
                  <a:lnTo>
                    <a:pt x="1333817" y="226072"/>
                  </a:lnTo>
                  <a:lnTo>
                    <a:pt x="1333931" y="217944"/>
                  </a:lnTo>
                  <a:lnTo>
                    <a:pt x="1334046" y="198615"/>
                  </a:lnTo>
                  <a:lnTo>
                    <a:pt x="1335049" y="180784"/>
                  </a:lnTo>
                  <a:lnTo>
                    <a:pt x="1335582" y="166751"/>
                  </a:lnTo>
                  <a:lnTo>
                    <a:pt x="1335646" y="162852"/>
                  </a:lnTo>
                  <a:lnTo>
                    <a:pt x="1335773" y="156349"/>
                  </a:lnTo>
                  <a:lnTo>
                    <a:pt x="1335798" y="149402"/>
                  </a:lnTo>
                  <a:close/>
                </a:path>
                <a:path w="1842134" h="455294">
                  <a:moveTo>
                    <a:pt x="1592414" y="84797"/>
                  </a:moveTo>
                  <a:lnTo>
                    <a:pt x="1584413" y="78447"/>
                  </a:lnTo>
                  <a:lnTo>
                    <a:pt x="1575930" y="70827"/>
                  </a:lnTo>
                  <a:lnTo>
                    <a:pt x="1555496" y="49237"/>
                  </a:lnTo>
                  <a:lnTo>
                    <a:pt x="1550225" y="49237"/>
                  </a:lnTo>
                  <a:lnTo>
                    <a:pt x="1511554" y="88607"/>
                  </a:lnTo>
                  <a:lnTo>
                    <a:pt x="1511554" y="93687"/>
                  </a:lnTo>
                  <a:lnTo>
                    <a:pt x="1518094" y="102577"/>
                  </a:lnTo>
                  <a:lnTo>
                    <a:pt x="1524304" y="110197"/>
                  </a:lnTo>
                  <a:lnTo>
                    <a:pt x="1529854" y="115277"/>
                  </a:lnTo>
                  <a:lnTo>
                    <a:pt x="1534414" y="120357"/>
                  </a:lnTo>
                  <a:lnTo>
                    <a:pt x="1543202" y="125437"/>
                  </a:lnTo>
                  <a:lnTo>
                    <a:pt x="1548472" y="129247"/>
                  </a:lnTo>
                  <a:lnTo>
                    <a:pt x="1557261" y="129247"/>
                  </a:lnTo>
                  <a:lnTo>
                    <a:pt x="1559013" y="125437"/>
                  </a:lnTo>
                  <a:lnTo>
                    <a:pt x="1569173" y="116547"/>
                  </a:lnTo>
                  <a:lnTo>
                    <a:pt x="1578343" y="107657"/>
                  </a:lnTo>
                  <a:lnTo>
                    <a:pt x="1586204" y="98767"/>
                  </a:lnTo>
                  <a:lnTo>
                    <a:pt x="1592414" y="92417"/>
                  </a:lnTo>
                  <a:lnTo>
                    <a:pt x="1592414" y="84797"/>
                  </a:lnTo>
                  <a:close/>
                </a:path>
                <a:path w="1842134" h="455294">
                  <a:moveTo>
                    <a:pt x="1685569" y="139407"/>
                  </a:moveTo>
                  <a:lnTo>
                    <a:pt x="1677606" y="133057"/>
                  </a:lnTo>
                  <a:lnTo>
                    <a:pt x="1669300" y="125437"/>
                  </a:lnTo>
                  <a:lnTo>
                    <a:pt x="1650415" y="106387"/>
                  </a:lnTo>
                  <a:lnTo>
                    <a:pt x="1643380" y="102577"/>
                  </a:lnTo>
                  <a:lnTo>
                    <a:pt x="1629892" y="115277"/>
                  </a:lnTo>
                  <a:lnTo>
                    <a:pt x="1618551" y="126707"/>
                  </a:lnTo>
                  <a:lnTo>
                    <a:pt x="1609521" y="135597"/>
                  </a:lnTo>
                  <a:lnTo>
                    <a:pt x="1602955" y="143217"/>
                  </a:lnTo>
                  <a:lnTo>
                    <a:pt x="1609496" y="153377"/>
                  </a:lnTo>
                  <a:lnTo>
                    <a:pt x="1615694" y="163537"/>
                  </a:lnTo>
                  <a:lnTo>
                    <a:pt x="1621243" y="169887"/>
                  </a:lnTo>
                  <a:lnTo>
                    <a:pt x="1625803" y="176237"/>
                  </a:lnTo>
                  <a:lnTo>
                    <a:pt x="1631073" y="176237"/>
                  </a:lnTo>
                  <a:lnTo>
                    <a:pt x="1634591" y="180047"/>
                  </a:lnTo>
                  <a:lnTo>
                    <a:pt x="1641627" y="183857"/>
                  </a:lnTo>
                  <a:lnTo>
                    <a:pt x="1646897" y="183857"/>
                  </a:lnTo>
                  <a:lnTo>
                    <a:pt x="1657794" y="173697"/>
                  </a:lnTo>
                  <a:lnTo>
                    <a:pt x="1666887" y="164807"/>
                  </a:lnTo>
                  <a:lnTo>
                    <a:pt x="1680286" y="153377"/>
                  </a:lnTo>
                  <a:lnTo>
                    <a:pt x="1683804" y="149567"/>
                  </a:lnTo>
                  <a:lnTo>
                    <a:pt x="1685569" y="144487"/>
                  </a:lnTo>
                  <a:lnTo>
                    <a:pt x="1685569" y="139407"/>
                  </a:lnTo>
                  <a:close/>
                </a:path>
                <a:path w="1842134" h="455294">
                  <a:moveTo>
                    <a:pt x="1841995" y="194017"/>
                  </a:moveTo>
                  <a:lnTo>
                    <a:pt x="1840230" y="190207"/>
                  </a:lnTo>
                  <a:lnTo>
                    <a:pt x="1827060" y="185127"/>
                  </a:lnTo>
                  <a:lnTo>
                    <a:pt x="1813877" y="178777"/>
                  </a:lnTo>
                  <a:lnTo>
                    <a:pt x="1787512" y="163537"/>
                  </a:lnTo>
                  <a:lnTo>
                    <a:pt x="1781962" y="160997"/>
                  </a:lnTo>
                  <a:lnTo>
                    <a:pt x="1770202" y="153377"/>
                  </a:lnTo>
                  <a:lnTo>
                    <a:pt x="1764652" y="149567"/>
                  </a:lnTo>
                  <a:lnTo>
                    <a:pt x="1757794" y="147027"/>
                  </a:lnTo>
                  <a:lnTo>
                    <a:pt x="1750593" y="144487"/>
                  </a:lnTo>
                  <a:lnTo>
                    <a:pt x="1736534" y="144487"/>
                  </a:lnTo>
                  <a:lnTo>
                    <a:pt x="1729968" y="145757"/>
                  </a:lnTo>
                  <a:lnTo>
                    <a:pt x="1723567" y="148297"/>
                  </a:lnTo>
                  <a:lnTo>
                    <a:pt x="1717497" y="153377"/>
                  </a:lnTo>
                  <a:lnTo>
                    <a:pt x="1711934" y="158457"/>
                  </a:lnTo>
                  <a:lnTo>
                    <a:pt x="1708416" y="160997"/>
                  </a:lnTo>
                  <a:lnTo>
                    <a:pt x="1703146" y="167347"/>
                  </a:lnTo>
                  <a:lnTo>
                    <a:pt x="1696110" y="176237"/>
                  </a:lnTo>
                  <a:lnTo>
                    <a:pt x="1690839" y="185127"/>
                  </a:lnTo>
                  <a:lnTo>
                    <a:pt x="1689074" y="192747"/>
                  </a:lnTo>
                  <a:lnTo>
                    <a:pt x="1692592" y="197827"/>
                  </a:lnTo>
                  <a:lnTo>
                    <a:pt x="1696110" y="199097"/>
                  </a:lnTo>
                  <a:lnTo>
                    <a:pt x="1699628" y="199097"/>
                  </a:lnTo>
                  <a:lnTo>
                    <a:pt x="1703146" y="197827"/>
                  </a:lnTo>
                  <a:lnTo>
                    <a:pt x="1711985" y="188937"/>
                  </a:lnTo>
                  <a:lnTo>
                    <a:pt x="1719834" y="182587"/>
                  </a:lnTo>
                  <a:lnTo>
                    <a:pt x="1726374" y="180047"/>
                  </a:lnTo>
                  <a:lnTo>
                    <a:pt x="1731264" y="178777"/>
                  </a:lnTo>
                  <a:lnTo>
                    <a:pt x="1734781" y="178777"/>
                  </a:lnTo>
                  <a:lnTo>
                    <a:pt x="1736534" y="180047"/>
                  </a:lnTo>
                  <a:lnTo>
                    <a:pt x="1753679" y="190207"/>
                  </a:lnTo>
                  <a:lnTo>
                    <a:pt x="1768170" y="197827"/>
                  </a:lnTo>
                  <a:lnTo>
                    <a:pt x="1780032" y="205447"/>
                  </a:lnTo>
                  <a:lnTo>
                    <a:pt x="1787042" y="208343"/>
                  </a:lnTo>
                  <a:lnTo>
                    <a:pt x="1789264" y="206717"/>
                  </a:lnTo>
                  <a:lnTo>
                    <a:pt x="1789264" y="209257"/>
                  </a:lnTo>
                  <a:lnTo>
                    <a:pt x="1787042" y="208343"/>
                  </a:lnTo>
                  <a:lnTo>
                    <a:pt x="1782292" y="211797"/>
                  </a:lnTo>
                  <a:lnTo>
                    <a:pt x="1765046" y="228307"/>
                  </a:lnTo>
                  <a:lnTo>
                    <a:pt x="1754111" y="238467"/>
                  </a:lnTo>
                  <a:lnTo>
                    <a:pt x="1735658" y="258787"/>
                  </a:lnTo>
                  <a:lnTo>
                    <a:pt x="1717205" y="276567"/>
                  </a:lnTo>
                  <a:lnTo>
                    <a:pt x="1706981" y="286727"/>
                  </a:lnTo>
                  <a:lnTo>
                    <a:pt x="1697431" y="294347"/>
                  </a:lnTo>
                  <a:lnTo>
                    <a:pt x="1688528" y="299427"/>
                  </a:lnTo>
                  <a:lnTo>
                    <a:pt x="1680286" y="304507"/>
                  </a:lnTo>
                  <a:lnTo>
                    <a:pt x="1676793" y="307035"/>
                  </a:lnTo>
                  <a:lnTo>
                    <a:pt x="1682051" y="300697"/>
                  </a:lnTo>
                  <a:lnTo>
                    <a:pt x="1683804" y="298157"/>
                  </a:lnTo>
                  <a:lnTo>
                    <a:pt x="1685569" y="295617"/>
                  </a:lnTo>
                  <a:lnTo>
                    <a:pt x="1692757" y="282917"/>
                  </a:lnTo>
                  <a:lnTo>
                    <a:pt x="1698307" y="270217"/>
                  </a:lnTo>
                  <a:lnTo>
                    <a:pt x="1701876" y="257517"/>
                  </a:lnTo>
                  <a:lnTo>
                    <a:pt x="1702854" y="248627"/>
                  </a:lnTo>
                  <a:lnTo>
                    <a:pt x="1703146" y="246087"/>
                  </a:lnTo>
                  <a:lnTo>
                    <a:pt x="1702650" y="241007"/>
                  </a:lnTo>
                  <a:lnTo>
                    <a:pt x="1702536" y="239737"/>
                  </a:lnTo>
                  <a:lnTo>
                    <a:pt x="1700949" y="233387"/>
                  </a:lnTo>
                  <a:lnTo>
                    <a:pt x="1676831" y="209257"/>
                  </a:lnTo>
                  <a:lnTo>
                    <a:pt x="1676755" y="307060"/>
                  </a:lnTo>
                  <a:lnTo>
                    <a:pt x="1675015" y="308317"/>
                  </a:lnTo>
                  <a:lnTo>
                    <a:pt x="1671510" y="309587"/>
                  </a:lnTo>
                  <a:lnTo>
                    <a:pt x="1676755" y="307060"/>
                  </a:lnTo>
                  <a:lnTo>
                    <a:pt x="1676755" y="209257"/>
                  </a:lnTo>
                  <a:lnTo>
                    <a:pt x="1675015" y="209003"/>
                  </a:lnTo>
                  <a:lnTo>
                    <a:pt x="1675015" y="262597"/>
                  </a:lnTo>
                  <a:lnTo>
                    <a:pt x="1675015" y="266407"/>
                  </a:lnTo>
                  <a:lnTo>
                    <a:pt x="1672386" y="272757"/>
                  </a:lnTo>
                  <a:lnTo>
                    <a:pt x="1667103" y="280377"/>
                  </a:lnTo>
                  <a:lnTo>
                    <a:pt x="1659204" y="289267"/>
                  </a:lnTo>
                  <a:lnTo>
                    <a:pt x="1648650" y="298157"/>
                  </a:lnTo>
                  <a:lnTo>
                    <a:pt x="1646897" y="295617"/>
                  </a:lnTo>
                  <a:lnTo>
                    <a:pt x="1645145" y="291807"/>
                  </a:lnTo>
                  <a:lnTo>
                    <a:pt x="1643380" y="290537"/>
                  </a:lnTo>
                  <a:lnTo>
                    <a:pt x="1638109" y="280377"/>
                  </a:lnTo>
                  <a:lnTo>
                    <a:pt x="1638109" y="261327"/>
                  </a:lnTo>
                  <a:lnTo>
                    <a:pt x="1641627" y="257517"/>
                  </a:lnTo>
                  <a:lnTo>
                    <a:pt x="1653933" y="248627"/>
                  </a:lnTo>
                  <a:lnTo>
                    <a:pt x="1666227" y="248627"/>
                  </a:lnTo>
                  <a:lnTo>
                    <a:pt x="1669745" y="249897"/>
                  </a:lnTo>
                  <a:lnTo>
                    <a:pt x="1673263" y="254977"/>
                  </a:lnTo>
                  <a:lnTo>
                    <a:pt x="1673263" y="258787"/>
                  </a:lnTo>
                  <a:lnTo>
                    <a:pt x="1675015" y="262597"/>
                  </a:lnTo>
                  <a:lnTo>
                    <a:pt x="1675015" y="209003"/>
                  </a:lnTo>
                  <a:lnTo>
                    <a:pt x="1667992" y="207987"/>
                  </a:lnTo>
                  <a:lnTo>
                    <a:pt x="1631657" y="230847"/>
                  </a:lnTo>
                  <a:lnTo>
                    <a:pt x="1614157" y="267677"/>
                  </a:lnTo>
                  <a:lnTo>
                    <a:pt x="1611922" y="282917"/>
                  </a:lnTo>
                  <a:lnTo>
                    <a:pt x="1611960" y="287997"/>
                  </a:lnTo>
                  <a:lnTo>
                    <a:pt x="1612493" y="294347"/>
                  </a:lnTo>
                  <a:lnTo>
                    <a:pt x="1612595" y="295617"/>
                  </a:lnTo>
                  <a:lnTo>
                    <a:pt x="1612709" y="296887"/>
                  </a:lnTo>
                  <a:lnTo>
                    <a:pt x="1615478" y="305777"/>
                  </a:lnTo>
                  <a:lnTo>
                    <a:pt x="1619897" y="313397"/>
                  </a:lnTo>
                  <a:lnTo>
                    <a:pt x="1625803" y="318477"/>
                  </a:lnTo>
                  <a:lnTo>
                    <a:pt x="1617243" y="323557"/>
                  </a:lnTo>
                  <a:lnTo>
                    <a:pt x="1607350" y="329907"/>
                  </a:lnTo>
                  <a:lnTo>
                    <a:pt x="1596148" y="334987"/>
                  </a:lnTo>
                  <a:lnTo>
                    <a:pt x="1583626" y="340067"/>
                  </a:lnTo>
                  <a:lnTo>
                    <a:pt x="1580680" y="340067"/>
                  </a:lnTo>
                  <a:lnTo>
                    <a:pt x="1571980" y="342607"/>
                  </a:lnTo>
                  <a:lnTo>
                    <a:pt x="1557667" y="346417"/>
                  </a:lnTo>
                  <a:lnTo>
                    <a:pt x="1537931" y="352767"/>
                  </a:lnTo>
                  <a:lnTo>
                    <a:pt x="1516837" y="357847"/>
                  </a:lnTo>
                  <a:lnTo>
                    <a:pt x="1550225" y="331177"/>
                  </a:lnTo>
                  <a:lnTo>
                    <a:pt x="1567535" y="304507"/>
                  </a:lnTo>
                  <a:lnTo>
                    <a:pt x="1574838" y="295617"/>
                  </a:lnTo>
                  <a:lnTo>
                    <a:pt x="1586877" y="258787"/>
                  </a:lnTo>
                  <a:lnTo>
                    <a:pt x="1586966" y="257517"/>
                  </a:lnTo>
                  <a:lnTo>
                    <a:pt x="1587080" y="255879"/>
                  </a:lnTo>
                  <a:lnTo>
                    <a:pt x="1587144" y="254977"/>
                  </a:lnTo>
                  <a:lnTo>
                    <a:pt x="1584858" y="247357"/>
                  </a:lnTo>
                  <a:lnTo>
                    <a:pt x="1580769" y="241007"/>
                  </a:lnTo>
                  <a:lnTo>
                    <a:pt x="1575028" y="234657"/>
                  </a:lnTo>
                  <a:lnTo>
                    <a:pt x="1567802" y="230847"/>
                  </a:lnTo>
                  <a:lnTo>
                    <a:pt x="1562531" y="229577"/>
                  </a:lnTo>
                  <a:lnTo>
                    <a:pt x="1550225" y="229577"/>
                  </a:lnTo>
                  <a:lnTo>
                    <a:pt x="1550225" y="276567"/>
                  </a:lnTo>
                  <a:lnTo>
                    <a:pt x="1550225" y="277837"/>
                  </a:lnTo>
                  <a:lnTo>
                    <a:pt x="1515071" y="314667"/>
                  </a:lnTo>
                  <a:lnTo>
                    <a:pt x="1467624" y="327367"/>
                  </a:lnTo>
                  <a:lnTo>
                    <a:pt x="1475232" y="321017"/>
                  </a:lnTo>
                  <a:lnTo>
                    <a:pt x="1482344" y="313397"/>
                  </a:lnTo>
                  <a:lnTo>
                    <a:pt x="1489125" y="304507"/>
                  </a:lnTo>
                  <a:lnTo>
                    <a:pt x="1495742" y="295617"/>
                  </a:lnTo>
                  <a:lnTo>
                    <a:pt x="1506016" y="285457"/>
                  </a:lnTo>
                  <a:lnTo>
                    <a:pt x="1515960" y="277837"/>
                  </a:lnTo>
                  <a:lnTo>
                    <a:pt x="1525892" y="271487"/>
                  </a:lnTo>
                  <a:lnTo>
                    <a:pt x="1536166" y="267677"/>
                  </a:lnTo>
                  <a:lnTo>
                    <a:pt x="1539684" y="267677"/>
                  </a:lnTo>
                  <a:lnTo>
                    <a:pt x="1543202" y="268947"/>
                  </a:lnTo>
                  <a:lnTo>
                    <a:pt x="1544955" y="271487"/>
                  </a:lnTo>
                  <a:lnTo>
                    <a:pt x="1548472" y="272757"/>
                  </a:lnTo>
                  <a:lnTo>
                    <a:pt x="1550225" y="276567"/>
                  </a:lnTo>
                  <a:lnTo>
                    <a:pt x="1550225" y="229577"/>
                  </a:lnTo>
                  <a:lnTo>
                    <a:pt x="1505000" y="248627"/>
                  </a:lnTo>
                  <a:lnTo>
                    <a:pt x="1495742" y="263867"/>
                  </a:lnTo>
                  <a:lnTo>
                    <a:pt x="1490472" y="263867"/>
                  </a:lnTo>
                  <a:lnTo>
                    <a:pt x="1505216" y="211797"/>
                  </a:lnTo>
                  <a:lnTo>
                    <a:pt x="1505343" y="208343"/>
                  </a:lnTo>
                  <a:lnTo>
                    <a:pt x="1505458" y="205447"/>
                  </a:lnTo>
                  <a:lnTo>
                    <a:pt x="1505546" y="202907"/>
                  </a:lnTo>
                  <a:lnTo>
                    <a:pt x="1505661" y="197827"/>
                  </a:lnTo>
                  <a:lnTo>
                    <a:pt x="1505762" y="192747"/>
                  </a:lnTo>
                  <a:lnTo>
                    <a:pt x="1505851" y="188937"/>
                  </a:lnTo>
                  <a:lnTo>
                    <a:pt x="1505953" y="183857"/>
                  </a:lnTo>
                  <a:lnTo>
                    <a:pt x="1506067" y="178777"/>
                  </a:lnTo>
                  <a:lnTo>
                    <a:pt x="1506181" y="167347"/>
                  </a:lnTo>
                  <a:lnTo>
                    <a:pt x="1506283" y="130517"/>
                  </a:lnTo>
                  <a:lnTo>
                    <a:pt x="1508048" y="125437"/>
                  </a:lnTo>
                  <a:lnTo>
                    <a:pt x="1508048" y="116547"/>
                  </a:lnTo>
                  <a:lnTo>
                    <a:pt x="1506283" y="112737"/>
                  </a:lnTo>
                  <a:lnTo>
                    <a:pt x="1502778" y="111467"/>
                  </a:lnTo>
                  <a:lnTo>
                    <a:pt x="1493989" y="111467"/>
                  </a:lnTo>
                  <a:lnTo>
                    <a:pt x="1490472" y="117817"/>
                  </a:lnTo>
                  <a:lnTo>
                    <a:pt x="1488706" y="125437"/>
                  </a:lnTo>
                  <a:lnTo>
                    <a:pt x="1486954" y="129247"/>
                  </a:lnTo>
                  <a:lnTo>
                    <a:pt x="1479042" y="152107"/>
                  </a:lnTo>
                  <a:lnTo>
                    <a:pt x="1476413" y="158457"/>
                  </a:lnTo>
                  <a:lnTo>
                    <a:pt x="1473365" y="167347"/>
                  </a:lnTo>
                  <a:lnTo>
                    <a:pt x="1471790" y="176237"/>
                  </a:lnTo>
                  <a:lnTo>
                    <a:pt x="1471307" y="182587"/>
                  </a:lnTo>
                  <a:lnTo>
                    <a:pt x="1471218" y="183857"/>
                  </a:lnTo>
                  <a:lnTo>
                    <a:pt x="1471129" y="190207"/>
                  </a:lnTo>
                  <a:lnTo>
                    <a:pt x="1471980" y="202907"/>
                  </a:lnTo>
                  <a:lnTo>
                    <a:pt x="1472069" y="204177"/>
                  </a:lnTo>
                  <a:lnTo>
                    <a:pt x="1472145" y="205447"/>
                  </a:lnTo>
                  <a:lnTo>
                    <a:pt x="1472526" y="215607"/>
                  </a:lnTo>
                  <a:lnTo>
                    <a:pt x="1472476" y="257517"/>
                  </a:lnTo>
                  <a:lnTo>
                    <a:pt x="1472234" y="261327"/>
                  </a:lnTo>
                  <a:lnTo>
                    <a:pt x="1472145" y="262597"/>
                  </a:lnTo>
                  <a:lnTo>
                    <a:pt x="1472069" y="263867"/>
                  </a:lnTo>
                  <a:lnTo>
                    <a:pt x="1471980" y="265137"/>
                  </a:lnTo>
                  <a:lnTo>
                    <a:pt x="1471904" y="266407"/>
                  </a:lnTo>
                  <a:lnTo>
                    <a:pt x="1471815" y="267677"/>
                  </a:lnTo>
                  <a:lnTo>
                    <a:pt x="1471739" y="268947"/>
                  </a:lnTo>
                  <a:lnTo>
                    <a:pt x="1471650" y="270217"/>
                  </a:lnTo>
                  <a:lnTo>
                    <a:pt x="1471574" y="271487"/>
                  </a:lnTo>
                  <a:lnTo>
                    <a:pt x="1455750" y="314667"/>
                  </a:lnTo>
                  <a:lnTo>
                    <a:pt x="1450809" y="321017"/>
                  </a:lnTo>
                  <a:lnTo>
                    <a:pt x="1446530" y="327367"/>
                  </a:lnTo>
                  <a:lnTo>
                    <a:pt x="1444777" y="327367"/>
                  </a:lnTo>
                  <a:lnTo>
                    <a:pt x="1441259" y="326097"/>
                  </a:lnTo>
                  <a:lnTo>
                    <a:pt x="1423581" y="291807"/>
                  </a:lnTo>
                  <a:lnTo>
                    <a:pt x="1423479" y="289267"/>
                  </a:lnTo>
                  <a:lnTo>
                    <a:pt x="1423377" y="286727"/>
                  </a:lnTo>
                  <a:lnTo>
                    <a:pt x="1422577" y="279107"/>
                  </a:lnTo>
                  <a:lnTo>
                    <a:pt x="1421460" y="271487"/>
                  </a:lnTo>
                  <a:lnTo>
                    <a:pt x="1420164" y="263867"/>
                  </a:lnTo>
                  <a:lnTo>
                    <a:pt x="1420241" y="227037"/>
                  </a:lnTo>
                  <a:lnTo>
                    <a:pt x="1420342" y="218147"/>
                  </a:lnTo>
                  <a:lnTo>
                    <a:pt x="1420456" y="207987"/>
                  </a:lnTo>
                  <a:lnTo>
                    <a:pt x="1420571" y="197827"/>
                  </a:lnTo>
                  <a:lnTo>
                    <a:pt x="1420685" y="192747"/>
                  </a:lnTo>
                  <a:lnTo>
                    <a:pt x="1420799" y="188937"/>
                  </a:lnTo>
                  <a:lnTo>
                    <a:pt x="1420914" y="185127"/>
                  </a:lnTo>
                  <a:lnTo>
                    <a:pt x="1421447" y="167347"/>
                  </a:lnTo>
                  <a:lnTo>
                    <a:pt x="1421574" y="163537"/>
                  </a:lnTo>
                  <a:lnTo>
                    <a:pt x="1421650" y="160997"/>
                  </a:lnTo>
                  <a:lnTo>
                    <a:pt x="1423606" y="126707"/>
                  </a:lnTo>
                  <a:lnTo>
                    <a:pt x="1423682" y="106387"/>
                  </a:lnTo>
                  <a:lnTo>
                    <a:pt x="1420164" y="102577"/>
                  </a:lnTo>
                  <a:lnTo>
                    <a:pt x="1416646" y="101307"/>
                  </a:lnTo>
                  <a:lnTo>
                    <a:pt x="1411376" y="101307"/>
                  </a:lnTo>
                  <a:lnTo>
                    <a:pt x="1407858" y="107657"/>
                  </a:lnTo>
                  <a:lnTo>
                    <a:pt x="1404340" y="112737"/>
                  </a:lnTo>
                  <a:lnTo>
                    <a:pt x="1402588" y="116547"/>
                  </a:lnTo>
                  <a:lnTo>
                    <a:pt x="1402588" y="124167"/>
                  </a:lnTo>
                  <a:lnTo>
                    <a:pt x="1400835" y="129247"/>
                  </a:lnTo>
                  <a:lnTo>
                    <a:pt x="1397317" y="135597"/>
                  </a:lnTo>
                  <a:lnTo>
                    <a:pt x="1395552" y="143217"/>
                  </a:lnTo>
                  <a:lnTo>
                    <a:pt x="1392047" y="152107"/>
                  </a:lnTo>
                  <a:lnTo>
                    <a:pt x="1390281" y="158457"/>
                  </a:lnTo>
                  <a:lnTo>
                    <a:pt x="1390281" y="167347"/>
                  </a:lnTo>
                  <a:lnTo>
                    <a:pt x="1391132" y="182587"/>
                  </a:lnTo>
                  <a:lnTo>
                    <a:pt x="1391094" y="252437"/>
                  </a:lnTo>
                  <a:lnTo>
                    <a:pt x="1391005" y="256247"/>
                  </a:lnTo>
                  <a:lnTo>
                    <a:pt x="1390878" y="261327"/>
                  </a:lnTo>
                  <a:lnTo>
                    <a:pt x="1390789" y="265137"/>
                  </a:lnTo>
                  <a:lnTo>
                    <a:pt x="1390675" y="300697"/>
                  </a:lnTo>
                  <a:lnTo>
                    <a:pt x="1390853" y="303237"/>
                  </a:lnTo>
                  <a:lnTo>
                    <a:pt x="1390942" y="304507"/>
                  </a:lnTo>
                  <a:lnTo>
                    <a:pt x="1391386" y="310857"/>
                  </a:lnTo>
                  <a:lnTo>
                    <a:pt x="1392504" y="323557"/>
                  </a:lnTo>
                  <a:lnTo>
                    <a:pt x="1401267" y="364197"/>
                  </a:lnTo>
                  <a:lnTo>
                    <a:pt x="1427416" y="394677"/>
                  </a:lnTo>
                  <a:lnTo>
                    <a:pt x="1435188" y="397217"/>
                  </a:lnTo>
                  <a:lnTo>
                    <a:pt x="1451965" y="397217"/>
                  </a:lnTo>
                  <a:lnTo>
                    <a:pt x="1462786" y="394677"/>
                  </a:lnTo>
                  <a:lnTo>
                    <a:pt x="1476908" y="389597"/>
                  </a:lnTo>
                  <a:lnTo>
                    <a:pt x="1493989" y="383247"/>
                  </a:lnTo>
                  <a:lnTo>
                    <a:pt x="1529575" y="381977"/>
                  </a:lnTo>
                  <a:lnTo>
                    <a:pt x="1584934" y="371817"/>
                  </a:lnTo>
                  <a:lnTo>
                    <a:pt x="1618195" y="355307"/>
                  </a:lnTo>
                  <a:lnTo>
                    <a:pt x="1629537" y="348957"/>
                  </a:lnTo>
                  <a:lnTo>
                    <a:pt x="1638579" y="341337"/>
                  </a:lnTo>
                  <a:lnTo>
                    <a:pt x="1645145" y="336257"/>
                  </a:lnTo>
                  <a:lnTo>
                    <a:pt x="1650415" y="340067"/>
                  </a:lnTo>
                  <a:lnTo>
                    <a:pt x="1657438" y="341337"/>
                  </a:lnTo>
                  <a:lnTo>
                    <a:pt x="1666227" y="341337"/>
                  </a:lnTo>
                  <a:lnTo>
                    <a:pt x="1678749" y="340067"/>
                  </a:lnTo>
                  <a:lnTo>
                    <a:pt x="1689963" y="337527"/>
                  </a:lnTo>
                  <a:lnTo>
                    <a:pt x="1692427" y="336257"/>
                  </a:lnTo>
                  <a:lnTo>
                    <a:pt x="1699844" y="332447"/>
                  </a:lnTo>
                  <a:lnTo>
                    <a:pt x="1708416" y="326097"/>
                  </a:lnTo>
                  <a:lnTo>
                    <a:pt x="1719287" y="314667"/>
                  </a:lnTo>
                  <a:lnTo>
                    <a:pt x="1723478" y="309587"/>
                  </a:lnTo>
                  <a:lnTo>
                    <a:pt x="1730819" y="300697"/>
                  </a:lnTo>
                  <a:lnTo>
                    <a:pt x="1743011" y="284187"/>
                  </a:lnTo>
                  <a:lnTo>
                    <a:pt x="1755863" y="266407"/>
                  </a:lnTo>
                  <a:lnTo>
                    <a:pt x="1773008" y="252437"/>
                  </a:lnTo>
                  <a:lnTo>
                    <a:pt x="1792782" y="237197"/>
                  </a:lnTo>
                  <a:lnTo>
                    <a:pt x="1815185" y="220687"/>
                  </a:lnTo>
                  <a:lnTo>
                    <a:pt x="1832533" y="209257"/>
                  </a:lnTo>
                  <a:lnTo>
                    <a:pt x="1836381" y="206717"/>
                  </a:lnTo>
                  <a:lnTo>
                    <a:pt x="1840230" y="204177"/>
                  </a:lnTo>
                  <a:lnTo>
                    <a:pt x="1841995" y="202907"/>
                  </a:lnTo>
                  <a:lnTo>
                    <a:pt x="1841995" y="19401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00743" y="508613"/>
              <a:ext cx="1223305" cy="539918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2617813" y="257228"/>
            <a:ext cx="6972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10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908199" y="1145520"/>
            <a:ext cx="2527338" cy="321693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1770862" y="9532384"/>
            <a:ext cx="40386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5" dirty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243949" y="561423"/>
            <a:ext cx="2236470" cy="623570"/>
            <a:chOff x="7243949" y="561423"/>
            <a:chExt cx="2236470" cy="623570"/>
          </a:xfrm>
        </p:grpSpPr>
        <p:sp>
          <p:nvSpPr>
            <p:cNvPr id="3" name="object 3"/>
            <p:cNvSpPr/>
            <p:nvPr/>
          </p:nvSpPr>
          <p:spPr>
            <a:xfrm>
              <a:off x="7464156" y="677156"/>
              <a:ext cx="429895" cy="507365"/>
            </a:xfrm>
            <a:custGeom>
              <a:avLst/>
              <a:gdLst/>
              <a:ahLst/>
              <a:cxnLst/>
              <a:rect l="l" t="t" r="r" b="b"/>
              <a:pathLst>
                <a:path w="429895" h="507365">
                  <a:moveTo>
                    <a:pt x="148534" y="153996"/>
                  </a:moveTo>
                  <a:lnTo>
                    <a:pt x="146052" y="156477"/>
                  </a:lnTo>
                  <a:lnTo>
                    <a:pt x="133156" y="163947"/>
                  </a:lnTo>
                  <a:lnTo>
                    <a:pt x="107363" y="178240"/>
                  </a:lnTo>
                  <a:lnTo>
                    <a:pt x="94468" y="185709"/>
                  </a:lnTo>
                  <a:lnTo>
                    <a:pt x="56018" y="212792"/>
                  </a:lnTo>
                  <a:lnTo>
                    <a:pt x="19452" y="255350"/>
                  </a:lnTo>
                  <a:lnTo>
                    <a:pt x="0" y="291165"/>
                  </a:lnTo>
                  <a:lnTo>
                    <a:pt x="252" y="296618"/>
                  </a:lnTo>
                  <a:lnTo>
                    <a:pt x="322" y="298123"/>
                  </a:lnTo>
                  <a:lnTo>
                    <a:pt x="37936" y="328216"/>
                  </a:lnTo>
                  <a:lnTo>
                    <a:pt x="85867" y="333590"/>
                  </a:lnTo>
                  <a:lnTo>
                    <a:pt x="163250" y="333590"/>
                  </a:lnTo>
                  <a:lnTo>
                    <a:pt x="188128" y="333992"/>
                  </a:lnTo>
                  <a:lnTo>
                    <a:pt x="285336" y="328432"/>
                  </a:lnTo>
                  <a:lnTo>
                    <a:pt x="346379" y="320478"/>
                  </a:lnTo>
                  <a:lnTo>
                    <a:pt x="386787" y="311233"/>
                  </a:lnTo>
                  <a:lnTo>
                    <a:pt x="421366" y="289471"/>
                  </a:lnTo>
                  <a:lnTo>
                    <a:pt x="429776" y="282002"/>
                  </a:lnTo>
                  <a:lnTo>
                    <a:pt x="429776" y="276843"/>
                  </a:lnTo>
                  <a:lnTo>
                    <a:pt x="269860" y="276843"/>
                  </a:lnTo>
                  <a:lnTo>
                    <a:pt x="121978" y="273405"/>
                  </a:lnTo>
                  <a:lnTo>
                    <a:pt x="83505" y="270611"/>
                  </a:lnTo>
                  <a:lnTo>
                    <a:pt x="51477" y="263088"/>
                  </a:lnTo>
                  <a:lnTo>
                    <a:pt x="48039" y="261367"/>
                  </a:lnTo>
                  <a:lnTo>
                    <a:pt x="48039" y="259650"/>
                  </a:lnTo>
                  <a:lnTo>
                    <a:pt x="46318" y="257929"/>
                  </a:lnTo>
                  <a:lnTo>
                    <a:pt x="48039" y="257929"/>
                  </a:lnTo>
                  <a:lnTo>
                    <a:pt x="80066" y="224182"/>
                  </a:lnTo>
                  <a:lnTo>
                    <a:pt x="123699" y="199464"/>
                  </a:lnTo>
                  <a:lnTo>
                    <a:pt x="133452" y="195220"/>
                  </a:lnTo>
                  <a:lnTo>
                    <a:pt x="142399" y="190008"/>
                  </a:lnTo>
                  <a:lnTo>
                    <a:pt x="175069" y="156261"/>
                  </a:lnTo>
                  <a:lnTo>
                    <a:pt x="175855" y="154757"/>
                  </a:lnTo>
                  <a:lnTo>
                    <a:pt x="151211" y="154757"/>
                  </a:lnTo>
                  <a:lnTo>
                    <a:pt x="148534" y="153996"/>
                  </a:lnTo>
                  <a:close/>
                </a:path>
                <a:path w="429895" h="507365">
                  <a:moveTo>
                    <a:pt x="426338" y="273405"/>
                  </a:moveTo>
                  <a:lnTo>
                    <a:pt x="421179" y="273405"/>
                  </a:lnTo>
                  <a:lnTo>
                    <a:pt x="269860" y="276843"/>
                  </a:lnTo>
                  <a:lnTo>
                    <a:pt x="429776" y="276843"/>
                  </a:lnTo>
                  <a:lnTo>
                    <a:pt x="426338" y="273405"/>
                  </a:lnTo>
                  <a:close/>
                </a:path>
                <a:path w="429895" h="507365">
                  <a:moveTo>
                    <a:pt x="245787" y="130683"/>
                  </a:moveTo>
                  <a:lnTo>
                    <a:pt x="209674" y="168512"/>
                  </a:lnTo>
                  <a:lnTo>
                    <a:pt x="209674" y="173671"/>
                  </a:lnTo>
                  <a:lnTo>
                    <a:pt x="217090" y="183049"/>
                  </a:lnTo>
                  <a:lnTo>
                    <a:pt x="223861" y="190653"/>
                  </a:lnTo>
                  <a:lnTo>
                    <a:pt x="229987" y="196645"/>
                  </a:lnTo>
                  <a:lnTo>
                    <a:pt x="235469" y="201185"/>
                  </a:lnTo>
                  <a:lnTo>
                    <a:pt x="237190" y="202902"/>
                  </a:lnTo>
                  <a:lnTo>
                    <a:pt x="244066" y="206344"/>
                  </a:lnTo>
                  <a:lnTo>
                    <a:pt x="245787" y="208061"/>
                  </a:lnTo>
                  <a:lnTo>
                    <a:pt x="254383" y="208061"/>
                  </a:lnTo>
                  <a:lnTo>
                    <a:pt x="282674" y="179046"/>
                  </a:lnTo>
                  <a:lnTo>
                    <a:pt x="290495" y="165074"/>
                  </a:lnTo>
                  <a:lnTo>
                    <a:pt x="278538" y="155133"/>
                  </a:lnTo>
                  <a:lnTo>
                    <a:pt x="268356" y="146160"/>
                  </a:lnTo>
                  <a:lnTo>
                    <a:pt x="259784" y="138475"/>
                  </a:lnTo>
                  <a:lnTo>
                    <a:pt x="252663" y="132403"/>
                  </a:lnTo>
                  <a:lnTo>
                    <a:pt x="245787" y="130683"/>
                  </a:lnTo>
                  <a:close/>
                </a:path>
                <a:path w="429895" h="507365">
                  <a:moveTo>
                    <a:pt x="176753" y="153040"/>
                  </a:moveTo>
                  <a:lnTo>
                    <a:pt x="151211" y="153040"/>
                  </a:lnTo>
                  <a:lnTo>
                    <a:pt x="151211" y="154757"/>
                  </a:lnTo>
                  <a:lnTo>
                    <a:pt x="175855" y="154757"/>
                  </a:lnTo>
                  <a:lnTo>
                    <a:pt x="176669" y="153199"/>
                  </a:lnTo>
                  <a:lnTo>
                    <a:pt x="176753" y="153040"/>
                  </a:lnTo>
                  <a:close/>
                </a:path>
                <a:path w="429895" h="507365">
                  <a:moveTo>
                    <a:pt x="179785" y="147235"/>
                  </a:moveTo>
                  <a:lnTo>
                    <a:pt x="98014" y="147235"/>
                  </a:lnTo>
                  <a:lnTo>
                    <a:pt x="109944" y="147881"/>
                  </a:lnTo>
                  <a:lnTo>
                    <a:pt x="125097" y="149438"/>
                  </a:lnTo>
                  <a:lnTo>
                    <a:pt x="137025" y="151319"/>
                  </a:lnTo>
                  <a:lnTo>
                    <a:pt x="145730" y="153199"/>
                  </a:lnTo>
                  <a:lnTo>
                    <a:pt x="148534" y="153996"/>
                  </a:lnTo>
                  <a:lnTo>
                    <a:pt x="149490" y="153040"/>
                  </a:lnTo>
                  <a:lnTo>
                    <a:pt x="176753" y="153040"/>
                  </a:lnTo>
                  <a:lnTo>
                    <a:pt x="179785" y="147235"/>
                  </a:lnTo>
                  <a:close/>
                </a:path>
                <a:path w="429895" h="507365">
                  <a:moveTo>
                    <a:pt x="235469" y="0"/>
                  </a:moveTo>
                  <a:lnTo>
                    <a:pt x="228590" y="0"/>
                  </a:lnTo>
                  <a:lnTo>
                    <a:pt x="216554" y="8596"/>
                  </a:lnTo>
                  <a:lnTo>
                    <a:pt x="211395" y="13755"/>
                  </a:lnTo>
                  <a:lnTo>
                    <a:pt x="139177" y="49867"/>
                  </a:lnTo>
                  <a:lnTo>
                    <a:pt x="92963" y="80817"/>
                  </a:lnTo>
                  <a:lnTo>
                    <a:pt x="58356" y="122086"/>
                  </a:lnTo>
                  <a:lnTo>
                    <a:pt x="48039" y="146160"/>
                  </a:lnTo>
                  <a:lnTo>
                    <a:pt x="51477" y="149598"/>
                  </a:lnTo>
                  <a:lnTo>
                    <a:pt x="58356" y="153040"/>
                  </a:lnTo>
                  <a:lnTo>
                    <a:pt x="72220" y="149815"/>
                  </a:lnTo>
                  <a:lnTo>
                    <a:pt x="85436" y="147881"/>
                  </a:lnTo>
                  <a:lnTo>
                    <a:pt x="98014" y="147235"/>
                  </a:lnTo>
                  <a:lnTo>
                    <a:pt x="179785" y="147235"/>
                  </a:lnTo>
                  <a:lnTo>
                    <a:pt x="180347" y="146160"/>
                  </a:lnTo>
                  <a:lnTo>
                    <a:pt x="183881" y="135843"/>
                  </a:lnTo>
                  <a:lnTo>
                    <a:pt x="185534" y="129233"/>
                  </a:lnTo>
                  <a:lnTo>
                    <a:pt x="185602" y="128963"/>
                  </a:lnTo>
                  <a:lnTo>
                    <a:pt x="183881" y="123807"/>
                  </a:lnTo>
                  <a:lnTo>
                    <a:pt x="178722" y="120365"/>
                  </a:lnTo>
                  <a:lnTo>
                    <a:pt x="172863" y="118648"/>
                  </a:lnTo>
                  <a:lnTo>
                    <a:pt x="92747" y="118648"/>
                  </a:lnTo>
                  <a:lnTo>
                    <a:pt x="92747" y="113489"/>
                  </a:lnTo>
                  <a:lnTo>
                    <a:pt x="91026" y="113489"/>
                  </a:lnTo>
                  <a:lnTo>
                    <a:pt x="91026" y="111768"/>
                  </a:lnTo>
                  <a:lnTo>
                    <a:pt x="100253" y="111768"/>
                  </a:lnTo>
                  <a:lnTo>
                    <a:pt x="105645" y="107255"/>
                  </a:lnTo>
                  <a:lnTo>
                    <a:pt x="149278" y="81462"/>
                  </a:lnTo>
                  <a:lnTo>
                    <a:pt x="178722" y="67061"/>
                  </a:lnTo>
                  <a:lnTo>
                    <a:pt x="194199" y="59000"/>
                  </a:lnTo>
                  <a:lnTo>
                    <a:pt x="225152" y="30948"/>
                  </a:lnTo>
                  <a:lnTo>
                    <a:pt x="238907" y="6875"/>
                  </a:lnTo>
                  <a:lnTo>
                    <a:pt x="238907" y="1717"/>
                  </a:lnTo>
                  <a:lnTo>
                    <a:pt x="235469" y="0"/>
                  </a:lnTo>
                  <a:close/>
                </a:path>
                <a:path w="429895" h="507365">
                  <a:moveTo>
                    <a:pt x="103064" y="111768"/>
                  </a:moveTo>
                  <a:lnTo>
                    <a:pt x="100253" y="111768"/>
                  </a:lnTo>
                  <a:lnTo>
                    <a:pt x="98551" y="113193"/>
                  </a:lnTo>
                  <a:lnTo>
                    <a:pt x="92747" y="118648"/>
                  </a:lnTo>
                  <a:lnTo>
                    <a:pt x="172863" y="118648"/>
                  </a:lnTo>
                  <a:lnTo>
                    <a:pt x="164241" y="116121"/>
                  </a:lnTo>
                  <a:lnTo>
                    <a:pt x="146704" y="113489"/>
                  </a:lnTo>
                  <a:lnTo>
                    <a:pt x="126251" y="112145"/>
                  </a:lnTo>
                  <a:lnTo>
                    <a:pt x="103064" y="111768"/>
                  </a:lnTo>
                  <a:close/>
                </a:path>
                <a:path w="429895" h="507365">
                  <a:moveTo>
                    <a:pt x="132297" y="435042"/>
                  </a:moveTo>
                  <a:lnTo>
                    <a:pt x="123322" y="446273"/>
                  </a:lnTo>
                  <a:lnTo>
                    <a:pt x="114671" y="456536"/>
                  </a:lnTo>
                  <a:lnTo>
                    <a:pt x="106665" y="465509"/>
                  </a:lnTo>
                  <a:lnTo>
                    <a:pt x="99626" y="472870"/>
                  </a:lnTo>
                  <a:lnTo>
                    <a:pt x="99626" y="476312"/>
                  </a:lnTo>
                  <a:lnTo>
                    <a:pt x="101343" y="481470"/>
                  </a:lnTo>
                  <a:lnTo>
                    <a:pt x="106502" y="486629"/>
                  </a:lnTo>
                  <a:lnTo>
                    <a:pt x="111661" y="490067"/>
                  </a:lnTo>
                  <a:lnTo>
                    <a:pt x="121978" y="500385"/>
                  </a:lnTo>
                  <a:lnTo>
                    <a:pt x="128858" y="505543"/>
                  </a:lnTo>
                  <a:lnTo>
                    <a:pt x="135735" y="507262"/>
                  </a:lnTo>
                  <a:lnTo>
                    <a:pt x="142615" y="507262"/>
                  </a:lnTo>
                  <a:lnTo>
                    <a:pt x="173567" y="474591"/>
                  </a:lnTo>
                  <a:lnTo>
                    <a:pt x="175284" y="465994"/>
                  </a:lnTo>
                  <a:lnTo>
                    <a:pt x="163383" y="456349"/>
                  </a:lnTo>
                  <a:lnTo>
                    <a:pt x="153576" y="448155"/>
                  </a:lnTo>
                  <a:lnTo>
                    <a:pt x="146026" y="441572"/>
                  </a:lnTo>
                  <a:lnTo>
                    <a:pt x="140894" y="436763"/>
                  </a:lnTo>
                  <a:lnTo>
                    <a:pt x="132297" y="435042"/>
                  </a:lnTo>
                  <a:close/>
                </a:path>
                <a:path w="429895" h="507365">
                  <a:moveTo>
                    <a:pt x="205742" y="414407"/>
                  </a:moveTo>
                  <a:lnTo>
                    <a:pt x="137456" y="414407"/>
                  </a:lnTo>
                  <a:lnTo>
                    <a:pt x="142613" y="421527"/>
                  </a:lnTo>
                  <a:lnTo>
                    <a:pt x="173567" y="443638"/>
                  </a:lnTo>
                  <a:lnTo>
                    <a:pt x="178722" y="443638"/>
                  </a:lnTo>
                  <a:lnTo>
                    <a:pt x="189389" y="432677"/>
                  </a:lnTo>
                  <a:lnTo>
                    <a:pt x="198282" y="423005"/>
                  </a:lnTo>
                  <a:lnTo>
                    <a:pt x="205742" y="414407"/>
                  </a:lnTo>
                  <a:close/>
                </a:path>
                <a:path w="429895" h="507365">
                  <a:moveTo>
                    <a:pt x="108223" y="364539"/>
                  </a:moveTo>
                  <a:lnTo>
                    <a:pt x="101343" y="364539"/>
                  </a:lnTo>
                  <a:lnTo>
                    <a:pt x="68674" y="400650"/>
                  </a:lnTo>
                  <a:lnTo>
                    <a:pt x="65236" y="407530"/>
                  </a:lnTo>
                  <a:lnTo>
                    <a:pt x="73913" y="417176"/>
                  </a:lnTo>
                  <a:lnTo>
                    <a:pt x="81785" y="425370"/>
                  </a:lnTo>
                  <a:lnTo>
                    <a:pt x="88690" y="431953"/>
                  </a:lnTo>
                  <a:lnTo>
                    <a:pt x="94468" y="436763"/>
                  </a:lnTo>
                  <a:lnTo>
                    <a:pt x="96185" y="436763"/>
                  </a:lnTo>
                  <a:lnTo>
                    <a:pt x="97906" y="438480"/>
                  </a:lnTo>
                  <a:lnTo>
                    <a:pt x="99626" y="438480"/>
                  </a:lnTo>
                  <a:lnTo>
                    <a:pt x="103064" y="440201"/>
                  </a:lnTo>
                  <a:lnTo>
                    <a:pt x="104785" y="441921"/>
                  </a:lnTo>
                  <a:lnTo>
                    <a:pt x="109944" y="441921"/>
                  </a:lnTo>
                  <a:lnTo>
                    <a:pt x="111661" y="440201"/>
                  </a:lnTo>
                  <a:lnTo>
                    <a:pt x="115099" y="438480"/>
                  </a:lnTo>
                  <a:lnTo>
                    <a:pt x="123187" y="431091"/>
                  </a:lnTo>
                  <a:lnTo>
                    <a:pt x="129502" y="424509"/>
                  </a:lnTo>
                  <a:lnTo>
                    <a:pt x="134205" y="418894"/>
                  </a:lnTo>
                  <a:lnTo>
                    <a:pt x="137456" y="414407"/>
                  </a:lnTo>
                  <a:lnTo>
                    <a:pt x="205742" y="414407"/>
                  </a:lnTo>
                  <a:lnTo>
                    <a:pt x="211395" y="407530"/>
                  </a:lnTo>
                  <a:lnTo>
                    <a:pt x="213112" y="402371"/>
                  </a:lnTo>
                  <a:lnTo>
                    <a:pt x="213112" y="398929"/>
                  </a:lnTo>
                  <a:lnTo>
                    <a:pt x="211395" y="397212"/>
                  </a:lnTo>
                  <a:lnTo>
                    <a:pt x="206616" y="393771"/>
                  </a:lnTo>
                  <a:lnTo>
                    <a:pt x="142615" y="393771"/>
                  </a:lnTo>
                  <a:lnTo>
                    <a:pt x="143317" y="392968"/>
                  </a:lnTo>
                  <a:lnTo>
                    <a:pt x="133371" y="385094"/>
                  </a:lnTo>
                  <a:lnTo>
                    <a:pt x="108223" y="364539"/>
                  </a:lnTo>
                  <a:close/>
                </a:path>
                <a:path w="429895" h="507365">
                  <a:moveTo>
                    <a:pt x="175284" y="366260"/>
                  </a:moveTo>
                  <a:lnTo>
                    <a:pt x="166687" y="366260"/>
                  </a:lnTo>
                  <a:lnTo>
                    <a:pt x="143317" y="392968"/>
                  </a:lnTo>
                  <a:lnTo>
                    <a:pt x="144332" y="393771"/>
                  </a:lnTo>
                  <a:lnTo>
                    <a:pt x="206616" y="393771"/>
                  </a:lnTo>
                  <a:lnTo>
                    <a:pt x="203335" y="391408"/>
                  </a:lnTo>
                  <a:lnTo>
                    <a:pt x="194629" y="384315"/>
                  </a:lnTo>
                  <a:lnTo>
                    <a:pt x="185279" y="375932"/>
                  </a:lnTo>
                  <a:lnTo>
                    <a:pt x="175284" y="36626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32100" y="561423"/>
              <a:ext cx="1547816" cy="61215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243940" y="582586"/>
              <a:ext cx="340995" cy="431800"/>
            </a:xfrm>
            <a:custGeom>
              <a:avLst/>
              <a:gdLst/>
              <a:ahLst/>
              <a:cxnLst/>
              <a:rect l="l" t="t" r="r" b="b"/>
              <a:pathLst>
                <a:path w="340995" h="431800">
                  <a:moveTo>
                    <a:pt x="48145" y="161632"/>
                  </a:moveTo>
                  <a:lnTo>
                    <a:pt x="44716" y="156476"/>
                  </a:lnTo>
                  <a:lnTo>
                    <a:pt x="39547" y="154762"/>
                  </a:lnTo>
                  <a:lnTo>
                    <a:pt x="32677" y="158203"/>
                  </a:lnTo>
                  <a:lnTo>
                    <a:pt x="23291" y="176872"/>
                  </a:lnTo>
                  <a:lnTo>
                    <a:pt x="15697" y="194094"/>
                  </a:lnTo>
                  <a:lnTo>
                    <a:pt x="9702" y="209702"/>
                  </a:lnTo>
                  <a:lnTo>
                    <a:pt x="5156" y="223532"/>
                  </a:lnTo>
                  <a:lnTo>
                    <a:pt x="5372" y="272326"/>
                  </a:lnTo>
                  <a:lnTo>
                    <a:pt x="5880" y="294386"/>
                  </a:lnTo>
                  <a:lnTo>
                    <a:pt x="6883" y="314680"/>
                  </a:lnTo>
                  <a:lnTo>
                    <a:pt x="5588" y="337921"/>
                  </a:lnTo>
                  <a:lnTo>
                    <a:pt x="4305" y="356158"/>
                  </a:lnTo>
                  <a:lnTo>
                    <a:pt x="3009" y="369570"/>
                  </a:lnTo>
                  <a:lnTo>
                    <a:pt x="1727" y="378294"/>
                  </a:lnTo>
                  <a:lnTo>
                    <a:pt x="0" y="383451"/>
                  </a:lnTo>
                  <a:lnTo>
                    <a:pt x="1727" y="388620"/>
                  </a:lnTo>
                  <a:lnTo>
                    <a:pt x="5156" y="390334"/>
                  </a:lnTo>
                  <a:lnTo>
                    <a:pt x="6883" y="392049"/>
                  </a:lnTo>
                  <a:lnTo>
                    <a:pt x="15481" y="392049"/>
                  </a:lnTo>
                  <a:lnTo>
                    <a:pt x="35039" y="343052"/>
                  </a:lnTo>
                  <a:lnTo>
                    <a:pt x="41275" y="304355"/>
                  </a:lnTo>
                  <a:lnTo>
                    <a:pt x="42722" y="262039"/>
                  </a:lnTo>
                  <a:lnTo>
                    <a:pt x="43205" y="210858"/>
                  </a:lnTo>
                  <a:lnTo>
                    <a:pt x="43713" y="198424"/>
                  </a:lnTo>
                  <a:lnTo>
                    <a:pt x="44716" y="187426"/>
                  </a:lnTo>
                  <a:lnTo>
                    <a:pt x="45732" y="180009"/>
                  </a:lnTo>
                  <a:lnTo>
                    <a:pt x="47129" y="167119"/>
                  </a:lnTo>
                  <a:lnTo>
                    <a:pt x="48145" y="161632"/>
                  </a:lnTo>
                  <a:close/>
                </a:path>
                <a:path w="340995" h="431800">
                  <a:moveTo>
                    <a:pt x="340474" y="1714"/>
                  </a:moveTo>
                  <a:lnTo>
                    <a:pt x="337032" y="0"/>
                  </a:lnTo>
                  <a:lnTo>
                    <a:pt x="330149" y="0"/>
                  </a:lnTo>
                  <a:lnTo>
                    <a:pt x="323329" y="5829"/>
                  </a:lnTo>
                  <a:lnTo>
                    <a:pt x="318122" y="10528"/>
                  </a:lnTo>
                  <a:lnTo>
                    <a:pt x="314198" y="14262"/>
                  </a:lnTo>
                  <a:lnTo>
                    <a:pt x="311238" y="17195"/>
                  </a:lnTo>
                  <a:lnTo>
                    <a:pt x="302260" y="25260"/>
                  </a:lnTo>
                  <a:lnTo>
                    <a:pt x="291033" y="33959"/>
                  </a:lnTo>
                  <a:lnTo>
                    <a:pt x="277863" y="43307"/>
                  </a:lnTo>
                  <a:lnTo>
                    <a:pt x="263093" y="53301"/>
                  </a:lnTo>
                  <a:lnTo>
                    <a:pt x="247523" y="61798"/>
                  </a:lnTo>
                  <a:lnTo>
                    <a:pt x="234721" y="69215"/>
                  </a:lnTo>
                  <a:lnTo>
                    <a:pt x="204444" y="95110"/>
                  </a:lnTo>
                  <a:lnTo>
                    <a:pt x="177114" y="144437"/>
                  </a:lnTo>
                  <a:lnTo>
                    <a:pt x="174701" y="191833"/>
                  </a:lnTo>
                  <a:lnTo>
                    <a:pt x="175399" y="216662"/>
                  </a:lnTo>
                  <a:lnTo>
                    <a:pt x="177380" y="234772"/>
                  </a:lnTo>
                  <a:lnTo>
                    <a:pt x="178396" y="245465"/>
                  </a:lnTo>
                  <a:lnTo>
                    <a:pt x="178447" y="245897"/>
                  </a:lnTo>
                  <a:lnTo>
                    <a:pt x="178562" y="246989"/>
                  </a:lnTo>
                  <a:lnTo>
                    <a:pt x="178828" y="245897"/>
                  </a:lnTo>
                  <a:lnTo>
                    <a:pt x="178777" y="249059"/>
                  </a:lnTo>
                  <a:lnTo>
                    <a:pt x="178562" y="246989"/>
                  </a:lnTo>
                  <a:lnTo>
                    <a:pt x="177253" y="252336"/>
                  </a:lnTo>
                  <a:lnTo>
                    <a:pt x="161632" y="288886"/>
                  </a:lnTo>
                  <a:lnTo>
                    <a:pt x="159918" y="290601"/>
                  </a:lnTo>
                  <a:lnTo>
                    <a:pt x="158203" y="285445"/>
                  </a:lnTo>
                  <a:lnTo>
                    <a:pt x="158203" y="282003"/>
                  </a:lnTo>
                  <a:lnTo>
                    <a:pt x="151320" y="268249"/>
                  </a:lnTo>
                  <a:lnTo>
                    <a:pt x="147878" y="263093"/>
                  </a:lnTo>
                  <a:lnTo>
                    <a:pt x="146164" y="259651"/>
                  </a:lnTo>
                  <a:lnTo>
                    <a:pt x="139280" y="254495"/>
                  </a:lnTo>
                  <a:lnTo>
                    <a:pt x="134124" y="251053"/>
                  </a:lnTo>
                  <a:lnTo>
                    <a:pt x="115214" y="251053"/>
                  </a:lnTo>
                  <a:lnTo>
                    <a:pt x="110045" y="257924"/>
                  </a:lnTo>
                  <a:lnTo>
                    <a:pt x="103174" y="275120"/>
                  </a:lnTo>
                  <a:lnTo>
                    <a:pt x="99733" y="282003"/>
                  </a:lnTo>
                  <a:lnTo>
                    <a:pt x="98018" y="288886"/>
                  </a:lnTo>
                  <a:lnTo>
                    <a:pt x="96291" y="294043"/>
                  </a:lnTo>
                  <a:lnTo>
                    <a:pt x="92862" y="299199"/>
                  </a:lnTo>
                  <a:lnTo>
                    <a:pt x="91135" y="304355"/>
                  </a:lnTo>
                  <a:lnTo>
                    <a:pt x="89420" y="311238"/>
                  </a:lnTo>
                  <a:lnTo>
                    <a:pt x="87693" y="316395"/>
                  </a:lnTo>
                  <a:lnTo>
                    <a:pt x="87693" y="326707"/>
                  </a:lnTo>
                  <a:lnTo>
                    <a:pt x="119964" y="346951"/>
                  </a:lnTo>
                  <a:lnTo>
                    <a:pt x="130683" y="345630"/>
                  </a:lnTo>
                  <a:lnTo>
                    <a:pt x="130708" y="357479"/>
                  </a:lnTo>
                  <a:lnTo>
                    <a:pt x="128320" y="364756"/>
                  </a:lnTo>
                  <a:lnTo>
                    <a:pt x="123672" y="371068"/>
                  </a:lnTo>
                  <a:lnTo>
                    <a:pt x="116928" y="376580"/>
                  </a:lnTo>
                  <a:lnTo>
                    <a:pt x="82537" y="393776"/>
                  </a:lnTo>
                  <a:lnTo>
                    <a:pt x="70040" y="400189"/>
                  </a:lnTo>
                  <a:lnTo>
                    <a:pt x="58686" y="406450"/>
                  </a:lnTo>
                  <a:lnTo>
                    <a:pt x="48933" y="412394"/>
                  </a:lnTo>
                  <a:lnTo>
                    <a:pt x="41275" y="417842"/>
                  </a:lnTo>
                  <a:lnTo>
                    <a:pt x="39547" y="424726"/>
                  </a:lnTo>
                  <a:lnTo>
                    <a:pt x="41275" y="429882"/>
                  </a:lnTo>
                  <a:lnTo>
                    <a:pt x="46431" y="431609"/>
                  </a:lnTo>
                  <a:lnTo>
                    <a:pt x="49276" y="431279"/>
                  </a:lnTo>
                  <a:lnTo>
                    <a:pt x="55029" y="430314"/>
                  </a:lnTo>
                  <a:lnTo>
                    <a:pt x="63360" y="428701"/>
                  </a:lnTo>
                  <a:lnTo>
                    <a:pt x="73939" y="426440"/>
                  </a:lnTo>
                  <a:lnTo>
                    <a:pt x="101460" y="421284"/>
                  </a:lnTo>
                  <a:lnTo>
                    <a:pt x="110045" y="421284"/>
                  </a:lnTo>
                  <a:lnTo>
                    <a:pt x="118656" y="417842"/>
                  </a:lnTo>
                  <a:lnTo>
                    <a:pt x="144437" y="388620"/>
                  </a:lnTo>
                  <a:lnTo>
                    <a:pt x="151079" y="371068"/>
                  </a:lnTo>
                  <a:lnTo>
                    <a:pt x="154762" y="361099"/>
                  </a:lnTo>
                  <a:lnTo>
                    <a:pt x="158203" y="347345"/>
                  </a:lnTo>
                  <a:lnTo>
                    <a:pt x="158496" y="345846"/>
                  </a:lnTo>
                  <a:lnTo>
                    <a:pt x="158546" y="345630"/>
                  </a:lnTo>
                  <a:lnTo>
                    <a:pt x="159918" y="338747"/>
                  </a:lnTo>
                  <a:lnTo>
                    <a:pt x="168516" y="328434"/>
                  </a:lnTo>
                  <a:lnTo>
                    <a:pt x="173672" y="323278"/>
                  </a:lnTo>
                  <a:lnTo>
                    <a:pt x="185229" y="298399"/>
                  </a:lnTo>
                  <a:lnTo>
                    <a:pt x="187604" y="290601"/>
                  </a:lnTo>
                  <a:lnTo>
                    <a:pt x="193878" y="269963"/>
                  </a:lnTo>
                  <a:lnTo>
                    <a:pt x="197396" y="249059"/>
                  </a:lnTo>
                  <a:lnTo>
                    <a:pt x="197929" y="245897"/>
                  </a:lnTo>
                  <a:lnTo>
                    <a:pt x="199313" y="237667"/>
                  </a:lnTo>
                  <a:lnTo>
                    <a:pt x="201193" y="201180"/>
                  </a:lnTo>
                  <a:lnTo>
                    <a:pt x="201193" y="165074"/>
                  </a:lnTo>
                  <a:lnTo>
                    <a:pt x="202082" y="155727"/>
                  </a:lnTo>
                  <a:lnTo>
                    <a:pt x="202184" y="154762"/>
                  </a:lnTo>
                  <a:lnTo>
                    <a:pt x="202692" y="147015"/>
                  </a:lnTo>
                  <a:lnTo>
                    <a:pt x="202780" y="144437"/>
                  </a:lnTo>
                  <a:lnTo>
                    <a:pt x="202907" y="139280"/>
                  </a:lnTo>
                  <a:lnTo>
                    <a:pt x="204622" y="137566"/>
                  </a:lnTo>
                  <a:lnTo>
                    <a:pt x="204622" y="135839"/>
                  </a:lnTo>
                  <a:lnTo>
                    <a:pt x="209791" y="127241"/>
                  </a:lnTo>
                  <a:lnTo>
                    <a:pt x="264807" y="85979"/>
                  </a:lnTo>
                  <a:lnTo>
                    <a:pt x="278320" y="77266"/>
                  </a:lnTo>
                  <a:lnTo>
                    <a:pt x="290385" y="69215"/>
                  </a:lnTo>
                  <a:lnTo>
                    <a:pt x="320154" y="42697"/>
                  </a:lnTo>
                  <a:lnTo>
                    <a:pt x="340474" y="8597"/>
                  </a:lnTo>
                  <a:lnTo>
                    <a:pt x="340474" y="171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6931200" y="718423"/>
            <a:ext cx="267970" cy="292735"/>
          </a:xfrm>
          <a:custGeom>
            <a:avLst/>
            <a:gdLst/>
            <a:ahLst/>
            <a:cxnLst/>
            <a:rect l="l" t="t" r="r" b="b"/>
            <a:pathLst>
              <a:path w="267970" h="292734">
                <a:moveTo>
                  <a:pt x="27305" y="0"/>
                </a:moveTo>
                <a:lnTo>
                  <a:pt x="22146" y="0"/>
                </a:lnTo>
                <a:lnTo>
                  <a:pt x="18708" y="1720"/>
                </a:lnTo>
                <a:lnTo>
                  <a:pt x="15269" y="12038"/>
                </a:lnTo>
                <a:lnTo>
                  <a:pt x="13548" y="20634"/>
                </a:lnTo>
                <a:lnTo>
                  <a:pt x="10110" y="30952"/>
                </a:lnTo>
                <a:lnTo>
                  <a:pt x="724" y="128347"/>
                </a:lnTo>
                <a:lnTo>
                  <a:pt x="717" y="128965"/>
                </a:lnTo>
                <a:lnTo>
                  <a:pt x="595" y="140142"/>
                </a:lnTo>
                <a:lnTo>
                  <a:pt x="495" y="149170"/>
                </a:lnTo>
                <a:lnTo>
                  <a:pt x="434" y="154759"/>
                </a:lnTo>
                <a:lnTo>
                  <a:pt x="359" y="161635"/>
                </a:lnTo>
                <a:lnTo>
                  <a:pt x="263" y="170340"/>
                </a:lnTo>
                <a:lnTo>
                  <a:pt x="141" y="181492"/>
                </a:lnTo>
                <a:lnTo>
                  <a:pt x="38" y="190868"/>
                </a:lnTo>
                <a:lnTo>
                  <a:pt x="0" y="218380"/>
                </a:lnTo>
                <a:lnTo>
                  <a:pt x="437" y="229289"/>
                </a:lnTo>
                <a:lnTo>
                  <a:pt x="10110" y="266528"/>
                </a:lnTo>
                <a:lnTo>
                  <a:pt x="46219" y="292323"/>
                </a:lnTo>
                <a:lnTo>
                  <a:pt x="53098" y="292323"/>
                </a:lnTo>
                <a:lnTo>
                  <a:pt x="66934" y="289475"/>
                </a:lnTo>
                <a:lnTo>
                  <a:pt x="79965" y="281145"/>
                </a:lnTo>
                <a:lnTo>
                  <a:pt x="92028" y="267658"/>
                </a:lnTo>
                <a:lnTo>
                  <a:pt x="102049" y="250870"/>
                </a:lnTo>
                <a:lnTo>
                  <a:pt x="99523" y="249335"/>
                </a:lnTo>
                <a:lnTo>
                  <a:pt x="203232" y="249335"/>
                </a:lnTo>
                <a:lnTo>
                  <a:pt x="204847" y="248473"/>
                </a:lnTo>
                <a:lnTo>
                  <a:pt x="218710" y="238156"/>
                </a:lnTo>
                <a:lnTo>
                  <a:pt x="231928" y="225258"/>
                </a:lnTo>
                <a:lnTo>
                  <a:pt x="54815" y="225258"/>
                </a:lnTo>
                <a:lnTo>
                  <a:pt x="46729" y="221712"/>
                </a:lnTo>
                <a:lnTo>
                  <a:pt x="30161" y="177111"/>
                </a:lnTo>
                <a:lnTo>
                  <a:pt x="29078" y="156639"/>
                </a:lnTo>
                <a:lnTo>
                  <a:pt x="29144" y="149170"/>
                </a:lnTo>
                <a:lnTo>
                  <a:pt x="30669" y="77381"/>
                </a:lnTo>
                <a:lnTo>
                  <a:pt x="30754" y="73189"/>
                </a:lnTo>
                <a:lnTo>
                  <a:pt x="30872" y="65342"/>
                </a:lnTo>
                <a:lnTo>
                  <a:pt x="30976" y="58463"/>
                </a:lnTo>
                <a:lnTo>
                  <a:pt x="31082" y="53308"/>
                </a:lnTo>
                <a:lnTo>
                  <a:pt x="31746" y="38367"/>
                </a:lnTo>
                <a:lnTo>
                  <a:pt x="31818" y="36755"/>
                </a:lnTo>
                <a:lnTo>
                  <a:pt x="32920" y="21468"/>
                </a:lnTo>
                <a:lnTo>
                  <a:pt x="34184" y="8600"/>
                </a:lnTo>
                <a:lnTo>
                  <a:pt x="34184" y="5158"/>
                </a:lnTo>
                <a:lnTo>
                  <a:pt x="32463" y="1720"/>
                </a:lnTo>
                <a:lnTo>
                  <a:pt x="27305" y="0"/>
                </a:lnTo>
                <a:close/>
              </a:path>
              <a:path w="267970" h="292734">
                <a:moveTo>
                  <a:pt x="203232" y="249335"/>
                </a:moveTo>
                <a:lnTo>
                  <a:pt x="102965" y="249335"/>
                </a:lnTo>
                <a:lnTo>
                  <a:pt x="102049" y="250870"/>
                </a:lnTo>
                <a:lnTo>
                  <a:pt x="110218" y="255835"/>
                </a:lnTo>
                <a:lnTo>
                  <a:pt x="121879" y="260080"/>
                </a:lnTo>
                <a:lnTo>
                  <a:pt x="134829" y="262391"/>
                </a:lnTo>
                <a:lnTo>
                  <a:pt x="149391" y="263090"/>
                </a:lnTo>
                <a:lnTo>
                  <a:pt x="154918" y="263090"/>
                </a:lnTo>
                <a:lnTo>
                  <a:pt x="162288" y="262875"/>
                </a:lnTo>
                <a:lnTo>
                  <a:pt x="168395" y="262391"/>
                </a:lnTo>
                <a:lnTo>
                  <a:pt x="168561" y="262391"/>
                </a:lnTo>
                <a:lnTo>
                  <a:pt x="175185" y="261369"/>
                </a:lnTo>
                <a:lnTo>
                  <a:pt x="190183" y="256264"/>
                </a:lnTo>
                <a:lnTo>
                  <a:pt x="191043" y="255835"/>
                </a:lnTo>
                <a:lnTo>
                  <a:pt x="203232" y="249335"/>
                </a:lnTo>
                <a:close/>
              </a:path>
              <a:path w="267970" h="292734">
                <a:moveTo>
                  <a:pt x="128756" y="190868"/>
                </a:moveTo>
                <a:lnTo>
                  <a:pt x="111563" y="190868"/>
                </a:lnTo>
                <a:lnTo>
                  <a:pt x="106403" y="192589"/>
                </a:lnTo>
                <a:lnTo>
                  <a:pt x="104683" y="196027"/>
                </a:lnTo>
                <a:lnTo>
                  <a:pt x="95682" y="209299"/>
                </a:lnTo>
                <a:lnTo>
                  <a:pt x="84263" y="218380"/>
                </a:lnTo>
                <a:lnTo>
                  <a:pt x="70587" y="223592"/>
                </a:lnTo>
                <a:lnTo>
                  <a:pt x="54815" y="225258"/>
                </a:lnTo>
                <a:lnTo>
                  <a:pt x="231928" y="225258"/>
                </a:lnTo>
                <a:lnTo>
                  <a:pt x="243831" y="211745"/>
                </a:lnTo>
                <a:lnTo>
                  <a:pt x="249751" y="202906"/>
                </a:lnTo>
                <a:lnTo>
                  <a:pt x="178623" y="202906"/>
                </a:lnTo>
                <a:lnTo>
                  <a:pt x="170436" y="201267"/>
                </a:lnTo>
                <a:lnTo>
                  <a:pt x="169903" y="201267"/>
                </a:lnTo>
                <a:lnTo>
                  <a:pt x="172596" y="199468"/>
                </a:lnTo>
                <a:lnTo>
                  <a:pt x="144232" y="199468"/>
                </a:lnTo>
                <a:lnTo>
                  <a:pt x="133915" y="194309"/>
                </a:lnTo>
                <a:lnTo>
                  <a:pt x="128756" y="190868"/>
                </a:lnTo>
                <a:close/>
              </a:path>
              <a:path w="267970" h="292734">
                <a:moveTo>
                  <a:pt x="266867" y="161635"/>
                </a:moveTo>
                <a:lnTo>
                  <a:pt x="230211" y="161635"/>
                </a:lnTo>
                <a:lnTo>
                  <a:pt x="233649" y="165077"/>
                </a:lnTo>
                <a:lnTo>
                  <a:pt x="237087" y="165077"/>
                </a:lnTo>
                <a:lnTo>
                  <a:pt x="240529" y="166794"/>
                </a:lnTo>
                <a:lnTo>
                  <a:pt x="213660" y="196243"/>
                </a:lnTo>
                <a:lnTo>
                  <a:pt x="178623" y="202906"/>
                </a:lnTo>
                <a:lnTo>
                  <a:pt x="249751" y="202906"/>
                </a:lnTo>
                <a:lnTo>
                  <a:pt x="253638" y="197102"/>
                </a:lnTo>
                <a:lnTo>
                  <a:pt x="261187" y="181492"/>
                </a:lnTo>
                <a:lnTo>
                  <a:pt x="266185" y="165504"/>
                </a:lnTo>
                <a:lnTo>
                  <a:pt x="266226" y="165371"/>
                </a:lnTo>
                <a:lnTo>
                  <a:pt x="266319" y="165077"/>
                </a:lnTo>
                <a:lnTo>
                  <a:pt x="266867" y="161635"/>
                </a:lnTo>
                <a:close/>
              </a:path>
              <a:path w="267970" h="292734">
                <a:moveTo>
                  <a:pt x="235020" y="128347"/>
                </a:moveTo>
                <a:lnTo>
                  <a:pt x="191924" y="149760"/>
                </a:lnTo>
                <a:lnTo>
                  <a:pt x="168440" y="175768"/>
                </a:lnTo>
                <a:lnTo>
                  <a:pt x="158634" y="187000"/>
                </a:lnTo>
                <a:lnTo>
                  <a:pt x="151085" y="195007"/>
                </a:lnTo>
                <a:lnTo>
                  <a:pt x="145953" y="199468"/>
                </a:lnTo>
                <a:lnTo>
                  <a:pt x="172596" y="199468"/>
                </a:lnTo>
                <a:lnTo>
                  <a:pt x="176742" y="196698"/>
                </a:lnTo>
                <a:lnTo>
                  <a:pt x="183781" y="191083"/>
                </a:lnTo>
                <a:lnTo>
                  <a:pt x="190821" y="184501"/>
                </a:lnTo>
                <a:lnTo>
                  <a:pt x="197538" y="177111"/>
                </a:lnTo>
                <a:lnTo>
                  <a:pt x="206271" y="170340"/>
                </a:lnTo>
                <a:lnTo>
                  <a:pt x="214520" y="165504"/>
                </a:lnTo>
                <a:lnTo>
                  <a:pt x="222446" y="162602"/>
                </a:lnTo>
                <a:lnTo>
                  <a:pt x="230211" y="161635"/>
                </a:lnTo>
                <a:lnTo>
                  <a:pt x="266867" y="161635"/>
                </a:lnTo>
                <a:lnTo>
                  <a:pt x="267663" y="156639"/>
                </a:lnTo>
                <a:lnTo>
                  <a:pt x="266822" y="149760"/>
                </a:lnTo>
                <a:lnTo>
                  <a:pt x="266750" y="149170"/>
                </a:lnTo>
                <a:lnTo>
                  <a:pt x="263902" y="142346"/>
                </a:lnTo>
                <a:lnTo>
                  <a:pt x="259443" y="135845"/>
                </a:lnTo>
                <a:lnTo>
                  <a:pt x="252375" y="131626"/>
                </a:lnTo>
                <a:lnTo>
                  <a:pt x="244181" y="129180"/>
                </a:lnTo>
                <a:lnTo>
                  <a:pt x="235020" y="128347"/>
                </a:lnTo>
                <a:close/>
              </a:path>
              <a:path w="267970" h="292734">
                <a:moveTo>
                  <a:pt x="178623" y="15476"/>
                </a:moveTo>
                <a:lnTo>
                  <a:pt x="171747" y="15476"/>
                </a:lnTo>
                <a:lnTo>
                  <a:pt x="135636" y="51587"/>
                </a:lnTo>
                <a:lnTo>
                  <a:pt x="133915" y="56746"/>
                </a:lnTo>
                <a:lnTo>
                  <a:pt x="137811" y="62871"/>
                </a:lnTo>
                <a:lnTo>
                  <a:pt x="166372" y="88986"/>
                </a:lnTo>
                <a:lnTo>
                  <a:pt x="175185" y="92854"/>
                </a:lnTo>
                <a:lnTo>
                  <a:pt x="178623" y="92854"/>
                </a:lnTo>
                <a:lnTo>
                  <a:pt x="206137" y="65342"/>
                </a:lnTo>
                <a:lnTo>
                  <a:pt x="211297" y="61904"/>
                </a:lnTo>
                <a:lnTo>
                  <a:pt x="214735" y="58463"/>
                </a:lnTo>
                <a:lnTo>
                  <a:pt x="216456" y="53308"/>
                </a:lnTo>
                <a:lnTo>
                  <a:pt x="214735" y="48149"/>
                </a:lnTo>
                <a:lnTo>
                  <a:pt x="206674" y="42076"/>
                </a:lnTo>
                <a:lnTo>
                  <a:pt x="197968" y="34391"/>
                </a:lnTo>
                <a:lnTo>
                  <a:pt x="188617" y="25417"/>
                </a:lnTo>
                <a:lnTo>
                  <a:pt x="178623" y="1547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4236170" y="541313"/>
            <a:ext cx="2641600" cy="582930"/>
            <a:chOff x="4236170" y="541313"/>
            <a:chExt cx="2641600" cy="582930"/>
          </a:xfrm>
        </p:grpSpPr>
        <p:sp>
          <p:nvSpPr>
            <p:cNvPr id="8" name="object 8"/>
            <p:cNvSpPr/>
            <p:nvPr/>
          </p:nvSpPr>
          <p:spPr>
            <a:xfrm>
              <a:off x="6659304" y="563666"/>
              <a:ext cx="218440" cy="507365"/>
            </a:xfrm>
            <a:custGeom>
              <a:avLst/>
              <a:gdLst/>
              <a:ahLst/>
              <a:cxnLst/>
              <a:rect l="l" t="t" r="r" b="b"/>
              <a:pathLst>
                <a:path w="218440" h="507365">
                  <a:moveTo>
                    <a:pt x="118649" y="0"/>
                  </a:moveTo>
                  <a:lnTo>
                    <a:pt x="110053" y="0"/>
                  </a:lnTo>
                  <a:lnTo>
                    <a:pt x="100352" y="11284"/>
                  </a:lnTo>
                  <a:lnTo>
                    <a:pt x="91781" y="21924"/>
                  </a:lnTo>
                  <a:lnTo>
                    <a:pt x="84177" y="31919"/>
                  </a:lnTo>
                  <a:lnTo>
                    <a:pt x="77378" y="41269"/>
                  </a:lnTo>
                  <a:lnTo>
                    <a:pt x="77378" y="48145"/>
                  </a:lnTo>
                  <a:lnTo>
                    <a:pt x="84794" y="55239"/>
                  </a:lnTo>
                  <a:lnTo>
                    <a:pt x="91565" y="61043"/>
                  </a:lnTo>
                  <a:lnTo>
                    <a:pt x="97691" y="65557"/>
                  </a:lnTo>
                  <a:lnTo>
                    <a:pt x="103173" y="68781"/>
                  </a:lnTo>
                  <a:lnTo>
                    <a:pt x="111770" y="73940"/>
                  </a:lnTo>
                  <a:lnTo>
                    <a:pt x="118649" y="75661"/>
                  </a:lnTo>
                  <a:lnTo>
                    <a:pt x="125529" y="75661"/>
                  </a:lnTo>
                  <a:lnTo>
                    <a:pt x="153362" y="43472"/>
                  </a:lnTo>
                  <a:lnTo>
                    <a:pt x="158198" y="36111"/>
                  </a:lnTo>
                  <a:lnTo>
                    <a:pt x="158198" y="29231"/>
                  </a:lnTo>
                  <a:lnTo>
                    <a:pt x="147908" y="22488"/>
                  </a:lnTo>
                  <a:lnTo>
                    <a:pt x="137778" y="15261"/>
                  </a:lnTo>
                  <a:lnTo>
                    <a:pt x="127972" y="7711"/>
                  </a:lnTo>
                  <a:lnTo>
                    <a:pt x="118649" y="0"/>
                  </a:lnTo>
                  <a:close/>
                </a:path>
                <a:path w="218440" h="507365">
                  <a:moveTo>
                    <a:pt x="44709" y="242453"/>
                  </a:moveTo>
                  <a:lnTo>
                    <a:pt x="22355" y="290412"/>
                  </a:lnTo>
                  <a:lnTo>
                    <a:pt x="9470" y="335039"/>
                  </a:lnTo>
                  <a:lnTo>
                    <a:pt x="994" y="383484"/>
                  </a:lnTo>
                  <a:lnTo>
                    <a:pt x="0" y="404092"/>
                  </a:lnTo>
                  <a:lnTo>
                    <a:pt x="1817" y="428380"/>
                  </a:lnTo>
                  <a:lnTo>
                    <a:pt x="16685" y="471556"/>
                  </a:lnTo>
                  <a:lnTo>
                    <a:pt x="50083" y="502318"/>
                  </a:lnTo>
                  <a:lnTo>
                    <a:pt x="77378" y="507260"/>
                  </a:lnTo>
                  <a:lnTo>
                    <a:pt x="85978" y="507260"/>
                  </a:lnTo>
                  <a:lnTo>
                    <a:pt x="94575" y="505543"/>
                  </a:lnTo>
                  <a:lnTo>
                    <a:pt x="101452" y="502105"/>
                  </a:lnTo>
                  <a:lnTo>
                    <a:pt x="122436" y="493748"/>
                  </a:lnTo>
                  <a:lnTo>
                    <a:pt x="141647" y="481684"/>
                  </a:lnTo>
                  <a:lnTo>
                    <a:pt x="159245" y="466074"/>
                  </a:lnTo>
                  <a:lnTo>
                    <a:pt x="175392" y="447080"/>
                  </a:lnTo>
                  <a:lnTo>
                    <a:pt x="180146" y="440201"/>
                  </a:lnTo>
                  <a:lnTo>
                    <a:pt x="82537" y="440201"/>
                  </a:lnTo>
                  <a:lnTo>
                    <a:pt x="76089" y="438588"/>
                  </a:lnTo>
                  <a:lnTo>
                    <a:pt x="41027" y="412956"/>
                  </a:lnTo>
                  <a:lnTo>
                    <a:pt x="33028" y="375503"/>
                  </a:lnTo>
                  <a:lnTo>
                    <a:pt x="32993" y="375100"/>
                  </a:lnTo>
                  <a:lnTo>
                    <a:pt x="32773" y="366718"/>
                  </a:lnTo>
                  <a:lnTo>
                    <a:pt x="32670" y="362822"/>
                  </a:lnTo>
                  <a:lnTo>
                    <a:pt x="33897" y="345625"/>
                  </a:lnTo>
                  <a:lnTo>
                    <a:pt x="44164" y="292966"/>
                  </a:lnTo>
                  <a:lnTo>
                    <a:pt x="55026" y="252770"/>
                  </a:lnTo>
                  <a:lnTo>
                    <a:pt x="53305" y="247611"/>
                  </a:lnTo>
                  <a:lnTo>
                    <a:pt x="51588" y="244172"/>
                  </a:lnTo>
                  <a:lnTo>
                    <a:pt x="44709" y="242453"/>
                  </a:lnTo>
                  <a:close/>
                </a:path>
                <a:path w="218440" h="507365">
                  <a:moveTo>
                    <a:pt x="154760" y="113489"/>
                  </a:moveTo>
                  <a:lnTo>
                    <a:pt x="132405" y="137562"/>
                  </a:lnTo>
                  <a:lnTo>
                    <a:pt x="129089" y="149169"/>
                  </a:lnTo>
                  <a:lnTo>
                    <a:pt x="128967" y="149598"/>
                  </a:lnTo>
                  <a:lnTo>
                    <a:pt x="127246" y="149598"/>
                  </a:lnTo>
                  <a:lnTo>
                    <a:pt x="125529" y="153038"/>
                  </a:lnTo>
                  <a:lnTo>
                    <a:pt x="118649" y="170233"/>
                  </a:lnTo>
                  <a:lnTo>
                    <a:pt x="116928" y="175392"/>
                  </a:lnTo>
                  <a:lnTo>
                    <a:pt x="116928" y="187430"/>
                  </a:lnTo>
                  <a:lnTo>
                    <a:pt x="142722" y="209782"/>
                  </a:lnTo>
                  <a:lnTo>
                    <a:pt x="158198" y="209782"/>
                  </a:lnTo>
                  <a:lnTo>
                    <a:pt x="158198" y="211503"/>
                  </a:lnTo>
                  <a:lnTo>
                    <a:pt x="159919" y="213220"/>
                  </a:lnTo>
                  <a:lnTo>
                    <a:pt x="159919" y="223537"/>
                  </a:lnTo>
                  <a:lnTo>
                    <a:pt x="156477" y="230417"/>
                  </a:lnTo>
                  <a:lnTo>
                    <a:pt x="153040" y="239014"/>
                  </a:lnTo>
                  <a:lnTo>
                    <a:pt x="149493" y="248659"/>
                  </a:lnTo>
                  <a:lnTo>
                    <a:pt x="146592" y="256854"/>
                  </a:lnTo>
                  <a:lnTo>
                    <a:pt x="144454" y="263088"/>
                  </a:lnTo>
                  <a:lnTo>
                    <a:pt x="142722" y="268246"/>
                  </a:lnTo>
                  <a:lnTo>
                    <a:pt x="145651" y="282783"/>
                  </a:lnTo>
                  <a:lnTo>
                    <a:pt x="146748" y="292454"/>
                  </a:lnTo>
                  <a:lnTo>
                    <a:pt x="146806" y="292966"/>
                  </a:lnTo>
                  <a:lnTo>
                    <a:pt x="146463" y="297478"/>
                  </a:lnTo>
                  <a:lnTo>
                    <a:pt x="146350" y="298958"/>
                  </a:lnTo>
                  <a:lnTo>
                    <a:pt x="144443" y="300920"/>
                  </a:lnTo>
                  <a:lnTo>
                    <a:pt x="143203" y="311450"/>
                  </a:lnTo>
                  <a:lnTo>
                    <a:pt x="170477" y="343073"/>
                  </a:lnTo>
                  <a:lnTo>
                    <a:pt x="178833" y="345625"/>
                  </a:lnTo>
                  <a:lnTo>
                    <a:pt x="187430" y="349067"/>
                  </a:lnTo>
                  <a:lnTo>
                    <a:pt x="190868" y="352505"/>
                  </a:lnTo>
                  <a:lnTo>
                    <a:pt x="192589" y="359384"/>
                  </a:lnTo>
                  <a:lnTo>
                    <a:pt x="190600" y="366718"/>
                  </a:lnTo>
                  <a:lnTo>
                    <a:pt x="155565" y="414809"/>
                  </a:lnTo>
                  <a:lnTo>
                    <a:pt x="110319" y="437325"/>
                  </a:lnTo>
                  <a:lnTo>
                    <a:pt x="82537" y="440201"/>
                  </a:lnTo>
                  <a:lnTo>
                    <a:pt x="180146" y="440201"/>
                  </a:lnTo>
                  <a:lnTo>
                    <a:pt x="207071" y="387110"/>
                  </a:lnTo>
                  <a:lnTo>
                    <a:pt x="217028" y="344740"/>
                  </a:lnTo>
                  <a:lnTo>
                    <a:pt x="217093" y="344336"/>
                  </a:lnTo>
                  <a:lnTo>
                    <a:pt x="218047" y="335174"/>
                  </a:lnTo>
                  <a:lnTo>
                    <a:pt x="218259" y="329935"/>
                  </a:lnTo>
                  <a:lnTo>
                    <a:pt x="218384" y="326710"/>
                  </a:lnTo>
                  <a:lnTo>
                    <a:pt x="218168" y="321552"/>
                  </a:lnTo>
                  <a:lnTo>
                    <a:pt x="201132" y="284181"/>
                  </a:lnTo>
                  <a:lnTo>
                    <a:pt x="185709" y="276843"/>
                  </a:lnTo>
                  <a:lnTo>
                    <a:pt x="178833" y="273405"/>
                  </a:lnTo>
                  <a:lnTo>
                    <a:pt x="173675" y="271688"/>
                  </a:lnTo>
                  <a:lnTo>
                    <a:pt x="170233" y="269967"/>
                  </a:lnTo>
                  <a:lnTo>
                    <a:pt x="168516" y="268246"/>
                  </a:lnTo>
                  <a:lnTo>
                    <a:pt x="170117" y="263437"/>
                  </a:lnTo>
                  <a:lnTo>
                    <a:pt x="175097" y="246644"/>
                  </a:lnTo>
                  <a:lnTo>
                    <a:pt x="179477" y="233425"/>
                  </a:lnTo>
                  <a:lnTo>
                    <a:pt x="183491" y="223537"/>
                  </a:lnTo>
                  <a:lnTo>
                    <a:pt x="187430" y="216662"/>
                  </a:lnTo>
                  <a:lnTo>
                    <a:pt x="189955" y="205108"/>
                  </a:lnTo>
                  <a:lnTo>
                    <a:pt x="192158" y="193877"/>
                  </a:lnTo>
                  <a:lnTo>
                    <a:pt x="193716" y="183292"/>
                  </a:lnTo>
                  <a:lnTo>
                    <a:pt x="194201" y="175392"/>
                  </a:lnTo>
                  <a:lnTo>
                    <a:pt x="194307" y="173675"/>
                  </a:lnTo>
                  <a:lnTo>
                    <a:pt x="193394" y="161099"/>
                  </a:lnTo>
                  <a:lnTo>
                    <a:pt x="190960" y="149598"/>
                  </a:lnTo>
                  <a:lnTo>
                    <a:pt x="190869" y="149169"/>
                  </a:lnTo>
                  <a:lnTo>
                    <a:pt x="164137" y="114430"/>
                  </a:lnTo>
                  <a:lnTo>
                    <a:pt x="154760" y="113489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36170" y="541313"/>
              <a:ext cx="2388355" cy="58292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2668359" y="1624468"/>
            <a:ext cx="10574655" cy="7340600"/>
            <a:chOff x="2668359" y="1624468"/>
            <a:chExt cx="10574655" cy="7340600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8359" y="1624468"/>
              <a:ext cx="9617949" cy="734041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04871" y="1662915"/>
              <a:ext cx="5437794" cy="3298466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08694" y="6608901"/>
            <a:ext cx="2153920" cy="2153920"/>
            <a:chOff x="508694" y="6608901"/>
            <a:chExt cx="2153920" cy="2153920"/>
          </a:xfrm>
        </p:grpSpPr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5044" y="6615251"/>
              <a:ext cx="2140934" cy="214093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15044" y="6615251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7" y="0"/>
                  </a:moveTo>
                  <a:lnTo>
                    <a:pt x="1118142" y="1043"/>
                  </a:lnTo>
                  <a:lnTo>
                    <a:pt x="1165284" y="4143"/>
                  </a:lnTo>
                  <a:lnTo>
                    <a:pt x="1211849" y="9258"/>
                  </a:lnTo>
                  <a:lnTo>
                    <a:pt x="1257794" y="16343"/>
                  </a:lnTo>
                  <a:lnTo>
                    <a:pt x="1303074" y="25354"/>
                  </a:lnTo>
                  <a:lnTo>
                    <a:pt x="1347648" y="36249"/>
                  </a:lnTo>
                  <a:lnTo>
                    <a:pt x="1391470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8" y="117446"/>
                  </a:lnTo>
                  <a:lnTo>
                    <a:pt x="1597792" y="138726"/>
                  </a:lnTo>
                  <a:lnTo>
                    <a:pt x="1636194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3"/>
                  </a:lnTo>
                  <a:lnTo>
                    <a:pt x="1979349" y="504739"/>
                  </a:lnTo>
                  <a:lnTo>
                    <a:pt x="2002207" y="543141"/>
                  </a:lnTo>
                  <a:lnTo>
                    <a:pt x="2023487" y="582555"/>
                  </a:lnTo>
                  <a:lnTo>
                    <a:pt x="2043144" y="622938"/>
                  </a:lnTo>
                  <a:lnTo>
                    <a:pt x="2061136" y="664246"/>
                  </a:lnTo>
                  <a:lnTo>
                    <a:pt x="2077420" y="706436"/>
                  </a:lnTo>
                  <a:lnTo>
                    <a:pt x="2091950" y="749463"/>
                  </a:lnTo>
                  <a:lnTo>
                    <a:pt x="2104684" y="793286"/>
                  </a:lnTo>
                  <a:lnTo>
                    <a:pt x="2115579" y="837859"/>
                  </a:lnTo>
                  <a:lnTo>
                    <a:pt x="2124591" y="883140"/>
                  </a:lnTo>
                  <a:lnTo>
                    <a:pt x="2131675" y="929084"/>
                  </a:lnTo>
                  <a:lnTo>
                    <a:pt x="2136790" y="975649"/>
                  </a:lnTo>
                  <a:lnTo>
                    <a:pt x="2139891" y="1022791"/>
                  </a:lnTo>
                  <a:lnTo>
                    <a:pt x="2140934" y="1070466"/>
                  </a:lnTo>
                  <a:lnTo>
                    <a:pt x="2139891" y="1118141"/>
                  </a:lnTo>
                  <a:lnTo>
                    <a:pt x="2136790" y="1165283"/>
                  </a:lnTo>
                  <a:lnTo>
                    <a:pt x="2131675" y="1211848"/>
                  </a:lnTo>
                  <a:lnTo>
                    <a:pt x="2124591" y="1257793"/>
                  </a:lnTo>
                  <a:lnTo>
                    <a:pt x="2115579" y="1303073"/>
                  </a:lnTo>
                  <a:lnTo>
                    <a:pt x="2104684" y="1347647"/>
                  </a:lnTo>
                  <a:lnTo>
                    <a:pt x="2091950" y="1391469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7"/>
                  </a:lnTo>
                  <a:lnTo>
                    <a:pt x="2002207" y="1597792"/>
                  </a:lnTo>
                  <a:lnTo>
                    <a:pt x="1979349" y="1636193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4" y="1979349"/>
                  </a:lnTo>
                  <a:lnTo>
                    <a:pt x="1597792" y="2002207"/>
                  </a:lnTo>
                  <a:lnTo>
                    <a:pt x="1558378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70" y="2091950"/>
                  </a:lnTo>
                  <a:lnTo>
                    <a:pt x="1347648" y="2104684"/>
                  </a:lnTo>
                  <a:lnTo>
                    <a:pt x="1303074" y="2115579"/>
                  </a:lnTo>
                  <a:lnTo>
                    <a:pt x="1257794" y="2124591"/>
                  </a:lnTo>
                  <a:lnTo>
                    <a:pt x="1211849" y="2131675"/>
                  </a:lnTo>
                  <a:lnTo>
                    <a:pt x="1165284" y="2136790"/>
                  </a:lnTo>
                  <a:lnTo>
                    <a:pt x="1118142" y="2139891"/>
                  </a:lnTo>
                  <a:lnTo>
                    <a:pt x="1070467" y="2140934"/>
                  </a:lnTo>
                  <a:lnTo>
                    <a:pt x="1022792" y="2139891"/>
                  </a:lnTo>
                  <a:lnTo>
                    <a:pt x="975650" y="2136790"/>
                  </a:lnTo>
                  <a:lnTo>
                    <a:pt x="929085" y="2131675"/>
                  </a:lnTo>
                  <a:lnTo>
                    <a:pt x="883141" y="2124591"/>
                  </a:lnTo>
                  <a:lnTo>
                    <a:pt x="837860" y="2115579"/>
                  </a:lnTo>
                  <a:lnTo>
                    <a:pt x="793286" y="2104684"/>
                  </a:lnTo>
                  <a:lnTo>
                    <a:pt x="749464" y="2091950"/>
                  </a:lnTo>
                  <a:lnTo>
                    <a:pt x="706436" y="2077420"/>
                  </a:lnTo>
                  <a:lnTo>
                    <a:pt x="664247" y="2061136"/>
                  </a:lnTo>
                  <a:lnTo>
                    <a:pt x="622939" y="2043144"/>
                  </a:lnTo>
                  <a:lnTo>
                    <a:pt x="582556" y="2023487"/>
                  </a:lnTo>
                  <a:lnTo>
                    <a:pt x="543142" y="2002207"/>
                  </a:lnTo>
                  <a:lnTo>
                    <a:pt x="504740" y="1979349"/>
                  </a:lnTo>
                  <a:lnTo>
                    <a:pt x="467394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3"/>
                  </a:lnTo>
                  <a:lnTo>
                    <a:pt x="138726" y="1597792"/>
                  </a:lnTo>
                  <a:lnTo>
                    <a:pt x="117446" y="1558377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69"/>
                  </a:lnTo>
                  <a:lnTo>
                    <a:pt x="36249" y="1347647"/>
                  </a:lnTo>
                  <a:lnTo>
                    <a:pt x="25354" y="1303073"/>
                  </a:lnTo>
                  <a:lnTo>
                    <a:pt x="16343" y="1257793"/>
                  </a:lnTo>
                  <a:lnTo>
                    <a:pt x="9258" y="1211848"/>
                  </a:lnTo>
                  <a:lnTo>
                    <a:pt x="4143" y="1165283"/>
                  </a:lnTo>
                  <a:lnTo>
                    <a:pt x="1043" y="1118141"/>
                  </a:lnTo>
                  <a:lnTo>
                    <a:pt x="0" y="1070466"/>
                  </a:lnTo>
                  <a:lnTo>
                    <a:pt x="1043" y="1022791"/>
                  </a:lnTo>
                  <a:lnTo>
                    <a:pt x="4143" y="975649"/>
                  </a:lnTo>
                  <a:lnTo>
                    <a:pt x="9258" y="929084"/>
                  </a:lnTo>
                  <a:lnTo>
                    <a:pt x="16343" y="883140"/>
                  </a:lnTo>
                  <a:lnTo>
                    <a:pt x="25354" y="837859"/>
                  </a:lnTo>
                  <a:lnTo>
                    <a:pt x="36249" y="793286"/>
                  </a:lnTo>
                  <a:lnTo>
                    <a:pt x="48983" y="749463"/>
                  </a:lnTo>
                  <a:lnTo>
                    <a:pt x="63514" y="706436"/>
                  </a:lnTo>
                  <a:lnTo>
                    <a:pt x="79797" y="664246"/>
                  </a:lnTo>
                  <a:lnTo>
                    <a:pt x="97789" y="622938"/>
                  </a:lnTo>
                  <a:lnTo>
                    <a:pt x="117446" y="582555"/>
                  </a:lnTo>
                  <a:lnTo>
                    <a:pt x="138726" y="543141"/>
                  </a:lnTo>
                  <a:lnTo>
                    <a:pt x="161584" y="504739"/>
                  </a:lnTo>
                  <a:lnTo>
                    <a:pt x="185977" y="467393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4" y="185977"/>
                  </a:lnTo>
                  <a:lnTo>
                    <a:pt x="504740" y="161584"/>
                  </a:lnTo>
                  <a:lnTo>
                    <a:pt x="543142" y="138726"/>
                  </a:lnTo>
                  <a:lnTo>
                    <a:pt x="582556" y="117446"/>
                  </a:lnTo>
                  <a:lnTo>
                    <a:pt x="622939" y="97789"/>
                  </a:lnTo>
                  <a:lnTo>
                    <a:pt x="664247" y="79797"/>
                  </a:lnTo>
                  <a:lnTo>
                    <a:pt x="706436" y="63514"/>
                  </a:lnTo>
                  <a:lnTo>
                    <a:pt x="749464" y="48983"/>
                  </a:lnTo>
                  <a:lnTo>
                    <a:pt x="793286" y="36249"/>
                  </a:lnTo>
                  <a:lnTo>
                    <a:pt x="837860" y="25354"/>
                  </a:lnTo>
                  <a:lnTo>
                    <a:pt x="883141" y="16343"/>
                  </a:lnTo>
                  <a:lnTo>
                    <a:pt x="929085" y="9258"/>
                  </a:lnTo>
                  <a:lnTo>
                    <a:pt x="975650" y="4143"/>
                  </a:lnTo>
                  <a:lnTo>
                    <a:pt x="1022792" y="1043"/>
                  </a:lnTo>
                  <a:lnTo>
                    <a:pt x="1070467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504384" y="1352386"/>
            <a:ext cx="2994025" cy="2994025"/>
            <a:chOff x="504384" y="1352386"/>
            <a:chExt cx="2994025" cy="299402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0735" y="1358737"/>
              <a:ext cx="2980983" cy="298098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10735" y="1358737"/>
              <a:ext cx="2981325" cy="2981325"/>
            </a:xfrm>
            <a:custGeom>
              <a:avLst/>
              <a:gdLst/>
              <a:ahLst/>
              <a:cxnLst/>
              <a:rect l="l" t="t" r="r" b="b"/>
              <a:pathLst>
                <a:path w="2981325" h="2981325">
                  <a:moveTo>
                    <a:pt x="1490489" y="0"/>
                  </a:moveTo>
                  <a:lnTo>
                    <a:pt x="1538720" y="765"/>
                  </a:lnTo>
                  <a:lnTo>
                    <a:pt x="1586568" y="3048"/>
                  </a:lnTo>
                  <a:lnTo>
                    <a:pt x="1634012" y="6824"/>
                  </a:lnTo>
                  <a:lnTo>
                    <a:pt x="1681027" y="12070"/>
                  </a:lnTo>
                  <a:lnTo>
                    <a:pt x="1727590" y="18763"/>
                  </a:lnTo>
                  <a:lnTo>
                    <a:pt x="1773679" y="26880"/>
                  </a:lnTo>
                  <a:lnTo>
                    <a:pt x="1819270" y="36398"/>
                  </a:lnTo>
                  <a:lnTo>
                    <a:pt x="1864340" y="47294"/>
                  </a:lnTo>
                  <a:lnTo>
                    <a:pt x="1908866" y="59544"/>
                  </a:lnTo>
                  <a:lnTo>
                    <a:pt x="1952825" y="73125"/>
                  </a:lnTo>
                  <a:lnTo>
                    <a:pt x="1996193" y="88015"/>
                  </a:lnTo>
                  <a:lnTo>
                    <a:pt x="2038948" y="104189"/>
                  </a:lnTo>
                  <a:lnTo>
                    <a:pt x="2081066" y="121626"/>
                  </a:lnTo>
                  <a:lnTo>
                    <a:pt x="2122524" y="140301"/>
                  </a:lnTo>
                  <a:lnTo>
                    <a:pt x="2163299" y="160191"/>
                  </a:lnTo>
                  <a:lnTo>
                    <a:pt x="2203368" y="181274"/>
                  </a:lnTo>
                  <a:lnTo>
                    <a:pt x="2242707" y="203527"/>
                  </a:lnTo>
                  <a:lnTo>
                    <a:pt x="2281294" y="226925"/>
                  </a:lnTo>
                  <a:lnTo>
                    <a:pt x="2319106" y="251446"/>
                  </a:lnTo>
                  <a:lnTo>
                    <a:pt x="2356118" y="277067"/>
                  </a:lnTo>
                  <a:lnTo>
                    <a:pt x="2392309" y="303765"/>
                  </a:lnTo>
                  <a:lnTo>
                    <a:pt x="2427655" y="331516"/>
                  </a:lnTo>
                  <a:lnTo>
                    <a:pt x="2462132" y="360298"/>
                  </a:lnTo>
                  <a:lnTo>
                    <a:pt x="2495718" y="390086"/>
                  </a:lnTo>
                  <a:lnTo>
                    <a:pt x="2528389" y="420859"/>
                  </a:lnTo>
                  <a:lnTo>
                    <a:pt x="2560123" y="452593"/>
                  </a:lnTo>
                  <a:lnTo>
                    <a:pt x="2590896" y="485264"/>
                  </a:lnTo>
                  <a:lnTo>
                    <a:pt x="2620684" y="518850"/>
                  </a:lnTo>
                  <a:lnTo>
                    <a:pt x="2649466" y="553327"/>
                  </a:lnTo>
                  <a:lnTo>
                    <a:pt x="2677217" y="588672"/>
                  </a:lnTo>
                  <a:lnTo>
                    <a:pt x="2703915" y="624863"/>
                  </a:lnTo>
                  <a:lnTo>
                    <a:pt x="2729536" y="661876"/>
                  </a:lnTo>
                  <a:lnTo>
                    <a:pt x="2754057" y="699687"/>
                  </a:lnTo>
                  <a:lnTo>
                    <a:pt x="2777456" y="738274"/>
                  </a:lnTo>
                  <a:lnTo>
                    <a:pt x="2799708" y="777613"/>
                  </a:lnTo>
                  <a:lnTo>
                    <a:pt x="2820791" y="817682"/>
                  </a:lnTo>
                  <a:lnTo>
                    <a:pt x="2840681" y="858457"/>
                  </a:lnTo>
                  <a:lnTo>
                    <a:pt x="2859357" y="899915"/>
                  </a:lnTo>
                  <a:lnTo>
                    <a:pt x="2876793" y="942033"/>
                  </a:lnTo>
                  <a:lnTo>
                    <a:pt x="2892967" y="984787"/>
                  </a:lnTo>
                  <a:lnTo>
                    <a:pt x="2907857" y="1028156"/>
                  </a:lnTo>
                  <a:lnTo>
                    <a:pt x="2921438" y="1072114"/>
                  </a:lnTo>
                  <a:lnTo>
                    <a:pt x="2933688" y="1116640"/>
                  </a:lnTo>
                  <a:lnTo>
                    <a:pt x="2944584" y="1161710"/>
                  </a:lnTo>
                  <a:lnTo>
                    <a:pt x="2954102" y="1207301"/>
                  </a:lnTo>
                  <a:lnTo>
                    <a:pt x="2962219" y="1253389"/>
                  </a:lnTo>
                  <a:lnTo>
                    <a:pt x="2968912" y="1299953"/>
                  </a:lnTo>
                  <a:lnTo>
                    <a:pt x="2974158" y="1346967"/>
                  </a:lnTo>
                  <a:lnTo>
                    <a:pt x="2977934" y="1394411"/>
                  </a:lnTo>
                  <a:lnTo>
                    <a:pt x="2980217" y="1442259"/>
                  </a:lnTo>
                  <a:lnTo>
                    <a:pt x="2980983" y="1490489"/>
                  </a:lnTo>
                  <a:lnTo>
                    <a:pt x="2980217" y="1538720"/>
                  </a:lnTo>
                  <a:lnTo>
                    <a:pt x="2977934" y="1586568"/>
                  </a:lnTo>
                  <a:lnTo>
                    <a:pt x="2974158" y="1634012"/>
                  </a:lnTo>
                  <a:lnTo>
                    <a:pt x="2968912" y="1681027"/>
                  </a:lnTo>
                  <a:lnTo>
                    <a:pt x="2962219" y="1727590"/>
                  </a:lnTo>
                  <a:lnTo>
                    <a:pt x="2954102" y="1773679"/>
                  </a:lnTo>
                  <a:lnTo>
                    <a:pt x="2944584" y="1819270"/>
                  </a:lnTo>
                  <a:lnTo>
                    <a:pt x="2933688" y="1864340"/>
                  </a:lnTo>
                  <a:lnTo>
                    <a:pt x="2921438" y="1908866"/>
                  </a:lnTo>
                  <a:lnTo>
                    <a:pt x="2907857" y="1952825"/>
                  </a:lnTo>
                  <a:lnTo>
                    <a:pt x="2892967" y="1996193"/>
                  </a:lnTo>
                  <a:lnTo>
                    <a:pt x="2876793" y="2038948"/>
                  </a:lnTo>
                  <a:lnTo>
                    <a:pt x="2859357" y="2081066"/>
                  </a:lnTo>
                  <a:lnTo>
                    <a:pt x="2840681" y="2122524"/>
                  </a:lnTo>
                  <a:lnTo>
                    <a:pt x="2820791" y="2163299"/>
                  </a:lnTo>
                  <a:lnTo>
                    <a:pt x="2799708" y="2203368"/>
                  </a:lnTo>
                  <a:lnTo>
                    <a:pt x="2777456" y="2242707"/>
                  </a:lnTo>
                  <a:lnTo>
                    <a:pt x="2754057" y="2281294"/>
                  </a:lnTo>
                  <a:lnTo>
                    <a:pt x="2729536" y="2319106"/>
                  </a:lnTo>
                  <a:lnTo>
                    <a:pt x="2703915" y="2356118"/>
                  </a:lnTo>
                  <a:lnTo>
                    <a:pt x="2677217" y="2392309"/>
                  </a:lnTo>
                  <a:lnTo>
                    <a:pt x="2649466" y="2427655"/>
                  </a:lnTo>
                  <a:lnTo>
                    <a:pt x="2620684" y="2462132"/>
                  </a:lnTo>
                  <a:lnTo>
                    <a:pt x="2590896" y="2495718"/>
                  </a:lnTo>
                  <a:lnTo>
                    <a:pt x="2560123" y="2528389"/>
                  </a:lnTo>
                  <a:lnTo>
                    <a:pt x="2528389" y="2560123"/>
                  </a:lnTo>
                  <a:lnTo>
                    <a:pt x="2495718" y="2590896"/>
                  </a:lnTo>
                  <a:lnTo>
                    <a:pt x="2462132" y="2620684"/>
                  </a:lnTo>
                  <a:lnTo>
                    <a:pt x="2427655" y="2649466"/>
                  </a:lnTo>
                  <a:lnTo>
                    <a:pt x="2392309" y="2677217"/>
                  </a:lnTo>
                  <a:lnTo>
                    <a:pt x="2356118" y="2703915"/>
                  </a:lnTo>
                  <a:lnTo>
                    <a:pt x="2319106" y="2729536"/>
                  </a:lnTo>
                  <a:lnTo>
                    <a:pt x="2281294" y="2754057"/>
                  </a:lnTo>
                  <a:lnTo>
                    <a:pt x="2242707" y="2777456"/>
                  </a:lnTo>
                  <a:lnTo>
                    <a:pt x="2203368" y="2799708"/>
                  </a:lnTo>
                  <a:lnTo>
                    <a:pt x="2163299" y="2820791"/>
                  </a:lnTo>
                  <a:lnTo>
                    <a:pt x="2122524" y="2840681"/>
                  </a:lnTo>
                  <a:lnTo>
                    <a:pt x="2081066" y="2859357"/>
                  </a:lnTo>
                  <a:lnTo>
                    <a:pt x="2038948" y="2876793"/>
                  </a:lnTo>
                  <a:lnTo>
                    <a:pt x="1996193" y="2892967"/>
                  </a:lnTo>
                  <a:lnTo>
                    <a:pt x="1952825" y="2907857"/>
                  </a:lnTo>
                  <a:lnTo>
                    <a:pt x="1908866" y="2921438"/>
                  </a:lnTo>
                  <a:lnTo>
                    <a:pt x="1864340" y="2933688"/>
                  </a:lnTo>
                  <a:lnTo>
                    <a:pt x="1819270" y="2944584"/>
                  </a:lnTo>
                  <a:lnTo>
                    <a:pt x="1773679" y="2954102"/>
                  </a:lnTo>
                  <a:lnTo>
                    <a:pt x="1727590" y="2962219"/>
                  </a:lnTo>
                  <a:lnTo>
                    <a:pt x="1681027" y="2968912"/>
                  </a:lnTo>
                  <a:lnTo>
                    <a:pt x="1634012" y="2974158"/>
                  </a:lnTo>
                  <a:lnTo>
                    <a:pt x="1586568" y="2977934"/>
                  </a:lnTo>
                  <a:lnTo>
                    <a:pt x="1538720" y="2980217"/>
                  </a:lnTo>
                  <a:lnTo>
                    <a:pt x="1490489" y="2980983"/>
                  </a:lnTo>
                  <a:lnTo>
                    <a:pt x="1442259" y="2980217"/>
                  </a:lnTo>
                  <a:lnTo>
                    <a:pt x="1394411" y="2977934"/>
                  </a:lnTo>
                  <a:lnTo>
                    <a:pt x="1346967" y="2974158"/>
                  </a:lnTo>
                  <a:lnTo>
                    <a:pt x="1299953" y="2968912"/>
                  </a:lnTo>
                  <a:lnTo>
                    <a:pt x="1253389" y="2962219"/>
                  </a:lnTo>
                  <a:lnTo>
                    <a:pt x="1207301" y="2954102"/>
                  </a:lnTo>
                  <a:lnTo>
                    <a:pt x="1161710" y="2944584"/>
                  </a:lnTo>
                  <a:lnTo>
                    <a:pt x="1116640" y="2933688"/>
                  </a:lnTo>
                  <a:lnTo>
                    <a:pt x="1072114" y="2921438"/>
                  </a:lnTo>
                  <a:lnTo>
                    <a:pt x="1028156" y="2907857"/>
                  </a:lnTo>
                  <a:lnTo>
                    <a:pt x="984787" y="2892967"/>
                  </a:lnTo>
                  <a:lnTo>
                    <a:pt x="942033" y="2876793"/>
                  </a:lnTo>
                  <a:lnTo>
                    <a:pt x="899915" y="2859357"/>
                  </a:lnTo>
                  <a:lnTo>
                    <a:pt x="858457" y="2840681"/>
                  </a:lnTo>
                  <a:lnTo>
                    <a:pt x="817682" y="2820791"/>
                  </a:lnTo>
                  <a:lnTo>
                    <a:pt x="777613" y="2799708"/>
                  </a:lnTo>
                  <a:lnTo>
                    <a:pt x="738274" y="2777456"/>
                  </a:lnTo>
                  <a:lnTo>
                    <a:pt x="699687" y="2754057"/>
                  </a:lnTo>
                  <a:lnTo>
                    <a:pt x="661876" y="2729536"/>
                  </a:lnTo>
                  <a:lnTo>
                    <a:pt x="624863" y="2703915"/>
                  </a:lnTo>
                  <a:lnTo>
                    <a:pt x="588672" y="2677217"/>
                  </a:lnTo>
                  <a:lnTo>
                    <a:pt x="553327" y="2649466"/>
                  </a:lnTo>
                  <a:lnTo>
                    <a:pt x="518850" y="2620684"/>
                  </a:lnTo>
                  <a:lnTo>
                    <a:pt x="485264" y="2590896"/>
                  </a:lnTo>
                  <a:lnTo>
                    <a:pt x="452593" y="2560123"/>
                  </a:lnTo>
                  <a:lnTo>
                    <a:pt x="420859" y="2528389"/>
                  </a:lnTo>
                  <a:lnTo>
                    <a:pt x="390086" y="2495718"/>
                  </a:lnTo>
                  <a:lnTo>
                    <a:pt x="360298" y="2462132"/>
                  </a:lnTo>
                  <a:lnTo>
                    <a:pt x="331516" y="2427655"/>
                  </a:lnTo>
                  <a:lnTo>
                    <a:pt x="303765" y="2392309"/>
                  </a:lnTo>
                  <a:lnTo>
                    <a:pt x="277067" y="2356118"/>
                  </a:lnTo>
                  <a:lnTo>
                    <a:pt x="251446" y="2319106"/>
                  </a:lnTo>
                  <a:lnTo>
                    <a:pt x="226925" y="2281294"/>
                  </a:lnTo>
                  <a:lnTo>
                    <a:pt x="203527" y="2242707"/>
                  </a:lnTo>
                  <a:lnTo>
                    <a:pt x="181274" y="2203368"/>
                  </a:lnTo>
                  <a:lnTo>
                    <a:pt x="160191" y="2163299"/>
                  </a:lnTo>
                  <a:lnTo>
                    <a:pt x="140301" y="2122524"/>
                  </a:lnTo>
                  <a:lnTo>
                    <a:pt x="121626" y="2081066"/>
                  </a:lnTo>
                  <a:lnTo>
                    <a:pt x="104189" y="2038948"/>
                  </a:lnTo>
                  <a:lnTo>
                    <a:pt x="88015" y="1996193"/>
                  </a:lnTo>
                  <a:lnTo>
                    <a:pt x="73125" y="1952825"/>
                  </a:lnTo>
                  <a:lnTo>
                    <a:pt x="59544" y="1908866"/>
                  </a:lnTo>
                  <a:lnTo>
                    <a:pt x="47294" y="1864340"/>
                  </a:lnTo>
                  <a:lnTo>
                    <a:pt x="36398" y="1819270"/>
                  </a:lnTo>
                  <a:lnTo>
                    <a:pt x="26880" y="1773679"/>
                  </a:lnTo>
                  <a:lnTo>
                    <a:pt x="18763" y="1727590"/>
                  </a:lnTo>
                  <a:lnTo>
                    <a:pt x="12070" y="1681027"/>
                  </a:lnTo>
                  <a:lnTo>
                    <a:pt x="6824" y="1634012"/>
                  </a:lnTo>
                  <a:lnTo>
                    <a:pt x="3048" y="1586568"/>
                  </a:lnTo>
                  <a:lnTo>
                    <a:pt x="765" y="1538720"/>
                  </a:lnTo>
                  <a:lnTo>
                    <a:pt x="0" y="1490489"/>
                  </a:lnTo>
                  <a:lnTo>
                    <a:pt x="765" y="1442259"/>
                  </a:lnTo>
                  <a:lnTo>
                    <a:pt x="3048" y="1394411"/>
                  </a:lnTo>
                  <a:lnTo>
                    <a:pt x="6824" y="1346967"/>
                  </a:lnTo>
                  <a:lnTo>
                    <a:pt x="12070" y="1299953"/>
                  </a:lnTo>
                  <a:lnTo>
                    <a:pt x="18763" y="1253389"/>
                  </a:lnTo>
                  <a:lnTo>
                    <a:pt x="26880" y="1207301"/>
                  </a:lnTo>
                  <a:lnTo>
                    <a:pt x="36398" y="1161710"/>
                  </a:lnTo>
                  <a:lnTo>
                    <a:pt x="47294" y="1116640"/>
                  </a:lnTo>
                  <a:lnTo>
                    <a:pt x="59544" y="1072114"/>
                  </a:lnTo>
                  <a:lnTo>
                    <a:pt x="73125" y="1028156"/>
                  </a:lnTo>
                  <a:lnTo>
                    <a:pt x="88015" y="984787"/>
                  </a:lnTo>
                  <a:lnTo>
                    <a:pt x="104189" y="942033"/>
                  </a:lnTo>
                  <a:lnTo>
                    <a:pt x="121626" y="899915"/>
                  </a:lnTo>
                  <a:lnTo>
                    <a:pt x="140301" y="858457"/>
                  </a:lnTo>
                  <a:lnTo>
                    <a:pt x="160191" y="817682"/>
                  </a:lnTo>
                  <a:lnTo>
                    <a:pt x="181274" y="777613"/>
                  </a:lnTo>
                  <a:lnTo>
                    <a:pt x="203527" y="738274"/>
                  </a:lnTo>
                  <a:lnTo>
                    <a:pt x="226925" y="699687"/>
                  </a:lnTo>
                  <a:lnTo>
                    <a:pt x="251446" y="661876"/>
                  </a:lnTo>
                  <a:lnTo>
                    <a:pt x="277067" y="624863"/>
                  </a:lnTo>
                  <a:lnTo>
                    <a:pt x="303765" y="588672"/>
                  </a:lnTo>
                  <a:lnTo>
                    <a:pt x="331516" y="553327"/>
                  </a:lnTo>
                  <a:lnTo>
                    <a:pt x="360298" y="518850"/>
                  </a:lnTo>
                  <a:lnTo>
                    <a:pt x="390086" y="485264"/>
                  </a:lnTo>
                  <a:lnTo>
                    <a:pt x="420859" y="452593"/>
                  </a:lnTo>
                  <a:lnTo>
                    <a:pt x="452593" y="420859"/>
                  </a:lnTo>
                  <a:lnTo>
                    <a:pt x="485264" y="390086"/>
                  </a:lnTo>
                  <a:lnTo>
                    <a:pt x="518850" y="360298"/>
                  </a:lnTo>
                  <a:lnTo>
                    <a:pt x="553327" y="331516"/>
                  </a:lnTo>
                  <a:lnTo>
                    <a:pt x="588672" y="303765"/>
                  </a:lnTo>
                  <a:lnTo>
                    <a:pt x="624863" y="277067"/>
                  </a:lnTo>
                  <a:lnTo>
                    <a:pt x="661876" y="251446"/>
                  </a:lnTo>
                  <a:lnTo>
                    <a:pt x="699687" y="226925"/>
                  </a:lnTo>
                  <a:lnTo>
                    <a:pt x="738274" y="203527"/>
                  </a:lnTo>
                  <a:lnTo>
                    <a:pt x="777613" y="181274"/>
                  </a:lnTo>
                  <a:lnTo>
                    <a:pt x="817682" y="160191"/>
                  </a:lnTo>
                  <a:lnTo>
                    <a:pt x="858457" y="140301"/>
                  </a:lnTo>
                  <a:lnTo>
                    <a:pt x="899915" y="121626"/>
                  </a:lnTo>
                  <a:lnTo>
                    <a:pt x="942033" y="104189"/>
                  </a:lnTo>
                  <a:lnTo>
                    <a:pt x="984787" y="88015"/>
                  </a:lnTo>
                  <a:lnTo>
                    <a:pt x="1028156" y="73125"/>
                  </a:lnTo>
                  <a:lnTo>
                    <a:pt x="1072114" y="59544"/>
                  </a:lnTo>
                  <a:lnTo>
                    <a:pt x="1116640" y="47294"/>
                  </a:lnTo>
                  <a:lnTo>
                    <a:pt x="1161710" y="36398"/>
                  </a:lnTo>
                  <a:lnTo>
                    <a:pt x="1207301" y="26880"/>
                  </a:lnTo>
                  <a:lnTo>
                    <a:pt x="1253389" y="18763"/>
                  </a:lnTo>
                  <a:lnTo>
                    <a:pt x="1299953" y="12070"/>
                  </a:lnTo>
                  <a:lnTo>
                    <a:pt x="1346967" y="6824"/>
                  </a:lnTo>
                  <a:lnTo>
                    <a:pt x="1394411" y="3048"/>
                  </a:lnTo>
                  <a:lnTo>
                    <a:pt x="1442259" y="765"/>
                  </a:lnTo>
                  <a:lnTo>
                    <a:pt x="1490489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82691" y="1740665"/>
            <a:ext cx="7549607" cy="615633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0006800" y="1657986"/>
            <a:ext cx="2952750" cy="2952750"/>
            <a:chOff x="10006800" y="1657986"/>
            <a:chExt cx="2952750" cy="295275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13151" y="1664337"/>
              <a:ext cx="2939724" cy="293972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013151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2" y="0"/>
                  </a:moveTo>
                  <a:lnTo>
                    <a:pt x="1518373" y="785"/>
                  </a:lnTo>
                  <a:lnTo>
                    <a:pt x="1566491" y="3127"/>
                  </a:lnTo>
                  <a:lnTo>
                    <a:pt x="1614192" y="6999"/>
                  </a:lnTo>
                  <a:lnTo>
                    <a:pt x="1661453" y="12379"/>
                  </a:lnTo>
                  <a:lnTo>
                    <a:pt x="1708248" y="19241"/>
                  </a:lnTo>
                  <a:lnTo>
                    <a:pt x="1754554" y="27562"/>
                  </a:lnTo>
                  <a:lnTo>
                    <a:pt x="1800346" y="37318"/>
                  </a:lnTo>
                  <a:lnTo>
                    <a:pt x="1845601" y="48483"/>
                  </a:lnTo>
                  <a:lnTo>
                    <a:pt x="1890293" y="61034"/>
                  </a:lnTo>
                  <a:lnTo>
                    <a:pt x="1934400" y="74947"/>
                  </a:lnTo>
                  <a:lnTo>
                    <a:pt x="1977895" y="90198"/>
                  </a:lnTo>
                  <a:lnTo>
                    <a:pt x="2020756" y="106761"/>
                  </a:lnTo>
                  <a:lnTo>
                    <a:pt x="2062958" y="124614"/>
                  </a:lnTo>
                  <a:lnTo>
                    <a:pt x="2104477" y="143731"/>
                  </a:lnTo>
                  <a:lnTo>
                    <a:pt x="2145288" y="164089"/>
                  </a:lnTo>
                  <a:lnTo>
                    <a:pt x="2185367" y="185663"/>
                  </a:lnTo>
                  <a:lnTo>
                    <a:pt x="2224691" y="208429"/>
                  </a:lnTo>
                  <a:lnTo>
                    <a:pt x="2263235" y="232363"/>
                  </a:lnTo>
                  <a:lnTo>
                    <a:pt x="2300974" y="257440"/>
                  </a:lnTo>
                  <a:lnTo>
                    <a:pt x="2337884" y="283637"/>
                  </a:lnTo>
                  <a:lnTo>
                    <a:pt x="2373942" y="310929"/>
                  </a:lnTo>
                  <a:lnTo>
                    <a:pt x="2409123" y="339292"/>
                  </a:lnTo>
                  <a:lnTo>
                    <a:pt x="2443402" y="368702"/>
                  </a:lnTo>
                  <a:lnTo>
                    <a:pt x="2476756" y="399133"/>
                  </a:lnTo>
                  <a:lnTo>
                    <a:pt x="2509160" y="430564"/>
                  </a:lnTo>
                  <a:lnTo>
                    <a:pt x="2540590" y="462968"/>
                  </a:lnTo>
                  <a:lnTo>
                    <a:pt x="2571022" y="496322"/>
                  </a:lnTo>
                  <a:lnTo>
                    <a:pt x="2600432" y="530601"/>
                  </a:lnTo>
                  <a:lnTo>
                    <a:pt x="2628795" y="565782"/>
                  </a:lnTo>
                  <a:lnTo>
                    <a:pt x="2656087" y="601839"/>
                  </a:lnTo>
                  <a:lnTo>
                    <a:pt x="2682284" y="638750"/>
                  </a:lnTo>
                  <a:lnTo>
                    <a:pt x="2707361" y="676489"/>
                  </a:lnTo>
                  <a:lnTo>
                    <a:pt x="2731295" y="715033"/>
                  </a:lnTo>
                  <a:lnTo>
                    <a:pt x="2754061" y="754356"/>
                  </a:lnTo>
                  <a:lnTo>
                    <a:pt x="2775635" y="794436"/>
                  </a:lnTo>
                  <a:lnTo>
                    <a:pt x="2795993" y="835247"/>
                  </a:lnTo>
                  <a:lnTo>
                    <a:pt x="2815110" y="876766"/>
                  </a:lnTo>
                  <a:lnTo>
                    <a:pt x="2832963" y="918968"/>
                  </a:lnTo>
                  <a:lnTo>
                    <a:pt x="2849526" y="961829"/>
                  </a:lnTo>
                  <a:lnTo>
                    <a:pt x="2864777" y="1005324"/>
                  </a:lnTo>
                  <a:lnTo>
                    <a:pt x="2878690" y="1049431"/>
                  </a:lnTo>
                  <a:lnTo>
                    <a:pt x="2891241" y="1094123"/>
                  </a:lnTo>
                  <a:lnTo>
                    <a:pt x="2902406" y="1139378"/>
                  </a:lnTo>
                  <a:lnTo>
                    <a:pt x="2912162" y="1185170"/>
                  </a:lnTo>
                  <a:lnTo>
                    <a:pt x="2920483" y="1231476"/>
                  </a:lnTo>
                  <a:lnTo>
                    <a:pt x="2927345" y="1278271"/>
                  </a:lnTo>
                  <a:lnTo>
                    <a:pt x="2932725" y="1325532"/>
                  </a:lnTo>
                  <a:lnTo>
                    <a:pt x="2936597" y="1373233"/>
                  </a:lnTo>
                  <a:lnTo>
                    <a:pt x="2938939" y="1421351"/>
                  </a:lnTo>
                  <a:lnTo>
                    <a:pt x="2939724" y="1469862"/>
                  </a:lnTo>
                  <a:lnTo>
                    <a:pt x="2938939" y="1518372"/>
                  </a:lnTo>
                  <a:lnTo>
                    <a:pt x="2936597" y="1566490"/>
                  </a:lnTo>
                  <a:lnTo>
                    <a:pt x="2932725" y="1614192"/>
                  </a:lnTo>
                  <a:lnTo>
                    <a:pt x="2927345" y="1661452"/>
                  </a:lnTo>
                  <a:lnTo>
                    <a:pt x="2920483" y="1708248"/>
                  </a:lnTo>
                  <a:lnTo>
                    <a:pt x="2912162" y="1754554"/>
                  </a:lnTo>
                  <a:lnTo>
                    <a:pt x="2902406" y="1800346"/>
                  </a:lnTo>
                  <a:lnTo>
                    <a:pt x="2891241" y="1845600"/>
                  </a:lnTo>
                  <a:lnTo>
                    <a:pt x="2878690" y="1890293"/>
                  </a:lnTo>
                  <a:lnTo>
                    <a:pt x="2864777" y="1934399"/>
                  </a:lnTo>
                  <a:lnTo>
                    <a:pt x="2849526" y="1977895"/>
                  </a:lnTo>
                  <a:lnTo>
                    <a:pt x="2832963" y="2020755"/>
                  </a:lnTo>
                  <a:lnTo>
                    <a:pt x="2815110" y="2062957"/>
                  </a:lnTo>
                  <a:lnTo>
                    <a:pt x="2795993" y="2104476"/>
                  </a:lnTo>
                  <a:lnTo>
                    <a:pt x="2775635" y="2145287"/>
                  </a:lnTo>
                  <a:lnTo>
                    <a:pt x="2754061" y="2185367"/>
                  </a:lnTo>
                  <a:lnTo>
                    <a:pt x="2731295" y="2224690"/>
                  </a:lnTo>
                  <a:lnTo>
                    <a:pt x="2707361" y="2263234"/>
                  </a:lnTo>
                  <a:lnTo>
                    <a:pt x="2682284" y="2300973"/>
                  </a:lnTo>
                  <a:lnTo>
                    <a:pt x="2656087" y="2337883"/>
                  </a:lnTo>
                  <a:lnTo>
                    <a:pt x="2628795" y="2373941"/>
                  </a:lnTo>
                  <a:lnTo>
                    <a:pt x="2600432" y="2409122"/>
                  </a:lnTo>
                  <a:lnTo>
                    <a:pt x="2571022" y="2443401"/>
                  </a:lnTo>
                  <a:lnTo>
                    <a:pt x="2540590" y="2476755"/>
                  </a:lnTo>
                  <a:lnTo>
                    <a:pt x="2509160" y="2509159"/>
                  </a:lnTo>
                  <a:lnTo>
                    <a:pt x="2476756" y="2540589"/>
                  </a:lnTo>
                  <a:lnTo>
                    <a:pt x="2443402" y="2571021"/>
                  </a:lnTo>
                  <a:lnTo>
                    <a:pt x="2409123" y="2600431"/>
                  </a:lnTo>
                  <a:lnTo>
                    <a:pt x="2373942" y="2628794"/>
                  </a:lnTo>
                  <a:lnTo>
                    <a:pt x="2337884" y="2656086"/>
                  </a:lnTo>
                  <a:lnTo>
                    <a:pt x="2300974" y="2682282"/>
                  </a:lnTo>
                  <a:lnTo>
                    <a:pt x="2263235" y="2707360"/>
                  </a:lnTo>
                  <a:lnTo>
                    <a:pt x="2224691" y="2731294"/>
                  </a:lnTo>
                  <a:lnTo>
                    <a:pt x="2185367" y="2754060"/>
                  </a:lnTo>
                  <a:lnTo>
                    <a:pt x="2145288" y="2775634"/>
                  </a:lnTo>
                  <a:lnTo>
                    <a:pt x="2104477" y="2795992"/>
                  </a:lnTo>
                  <a:lnTo>
                    <a:pt x="2062958" y="2815109"/>
                  </a:lnTo>
                  <a:lnTo>
                    <a:pt x="2020756" y="2832961"/>
                  </a:lnTo>
                  <a:lnTo>
                    <a:pt x="1977895" y="2849525"/>
                  </a:lnTo>
                  <a:lnTo>
                    <a:pt x="1934400" y="2864775"/>
                  </a:lnTo>
                  <a:lnTo>
                    <a:pt x="1890293" y="2878688"/>
                  </a:lnTo>
                  <a:lnTo>
                    <a:pt x="1845601" y="2891240"/>
                  </a:lnTo>
                  <a:lnTo>
                    <a:pt x="1800346" y="2902405"/>
                  </a:lnTo>
                  <a:lnTo>
                    <a:pt x="1754554" y="2912160"/>
                  </a:lnTo>
                  <a:lnTo>
                    <a:pt x="1708248" y="2920481"/>
                  </a:lnTo>
                  <a:lnTo>
                    <a:pt x="1661453" y="2927344"/>
                  </a:lnTo>
                  <a:lnTo>
                    <a:pt x="1614192" y="2932723"/>
                  </a:lnTo>
                  <a:lnTo>
                    <a:pt x="1566491" y="2936596"/>
                  </a:lnTo>
                  <a:lnTo>
                    <a:pt x="1518373" y="2938937"/>
                  </a:lnTo>
                  <a:lnTo>
                    <a:pt x="1469862" y="2939723"/>
                  </a:lnTo>
                  <a:lnTo>
                    <a:pt x="1421351" y="2938937"/>
                  </a:lnTo>
                  <a:lnTo>
                    <a:pt x="1373233" y="2936596"/>
                  </a:lnTo>
                  <a:lnTo>
                    <a:pt x="1325532" y="2932723"/>
                  </a:lnTo>
                  <a:lnTo>
                    <a:pt x="1278271" y="2927344"/>
                  </a:lnTo>
                  <a:lnTo>
                    <a:pt x="1231476" y="2920481"/>
                  </a:lnTo>
                  <a:lnTo>
                    <a:pt x="1185170" y="2912160"/>
                  </a:lnTo>
                  <a:lnTo>
                    <a:pt x="1139378" y="2902405"/>
                  </a:lnTo>
                  <a:lnTo>
                    <a:pt x="1094123" y="2891240"/>
                  </a:lnTo>
                  <a:lnTo>
                    <a:pt x="1049431" y="2878688"/>
                  </a:lnTo>
                  <a:lnTo>
                    <a:pt x="1005324" y="2864775"/>
                  </a:lnTo>
                  <a:lnTo>
                    <a:pt x="961829" y="2849525"/>
                  </a:lnTo>
                  <a:lnTo>
                    <a:pt x="918968" y="2832961"/>
                  </a:lnTo>
                  <a:lnTo>
                    <a:pt x="876766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3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2" y="2628794"/>
                  </a:lnTo>
                  <a:lnTo>
                    <a:pt x="530601" y="2600431"/>
                  </a:lnTo>
                  <a:lnTo>
                    <a:pt x="496322" y="2571021"/>
                  </a:lnTo>
                  <a:lnTo>
                    <a:pt x="462968" y="2540589"/>
                  </a:lnTo>
                  <a:lnTo>
                    <a:pt x="430564" y="2509159"/>
                  </a:lnTo>
                  <a:lnTo>
                    <a:pt x="399133" y="2476755"/>
                  </a:lnTo>
                  <a:lnTo>
                    <a:pt x="368702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2" y="496322"/>
                  </a:lnTo>
                  <a:lnTo>
                    <a:pt x="399133" y="462968"/>
                  </a:lnTo>
                  <a:lnTo>
                    <a:pt x="430564" y="430564"/>
                  </a:lnTo>
                  <a:lnTo>
                    <a:pt x="462968" y="399133"/>
                  </a:lnTo>
                  <a:lnTo>
                    <a:pt x="496322" y="368702"/>
                  </a:lnTo>
                  <a:lnTo>
                    <a:pt x="530601" y="339292"/>
                  </a:lnTo>
                  <a:lnTo>
                    <a:pt x="565782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3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6" y="124614"/>
                  </a:lnTo>
                  <a:lnTo>
                    <a:pt x="918968" y="106761"/>
                  </a:lnTo>
                  <a:lnTo>
                    <a:pt x="961829" y="90198"/>
                  </a:lnTo>
                  <a:lnTo>
                    <a:pt x="1005324" y="74947"/>
                  </a:lnTo>
                  <a:lnTo>
                    <a:pt x="1049431" y="61034"/>
                  </a:lnTo>
                  <a:lnTo>
                    <a:pt x="1094123" y="48483"/>
                  </a:lnTo>
                  <a:lnTo>
                    <a:pt x="1139378" y="37318"/>
                  </a:lnTo>
                  <a:lnTo>
                    <a:pt x="1185170" y="27562"/>
                  </a:lnTo>
                  <a:lnTo>
                    <a:pt x="1231476" y="19241"/>
                  </a:lnTo>
                  <a:lnTo>
                    <a:pt x="1278271" y="12379"/>
                  </a:lnTo>
                  <a:lnTo>
                    <a:pt x="1325532" y="6999"/>
                  </a:lnTo>
                  <a:lnTo>
                    <a:pt x="1373233" y="3127"/>
                  </a:lnTo>
                  <a:lnTo>
                    <a:pt x="1421351" y="785"/>
                  </a:lnTo>
                  <a:lnTo>
                    <a:pt x="146986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0805590" y="5558744"/>
            <a:ext cx="2153920" cy="2153920"/>
            <a:chOff x="10805590" y="5558744"/>
            <a:chExt cx="2153920" cy="215392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11941" y="5565095"/>
              <a:ext cx="2140934" cy="214093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811941" y="5565095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5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8"/>
                  </a:lnTo>
                  <a:lnTo>
                    <a:pt x="2061136" y="1476688"/>
                  </a:lnTo>
                  <a:lnTo>
                    <a:pt x="2043144" y="1517996"/>
                  </a:lnTo>
                  <a:lnTo>
                    <a:pt x="2023487" y="1558378"/>
                  </a:lnTo>
                  <a:lnTo>
                    <a:pt x="2002207" y="1597793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7"/>
                  </a:lnTo>
                  <a:lnTo>
                    <a:pt x="1901741" y="1744891"/>
                  </a:lnTo>
                  <a:lnTo>
                    <a:pt x="1873005" y="1778808"/>
                  </a:lnTo>
                  <a:lnTo>
                    <a:pt x="1842908" y="1811495"/>
                  </a:lnTo>
                  <a:lnTo>
                    <a:pt x="1811495" y="1842909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50"/>
                  </a:lnTo>
                  <a:lnTo>
                    <a:pt x="1597792" y="2002208"/>
                  </a:lnTo>
                  <a:lnTo>
                    <a:pt x="1558377" y="2023487"/>
                  </a:lnTo>
                  <a:lnTo>
                    <a:pt x="1517995" y="2043145"/>
                  </a:lnTo>
                  <a:lnTo>
                    <a:pt x="1476687" y="2061137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5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39" y="2124591"/>
                  </a:lnTo>
                  <a:lnTo>
                    <a:pt x="837859" y="2115579"/>
                  </a:lnTo>
                  <a:lnTo>
                    <a:pt x="793285" y="2104685"/>
                  </a:lnTo>
                  <a:lnTo>
                    <a:pt x="749463" y="2091950"/>
                  </a:lnTo>
                  <a:lnTo>
                    <a:pt x="706435" y="2077420"/>
                  </a:lnTo>
                  <a:lnTo>
                    <a:pt x="664246" y="2061137"/>
                  </a:lnTo>
                  <a:lnTo>
                    <a:pt x="622938" y="2043145"/>
                  </a:lnTo>
                  <a:lnTo>
                    <a:pt x="582555" y="2023487"/>
                  </a:lnTo>
                  <a:lnTo>
                    <a:pt x="543141" y="2002208"/>
                  </a:lnTo>
                  <a:lnTo>
                    <a:pt x="504739" y="1979350"/>
                  </a:lnTo>
                  <a:lnTo>
                    <a:pt x="467393" y="1954957"/>
                  </a:lnTo>
                  <a:lnTo>
                    <a:pt x="431146" y="1929073"/>
                  </a:lnTo>
                  <a:lnTo>
                    <a:pt x="396043" y="1901741"/>
                  </a:lnTo>
                  <a:lnTo>
                    <a:pt x="362125" y="1873005"/>
                  </a:lnTo>
                  <a:lnTo>
                    <a:pt x="329438" y="1842909"/>
                  </a:lnTo>
                  <a:lnTo>
                    <a:pt x="298024" y="1811495"/>
                  </a:lnTo>
                  <a:lnTo>
                    <a:pt x="267928" y="1778808"/>
                  </a:lnTo>
                  <a:lnTo>
                    <a:pt x="239192" y="1744891"/>
                  </a:lnTo>
                  <a:lnTo>
                    <a:pt x="211860" y="1709787"/>
                  </a:lnTo>
                  <a:lnTo>
                    <a:pt x="185976" y="1673540"/>
                  </a:lnTo>
                  <a:lnTo>
                    <a:pt x="161584" y="1636194"/>
                  </a:lnTo>
                  <a:lnTo>
                    <a:pt x="138726" y="1597793"/>
                  </a:lnTo>
                  <a:lnTo>
                    <a:pt x="117446" y="1558378"/>
                  </a:lnTo>
                  <a:lnTo>
                    <a:pt x="97789" y="1517996"/>
                  </a:lnTo>
                  <a:lnTo>
                    <a:pt x="79797" y="1476688"/>
                  </a:lnTo>
                  <a:lnTo>
                    <a:pt x="63514" y="1434498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5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6" y="467394"/>
                  </a:lnTo>
                  <a:lnTo>
                    <a:pt x="211860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4" y="329439"/>
                  </a:lnTo>
                  <a:lnTo>
                    <a:pt x="329438" y="298025"/>
                  </a:lnTo>
                  <a:lnTo>
                    <a:pt x="362125" y="267928"/>
                  </a:lnTo>
                  <a:lnTo>
                    <a:pt x="396043" y="239192"/>
                  </a:lnTo>
                  <a:lnTo>
                    <a:pt x="431146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5" y="63514"/>
                  </a:lnTo>
                  <a:lnTo>
                    <a:pt x="749463" y="48983"/>
                  </a:lnTo>
                  <a:lnTo>
                    <a:pt x="793285" y="36249"/>
                  </a:lnTo>
                  <a:lnTo>
                    <a:pt x="837859" y="25354"/>
                  </a:lnTo>
                  <a:lnTo>
                    <a:pt x="883139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2500" y="1478753"/>
            <a:ext cx="3021144" cy="6229742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6452398" y="542272"/>
            <a:ext cx="2366645" cy="595630"/>
            <a:chOff x="6452398" y="542272"/>
            <a:chExt cx="2366645" cy="59563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52398" y="542272"/>
              <a:ext cx="1618428" cy="59550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113827" y="721486"/>
              <a:ext cx="704850" cy="311785"/>
            </a:xfrm>
            <a:custGeom>
              <a:avLst/>
              <a:gdLst/>
              <a:ahLst/>
              <a:cxnLst/>
              <a:rect l="l" t="t" r="r" b="b"/>
              <a:pathLst>
                <a:path w="704850" h="311784">
                  <a:moveTo>
                    <a:pt x="468566" y="231482"/>
                  </a:moveTo>
                  <a:lnTo>
                    <a:pt x="464832" y="227749"/>
                  </a:lnTo>
                  <a:lnTo>
                    <a:pt x="450481" y="230225"/>
                  </a:lnTo>
                  <a:lnTo>
                    <a:pt x="428078" y="233781"/>
                  </a:lnTo>
                  <a:lnTo>
                    <a:pt x="376910" y="238747"/>
                  </a:lnTo>
                  <a:lnTo>
                    <a:pt x="308190" y="242303"/>
                  </a:lnTo>
                  <a:lnTo>
                    <a:pt x="281876" y="242684"/>
                  </a:lnTo>
                  <a:lnTo>
                    <a:pt x="154940" y="240817"/>
                  </a:lnTo>
                  <a:lnTo>
                    <a:pt x="93345" y="237083"/>
                  </a:lnTo>
                  <a:lnTo>
                    <a:pt x="86626" y="235686"/>
                  </a:lnTo>
                  <a:lnTo>
                    <a:pt x="73914" y="232879"/>
                  </a:lnTo>
                  <a:lnTo>
                    <a:pt x="67208" y="231482"/>
                  </a:lnTo>
                  <a:lnTo>
                    <a:pt x="59740" y="231482"/>
                  </a:lnTo>
                  <a:lnTo>
                    <a:pt x="54140" y="227749"/>
                  </a:lnTo>
                  <a:lnTo>
                    <a:pt x="50406" y="225882"/>
                  </a:lnTo>
                  <a:lnTo>
                    <a:pt x="50406" y="224015"/>
                  </a:lnTo>
                  <a:lnTo>
                    <a:pt x="52273" y="222148"/>
                  </a:lnTo>
                  <a:lnTo>
                    <a:pt x="56527" y="215823"/>
                  </a:lnTo>
                  <a:lnTo>
                    <a:pt x="61137" y="210718"/>
                  </a:lnTo>
                  <a:lnTo>
                    <a:pt x="66446" y="206654"/>
                  </a:lnTo>
                  <a:lnTo>
                    <a:pt x="72809" y="203479"/>
                  </a:lnTo>
                  <a:lnTo>
                    <a:pt x="87795" y="197180"/>
                  </a:lnTo>
                  <a:lnTo>
                    <a:pt x="101739" y="189484"/>
                  </a:lnTo>
                  <a:lnTo>
                    <a:pt x="114274" y="180378"/>
                  </a:lnTo>
                  <a:lnTo>
                    <a:pt x="125069" y="169875"/>
                  </a:lnTo>
                  <a:lnTo>
                    <a:pt x="136271" y="177342"/>
                  </a:lnTo>
                  <a:lnTo>
                    <a:pt x="141871" y="179209"/>
                  </a:lnTo>
                  <a:lnTo>
                    <a:pt x="143738" y="179209"/>
                  </a:lnTo>
                  <a:lnTo>
                    <a:pt x="147472" y="181076"/>
                  </a:lnTo>
                  <a:lnTo>
                    <a:pt x="156806" y="181076"/>
                  </a:lnTo>
                  <a:lnTo>
                    <a:pt x="171742" y="173609"/>
                  </a:lnTo>
                  <a:lnTo>
                    <a:pt x="177342" y="169875"/>
                  </a:lnTo>
                  <a:lnTo>
                    <a:pt x="182943" y="166141"/>
                  </a:lnTo>
                  <a:lnTo>
                    <a:pt x="186677" y="162407"/>
                  </a:lnTo>
                  <a:lnTo>
                    <a:pt x="194144" y="166141"/>
                  </a:lnTo>
                  <a:lnTo>
                    <a:pt x="201612" y="168008"/>
                  </a:lnTo>
                  <a:lnTo>
                    <a:pt x="220281" y="168008"/>
                  </a:lnTo>
                  <a:lnTo>
                    <a:pt x="227749" y="166141"/>
                  </a:lnTo>
                  <a:lnTo>
                    <a:pt x="233349" y="164274"/>
                  </a:lnTo>
                  <a:lnTo>
                    <a:pt x="236855" y="162407"/>
                  </a:lnTo>
                  <a:lnTo>
                    <a:pt x="249796" y="155524"/>
                  </a:lnTo>
                  <a:lnTo>
                    <a:pt x="262750" y="146075"/>
                  </a:lnTo>
                  <a:lnTo>
                    <a:pt x="268401" y="140004"/>
                  </a:lnTo>
                  <a:lnTo>
                    <a:pt x="272199" y="135928"/>
                  </a:lnTo>
                  <a:lnTo>
                    <a:pt x="274053" y="132537"/>
                  </a:lnTo>
                  <a:lnTo>
                    <a:pt x="278155" y="125069"/>
                  </a:lnTo>
                  <a:lnTo>
                    <a:pt x="279933" y="121513"/>
                  </a:lnTo>
                  <a:lnTo>
                    <a:pt x="280022" y="121335"/>
                  </a:lnTo>
                  <a:lnTo>
                    <a:pt x="278155" y="117602"/>
                  </a:lnTo>
                  <a:lnTo>
                    <a:pt x="274421" y="113868"/>
                  </a:lnTo>
                  <a:lnTo>
                    <a:pt x="270687" y="112014"/>
                  </a:lnTo>
                  <a:lnTo>
                    <a:pt x="266954" y="113868"/>
                  </a:lnTo>
                  <a:lnTo>
                    <a:pt x="257175" y="121513"/>
                  </a:lnTo>
                  <a:lnTo>
                    <a:pt x="247586" y="127406"/>
                  </a:lnTo>
                  <a:lnTo>
                    <a:pt x="238328" y="131203"/>
                  </a:lnTo>
                  <a:lnTo>
                    <a:pt x="229616" y="132537"/>
                  </a:lnTo>
                  <a:lnTo>
                    <a:pt x="225882" y="132537"/>
                  </a:lnTo>
                  <a:lnTo>
                    <a:pt x="218414" y="128816"/>
                  </a:lnTo>
                  <a:lnTo>
                    <a:pt x="216547" y="128816"/>
                  </a:lnTo>
                  <a:lnTo>
                    <a:pt x="216547" y="126936"/>
                  </a:lnTo>
                  <a:lnTo>
                    <a:pt x="212813" y="119468"/>
                  </a:lnTo>
                  <a:lnTo>
                    <a:pt x="207213" y="113868"/>
                  </a:lnTo>
                  <a:lnTo>
                    <a:pt x="197878" y="121335"/>
                  </a:lnTo>
                  <a:lnTo>
                    <a:pt x="182943" y="136271"/>
                  </a:lnTo>
                  <a:lnTo>
                    <a:pt x="175475" y="140004"/>
                  </a:lnTo>
                  <a:lnTo>
                    <a:pt x="166141" y="140004"/>
                  </a:lnTo>
                  <a:lnTo>
                    <a:pt x="164274" y="138137"/>
                  </a:lnTo>
                  <a:lnTo>
                    <a:pt x="154940" y="138137"/>
                  </a:lnTo>
                  <a:lnTo>
                    <a:pt x="149339" y="132537"/>
                  </a:lnTo>
                  <a:lnTo>
                    <a:pt x="141986" y="121513"/>
                  </a:lnTo>
                  <a:lnTo>
                    <a:pt x="141871" y="121335"/>
                  </a:lnTo>
                  <a:lnTo>
                    <a:pt x="132537" y="121335"/>
                  </a:lnTo>
                  <a:lnTo>
                    <a:pt x="126936" y="125069"/>
                  </a:lnTo>
                  <a:lnTo>
                    <a:pt x="123202" y="130670"/>
                  </a:lnTo>
                  <a:lnTo>
                    <a:pt x="112001" y="145605"/>
                  </a:lnTo>
                  <a:lnTo>
                    <a:pt x="108267" y="151206"/>
                  </a:lnTo>
                  <a:lnTo>
                    <a:pt x="104533" y="153073"/>
                  </a:lnTo>
                  <a:lnTo>
                    <a:pt x="87071" y="162877"/>
                  </a:lnTo>
                  <a:lnTo>
                    <a:pt x="44805" y="192278"/>
                  </a:lnTo>
                  <a:lnTo>
                    <a:pt x="13995" y="231711"/>
                  </a:lnTo>
                  <a:lnTo>
                    <a:pt x="0" y="266954"/>
                  </a:lnTo>
                  <a:lnTo>
                    <a:pt x="3848" y="275005"/>
                  </a:lnTo>
                  <a:lnTo>
                    <a:pt x="9804" y="282346"/>
                  </a:lnTo>
                  <a:lnTo>
                    <a:pt x="17856" y="289001"/>
                  </a:lnTo>
                  <a:lnTo>
                    <a:pt x="28003" y="294957"/>
                  </a:lnTo>
                  <a:lnTo>
                    <a:pt x="49022" y="299935"/>
                  </a:lnTo>
                  <a:lnTo>
                    <a:pt x="49225" y="299935"/>
                  </a:lnTo>
                  <a:lnTo>
                    <a:pt x="71399" y="303352"/>
                  </a:lnTo>
                  <a:lnTo>
                    <a:pt x="96253" y="305447"/>
                  </a:lnTo>
                  <a:lnTo>
                    <a:pt x="123202" y="306158"/>
                  </a:lnTo>
                  <a:lnTo>
                    <a:pt x="135775" y="305828"/>
                  </a:lnTo>
                  <a:lnTo>
                    <a:pt x="205346" y="302425"/>
                  </a:lnTo>
                  <a:lnTo>
                    <a:pt x="295656" y="296379"/>
                  </a:lnTo>
                  <a:lnTo>
                    <a:pt x="340106" y="291477"/>
                  </a:lnTo>
                  <a:lnTo>
                    <a:pt x="390512" y="281038"/>
                  </a:lnTo>
                  <a:lnTo>
                    <a:pt x="418477" y="270535"/>
                  </a:lnTo>
                  <a:lnTo>
                    <a:pt x="424929" y="267182"/>
                  </a:lnTo>
                  <a:lnTo>
                    <a:pt x="431723" y="264185"/>
                  </a:lnTo>
                  <a:lnTo>
                    <a:pt x="438696" y="261353"/>
                  </a:lnTo>
                  <a:lnTo>
                    <a:pt x="446709" y="257149"/>
                  </a:lnTo>
                  <a:lnTo>
                    <a:pt x="453859" y="252945"/>
                  </a:lnTo>
                  <a:lnTo>
                    <a:pt x="459955" y="248754"/>
                  </a:lnTo>
                  <a:lnTo>
                    <a:pt x="464832" y="244551"/>
                  </a:lnTo>
                  <a:lnTo>
                    <a:pt x="466077" y="242684"/>
                  </a:lnTo>
                  <a:lnTo>
                    <a:pt x="468566" y="238950"/>
                  </a:lnTo>
                  <a:lnTo>
                    <a:pt x="468566" y="231482"/>
                  </a:lnTo>
                  <a:close/>
                </a:path>
                <a:path w="704850" h="311784">
                  <a:moveTo>
                    <a:pt x="704850" y="209080"/>
                  </a:moveTo>
                  <a:lnTo>
                    <a:pt x="703122" y="187756"/>
                  </a:lnTo>
                  <a:lnTo>
                    <a:pt x="698080" y="168706"/>
                  </a:lnTo>
                  <a:lnTo>
                    <a:pt x="690359" y="153073"/>
                  </a:lnTo>
                  <a:lnTo>
                    <a:pt x="689889" y="152107"/>
                  </a:lnTo>
                  <a:lnTo>
                    <a:pt x="650709" y="117144"/>
                  </a:lnTo>
                  <a:lnTo>
                    <a:pt x="646976" y="115938"/>
                  </a:lnTo>
                  <a:lnTo>
                    <a:pt x="646976" y="209080"/>
                  </a:lnTo>
                  <a:lnTo>
                    <a:pt x="646277" y="223139"/>
                  </a:lnTo>
                  <a:lnTo>
                    <a:pt x="624814" y="260413"/>
                  </a:lnTo>
                  <a:lnTo>
                    <a:pt x="609638" y="263220"/>
                  </a:lnTo>
                  <a:lnTo>
                    <a:pt x="602183" y="262521"/>
                  </a:lnTo>
                  <a:lnTo>
                    <a:pt x="601738" y="262521"/>
                  </a:lnTo>
                  <a:lnTo>
                    <a:pt x="569734" y="230314"/>
                  </a:lnTo>
                  <a:lnTo>
                    <a:pt x="566712" y="205346"/>
                  </a:lnTo>
                  <a:lnTo>
                    <a:pt x="567410" y="192659"/>
                  </a:lnTo>
                  <a:lnTo>
                    <a:pt x="590740" y="156108"/>
                  </a:lnTo>
                  <a:lnTo>
                    <a:pt x="607771" y="153073"/>
                  </a:lnTo>
                  <a:lnTo>
                    <a:pt x="615823" y="153809"/>
                  </a:lnTo>
                  <a:lnTo>
                    <a:pt x="644182" y="184111"/>
                  </a:lnTo>
                  <a:lnTo>
                    <a:pt x="646976" y="209080"/>
                  </a:lnTo>
                  <a:lnTo>
                    <a:pt x="646976" y="115938"/>
                  </a:lnTo>
                  <a:lnTo>
                    <a:pt x="634606" y="111887"/>
                  </a:lnTo>
                  <a:lnTo>
                    <a:pt x="617105" y="110134"/>
                  </a:lnTo>
                  <a:lnTo>
                    <a:pt x="601002" y="111569"/>
                  </a:lnTo>
                  <a:lnTo>
                    <a:pt x="586308" y="115976"/>
                  </a:lnTo>
                  <a:lnTo>
                    <a:pt x="573011" y="123532"/>
                  </a:lnTo>
                  <a:lnTo>
                    <a:pt x="561111" y="134404"/>
                  </a:lnTo>
                  <a:lnTo>
                    <a:pt x="563880" y="111887"/>
                  </a:lnTo>
                  <a:lnTo>
                    <a:pt x="563994" y="111010"/>
                  </a:lnTo>
                  <a:lnTo>
                    <a:pt x="567410" y="91478"/>
                  </a:lnTo>
                  <a:lnTo>
                    <a:pt x="571754" y="76542"/>
                  </a:lnTo>
                  <a:lnTo>
                    <a:pt x="571868" y="76136"/>
                  </a:lnTo>
                  <a:lnTo>
                    <a:pt x="599427" y="49593"/>
                  </a:lnTo>
                  <a:lnTo>
                    <a:pt x="607771" y="48539"/>
                  </a:lnTo>
                  <a:lnTo>
                    <a:pt x="617105" y="48539"/>
                  </a:lnTo>
                  <a:lnTo>
                    <a:pt x="641375" y="84010"/>
                  </a:lnTo>
                  <a:lnTo>
                    <a:pt x="697382" y="76542"/>
                  </a:lnTo>
                  <a:lnTo>
                    <a:pt x="693534" y="59385"/>
                  </a:lnTo>
                  <a:lnTo>
                    <a:pt x="689241" y="48539"/>
                  </a:lnTo>
                  <a:lnTo>
                    <a:pt x="687578" y="44335"/>
                  </a:lnTo>
                  <a:lnTo>
                    <a:pt x="657453" y="11811"/>
                  </a:lnTo>
                  <a:lnTo>
                    <a:pt x="611505" y="0"/>
                  </a:lnTo>
                  <a:lnTo>
                    <a:pt x="588759" y="2425"/>
                  </a:lnTo>
                  <a:lnTo>
                    <a:pt x="549554" y="21272"/>
                  </a:lnTo>
                  <a:lnTo>
                    <a:pt x="518693" y="58661"/>
                  </a:lnTo>
                  <a:lnTo>
                    <a:pt x="503174" y="119507"/>
                  </a:lnTo>
                  <a:lnTo>
                    <a:pt x="501599" y="153809"/>
                  </a:lnTo>
                  <a:lnTo>
                    <a:pt x="501484" y="156108"/>
                  </a:lnTo>
                  <a:lnTo>
                    <a:pt x="501446" y="160172"/>
                  </a:lnTo>
                  <a:lnTo>
                    <a:pt x="503123" y="195808"/>
                  </a:lnTo>
                  <a:lnTo>
                    <a:pt x="503148" y="196481"/>
                  </a:lnTo>
                  <a:lnTo>
                    <a:pt x="516763" y="252018"/>
                  </a:lnTo>
                  <a:lnTo>
                    <a:pt x="546608" y="292061"/>
                  </a:lnTo>
                  <a:lnTo>
                    <a:pt x="585050" y="309626"/>
                  </a:lnTo>
                  <a:lnTo>
                    <a:pt x="607771" y="311746"/>
                  </a:lnTo>
                  <a:lnTo>
                    <a:pt x="627761" y="310007"/>
                  </a:lnTo>
                  <a:lnTo>
                    <a:pt x="676846" y="283756"/>
                  </a:lnTo>
                  <a:lnTo>
                    <a:pt x="691845" y="263220"/>
                  </a:lnTo>
                  <a:lnTo>
                    <a:pt x="697852" y="251320"/>
                  </a:lnTo>
                  <a:lnTo>
                    <a:pt x="703097" y="231508"/>
                  </a:lnTo>
                  <a:lnTo>
                    <a:pt x="704850" y="20908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6112558" y="706546"/>
            <a:ext cx="290195" cy="317500"/>
          </a:xfrm>
          <a:custGeom>
            <a:avLst/>
            <a:gdLst/>
            <a:ahLst/>
            <a:cxnLst/>
            <a:rect l="l" t="t" r="r" b="b"/>
            <a:pathLst>
              <a:path w="290195" h="317500">
                <a:moveTo>
                  <a:pt x="29956" y="0"/>
                </a:moveTo>
                <a:lnTo>
                  <a:pt x="24354" y="0"/>
                </a:lnTo>
                <a:lnTo>
                  <a:pt x="20621" y="1868"/>
                </a:lnTo>
                <a:lnTo>
                  <a:pt x="16888" y="7466"/>
                </a:lnTo>
                <a:lnTo>
                  <a:pt x="16509" y="12338"/>
                </a:lnTo>
                <a:lnTo>
                  <a:pt x="15255" y="18435"/>
                </a:lnTo>
                <a:lnTo>
                  <a:pt x="12951" y="25581"/>
                </a:lnTo>
                <a:lnTo>
                  <a:pt x="9422" y="33602"/>
                </a:lnTo>
                <a:lnTo>
                  <a:pt x="6942" y="41652"/>
                </a:lnTo>
                <a:lnTo>
                  <a:pt x="4987" y="49002"/>
                </a:lnTo>
                <a:lnTo>
                  <a:pt x="1955" y="61603"/>
                </a:lnTo>
                <a:lnTo>
                  <a:pt x="1100" y="139337"/>
                </a:lnTo>
                <a:lnTo>
                  <a:pt x="1061" y="142896"/>
                </a:lnTo>
                <a:lnTo>
                  <a:pt x="959" y="152143"/>
                </a:lnTo>
                <a:lnTo>
                  <a:pt x="851" y="161943"/>
                </a:lnTo>
                <a:lnTo>
                  <a:pt x="784" y="168012"/>
                </a:lnTo>
                <a:lnTo>
                  <a:pt x="661" y="179212"/>
                </a:lnTo>
                <a:lnTo>
                  <a:pt x="538" y="190411"/>
                </a:lnTo>
                <a:lnTo>
                  <a:pt x="465" y="197033"/>
                </a:lnTo>
                <a:lnTo>
                  <a:pt x="353" y="207211"/>
                </a:lnTo>
                <a:lnTo>
                  <a:pt x="229" y="218500"/>
                </a:lnTo>
                <a:lnTo>
                  <a:pt x="104" y="229877"/>
                </a:lnTo>
                <a:lnTo>
                  <a:pt x="6126" y="278209"/>
                </a:lnTo>
                <a:lnTo>
                  <a:pt x="27855" y="310353"/>
                </a:lnTo>
                <a:lnTo>
                  <a:pt x="48625" y="317353"/>
                </a:lnTo>
                <a:lnTo>
                  <a:pt x="56092" y="317353"/>
                </a:lnTo>
                <a:lnTo>
                  <a:pt x="72192" y="314262"/>
                </a:lnTo>
                <a:lnTo>
                  <a:pt x="86892" y="305219"/>
                </a:lnTo>
                <a:lnTo>
                  <a:pt x="100193" y="290577"/>
                </a:lnTo>
                <a:lnTo>
                  <a:pt x="111046" y="272435"/>
                </a:lnTo>
                <a:lnTo>
                  <a:pt x="108360" y="270683"/>
                </a:lnTo>
                <a:lnTo>
                  <a:pt x="220950" y="270683"/>
                </a:lnTo>
                <a:lnTo>
                  <a:pt x="222701" y="269749"/>
                </a:lnTo>
                <a:lnTo>
                  <a:pt x="237753" y="258548"/>
                </a:lnTo>
                <a:lnTo>
                  <a:pt x="252105" y="244548"/>
                </a:lnTo>
                <a:lnTo>
                  <a:pt x="59825" y="244548"/>
                </a:lnTo>
                <a:lnTo>
                  <a:pt x="51045" y="240698"/>
                </a:lnTo>
                <a:lnTo>
                  <a:pt x="44191" y="234747"/>
                </a:lnTo>
                <a:lnTo>
                  <a:pt x="39086" y="226697"/>
                </a:lnTo>
                <a:lnTo>
                  <a:pt x="35557" y="216547"/>
                </a:lnTo>
                <a:lnTo>
                  <a:pt x="32835" y="192279"/>
                </a:lnTo>
                <a:lnTo>
                  <a:pt x="31374" y="179679"/>
                </a:lnTo>
                <a:lnTo>
                  <a:pt x="31745" y="84006"/>
                </a:lnTo>
                <a:lnTo>
                  <a:pt x="34623" y="39903"/>
                </a:lnTo>
                <a:lnTo>
                  <a:pt x="37423" y="9334"/>
                </a:lnTo>
                <a:lnTo>
                  <a:pt x="37423" y="5601"/>
                </a:lnTo>
                <a:lnTo>
                  <a:pt x="33689" y="1868"/>
                </a:lnTo>
                <a:lnTo>
                  <a:pt x="29956" y="0"/>
                </a:lnTo>
                <a:close/>
              </a:path>
              <a:path w="290195" h="317500">
                <a:moveTo>
                  <a:pt x="220950" y="270683"/>
                </a:moveTo>
                <a:lnTo>
                  <a:pt x="112094" y="270683"/>
                </a:lnTo>
                <a:lnTo>
                  <a:pt x="111046" y="272435"/>
                </a:lnTo>
                <a:lnTo>
                  <a:pt x="119182" y="277742"/>
                </a:lnTo>
                <a:lnTo>
                  <a:pt x="131929" y="282350"/>
                </a:lnTo>
                <a:lnTo>
                  <a:pt x="146426" y="284858"/>
                </a:lnTo>
                <a:lnTo>
                  <a:pt x="162497" y="285616"/>
                </a:lnTo>
                <a:lnTo>
                  <a:pt x="168498" y="285616"/>
                </a:lnTo>
                <a:lnTo>
                  <a:pt x="176499" y="285383"/>
                </a:lnTo>
                <a:lnTo>
                  <a:pt x="183141" y="284858"/>
                </a:lnTo>
                <a:lnTo>
                  <a:pt x="183315" y="284858"/>
                </a:lnTo>
                <a:lnTo>
                  <a:pt x="190498" y="283752"/>
                </a:lnTo>
                <a:lnTo>
                  <a:pt x="206777" y="278209"/>
                </a:lnTo>
                <a:lnTo>
                  <a:pt x="207716" y="277742"/>
                </a:lnTo>
                <a:lnTo>
                  <a:pt x="220950" y="270683"/>
                </a:lnTo>
                <a:close/>
              </a:path>
              <a:path w="290195" h="317500">
                <a:moveTo>
                  <a:pt x="138229" y="207211"/>
                </a:moveTo>
                <a:lnTo>
                  <a:pt x="119564" y="207211"/>
                </a:lnTo>
                <a:lnTo>
                  <a:pt x="115826" y="209081"/>
                </a:lnTo>
                <a:lnTo>
                  <a:pt x="113962" y="212813"/>
                </a:lnTo>
                <a:lnTo>
                  <a:pt x="103140" y="227223"/>
                </a:lnTo>
                <a:lnTo>
                  <a:pt x="90394" y="237082"/>
                </a:lnTo>
                <a:lnTo>
                  <a:pt x="75898" y="242740"/>
                </a:lnTo>
                <a:lnTo>
                  <a:pt x="59825" y="244548"/>
                </a:lnTo>
                <a:lnTo>
                  <a:pt x="252105" y="244548"/>
                </a:lnTo>
                <a:lnTo>
                  <a:pt x="265025" y="229877"/>
                </a:lnTo>
                <a:lnTo>
                  <a:pt x="271452" y="220280"/>
                </a:lnTo>
                <a:lnTo>
                  <a:pt x="194231" y="220280"/>
                </a:lnTo>
                <a:lnTo>
                  <a:pt x="185325" y="218500"/>
                </a:lnTo>
                <a:lnTo>
                  <a:pt x="184778" y="218500"/>
                </a:lnTo>
                <a:lnTo>
                  <a:pt x="187595" y="216547"/>
                </a:lnTo>
                <a:lnTo>
                  <a:pt x="156895" y="216547"/>
                </a:lnTo>
                <a:lnTo>
                  <a:pt x="151297" y="214678"/>
                </a:lnTo>
                <a:lnTo>
                  <a:pt x="145695" y="210945"/>
                </a:lnTo>
                <a:lnTo>
                  <a:pt x="138229" y="207211"/>
                </a:lnTo>
                <a:close/>
              </a:path>
              <a:path w="290195" h="317500">
                <a:moveTo>
                  <a:pt x="289701" y="175478"/>
                </a:moveTo>
                <a:lnTo>
                  <a:pt x="250237" y="175478"/>
                </a:lnTo>
                <a:lnTo>
                  <a:pt x="253969" y="179212"/>
                </a:lnTo>
                <a:lnTo>
                  <a:pt x="257703" y="179212"/>
                </a:lnTo>
                <a:lnTo>
                  <a:pt x="259571" y="181080"/>
                </a:lnTo>
                <a:lnTo>
                  <a:pt x="231568" y="213046"/>
                </a:lnTo>
                <a:lnTo>
                  <a:pt x="194231" y="220280"/>
                </a:lnTo>
                <a:lnTo>
                  <a:pt x="271452" y="220280"/>
                </a:lnTo>
                <a:lnTo>
                  <a:pt x="275671" y="213980"/>
                </a:lnTo>
                <a:lnTo>
                  <a:pt x="283868" y="197033"/>
                </a:lnTo>
                <a:lnTo>
                  <a:pt x="289294" y="179679"/>
                </a:lnTo>
                <a:lnTo>
                  <a:pt x="289340" y="179532"/>
                </a:lnTo>
                <a:lnTo>
                  <a:pt x="289440" y="179212"/>
                </a:lnTo>
                <a:lnTo>
                  <a:pt x="289628" y="176528"/>
                </a:lnTo>
                <a:lnTo>
                  <a:pt x="289701" y="175478"/>
                </a:lnTo>
                <a:close/>
              </a:path>
              <a:path w="290195" h="317500">
                <a:moveTo>
                  <a:pt x="255428" y="139337"/>
                </a:moveTo>
                <a:lnTo>
                  <a:pt x="208671" y="162585"/>
                </a:lnTo>
                <a:lnTo>
                  <a:pt x="183179" y="190821"/>
                </a:lnTo>
                <a:lnTo>
                  <a:pt x="172533" y="203013"/>
                </a:lnTo>
                <a:lnTo>
                  <a:pt x="164336" y="211705"/>
                </a:lnTo>
                <a:lnTo>
                  <a:pt x="158764" y="216547"/>
                </a:lnTo>
                <a:lnTo>
                  <a:pt x="187595" y="216547"/>
                </a:lnTo>
                <a:lnTo>
                  <a:pt x="191928" y="213543"/>
                </a:lnTo>
                <a:lnTo>
                  <a:pt x="199132" y="207446"/>
                </a:lnTo>
                <a:lnTo>
                  <a:pt x="206688" y="200300"/>
                </a:lnTo>
                <a:lnTo>
                  <a:pt x="214769" y="192279"/>
                </a:lnTo>
                <a:lnTo>
                  <a:pt x="223461" y="184929"/>
                </a:lnTo>
                <a:lnTo>
                  <a:pt x="232502" y="179679"/>
                </a:lnTo>
                <a:lnTo>
                  <a:pt x="241545" y="176528"/>
                </a:lnTo>
                <a:lnTo>
                  <a:pt x="250237" y="175478"/>
                </a:lnTo>
                <a:lnTo>
                  <a:pt x="289701" y="175478"/>
                </a:lnTo>
                <a:lnTo>
                  <a:pt x="290081" y="170052"/>
                </a:lnTo>
                <a:lnTo>
                  <a:pt x="289060" y="162585"/>
                </a:lnTo>
                <a:lnTo>
                  <a:pt x="288972" y="161943"/>
                </a:lnTo>
                <a:lnTo>
                  <a:pt x="285764" y="154535"/>
                </a:lnTo>
                <a:lnTo>
                  <a:pt x="280106" y="147477"/>
                </a:lnTo>
                <a:lnTo>
                  <a:pt x="273514" y="142896"/>
                </a:lnTo>
                <a:lnTo>
                  <a:pt x="265171" y="140241"/>
                </a:lnTo>
                <a:lnTo>
                  <a:pt x="255428" y="139337"/>
                </a:lnTo>
                <a:close/>
              </a:path>
              <a:path w="290195" h="317500">
                <a:moveTo>
                  <a:pt x="192366" y="16800"/>
                </a:moveTo>
                <a:lnTo>
                  <a:pt x="184900" y="16800"/>
                </a:lnTo>
                <a:lnTo>
                  <a:pt x="147565" y="56005"/>
                </a:lnTo>
                <a:lnTo>
                  <a:pt x="145695" y="61603"/>
                </a:lnTo>
                <a:lnTo>
                  <a:pt x="149137" y="68254"/>
                </a:lnTo>
                <a:lnTo>
                  <a:pt x="153629" y="74204"/>
                </a:lnTo>
                <a:lnTo>
                  <a:pt x="158822" y="79455"/>
                </a:lnTo>
                <a:lnTo>
                  <a:pt x="164365" y="84006"/>
                </a:lnTo>
                <a:lnTo>
                  <a:pt x="172357" y="91356"/>
                </a:lnTo>
                <a:lnTo>
                  <a:pt x="179299" y="96606"/>
                </a:lnTo>
                <a:lnTo>
                  <a:pt x="184841" y="99757"/>
                </a:lnTo>
                <a:lnTo>
                  <a:pt x="188633" y="100807"/>
                </a:lnTo>
                <a:lnTo>
                  <a:pt x="194231" y="100807"/>
                </a:lnTo>
                <a:lnTo>
                  <a:pt x="231566" y="63472"/>
                </a:lnTo>
                <a:lnTo>
                  <a:pt x="233434" y="57870"/>
                </a:lnTo>
                <a:lnTo>
                  <a:pt x="233434" y="52271"/>
                </a:lnTo>
                <a:lnTo>
                  <a:pt x="224656" y="45678"/>
                </a:lnTo>
                <a:lnTo>
                  <a:pt x="215001" y="37336"/>
                </a:lnTo>
                <a:lnTo>
                  <a:pt x="192366" y="1680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4897314" y="538538"/>
            <a:ext cx="1157605" cy="551180"/>
            <a:chOff x="4897314" y="538538"/>
            <a:chExt cx="1157605" cy="551180"/>
          </a:xfrm>
        </p:grpSpPr>
        <p:sp>
          <p:nvSpPr>
            <p:cNvPr id="21" name="object 21"/>
            <p:cNvSpPr/>
            <p:nvPr/>
          </p:nvSpPr>
          <p:spPr>
            <a:xfrm>
              <a:off x="5515216" y="538543"/>
              <a:ext cx="539750" cy="551180"/>
            </a:xfrm>
            <a:custGeom>
              <a:avLst/>
              <a:gdLst/>
              <a:ahLst/>
              <a:cxnLst/>
              <a:rect l="l" t="t" r="r" b="b"/>
              <a:pathLst>
                <a:path w="539750" h="551180">
                  <a:moveTo>
                    <a:pt x="238937" y="128803"/>
                  </a:moveTo>
                  <a:lnTo>
                    <a:pt x="206336" y="100685"/>
                  </a:lnTo>
                  <a:lnTo>
                    <a:pt x="199745" y="93332"/>
                  </a:lnTo>
                  <a:lnTo>
                    <a:pt x="190411" y="93332"/>
                  </a:lnTo>
                  <a:lnTo>
                    <a:pt x="153073" y="134404"/>
                  </a:lnTo>
                  <a:lnTo>
                    <a:pt x="153073" y="140004"/>
                  </a:lnTo>
                  <a:lnTo>
                    <a:pt x="154940" y="147472"/>
                  </a:lnTo>
                  <a:lnTo>
                    <a:pt x="160540" y="151206"/>
                  </a:lnTo>
                  <a:lnTo>
                    <a:pt x="164274" y="156806"/>
                  </a:lnTo>
                  <a:lnTo>
                    <a:pt x="169875" y="160540"/>
                  </a:lnTo>
                  <a:lnTo>
                    <a:pt x="175475" y="166141"/>
                  </a:lnTo>
                  <a:lnTo>
                    <a:pt x="182943" y="171742"/>
                  </a:lnTo>
                  <a:lnTo>
                    <a:pt x="192278" y="175475"/>
                  </a:lnTo>
                  <a:lnTo>
                    <a:pt x="197878" y="177342"/>
                  </a:lnTo>
                  <a:lnTo>
                    <a:pt x="201612" y="175475"/>
                  </a:lnTo>
                  <a:lnTo>
                    <a:pt x="213182" y="164680"/>
                  </a:lnTo>
                  <a:lnTo>
                    <a:pt x="222846" y="154940"/>
                  </a:lnTo>
                  <a:lnTo>
                    <a:pt x="230746" y="146596"/>
                  </a:lnTo>
                  <a:lnTo>
                    <a:pt x="237083" y="140004"/>
                  </a:lnTo>
                  <a:lnTo>
                    <a:pt x="238937" y="134404"/>
                  </a:lnTo>
                  <a:lnTo>
                    <a:pt x="238937" y="128803"/>
                  </a:lnTo>
                  <a:close/>
                </a:path>
                <a:path w="539750" h="551180">
                  <a:moveTo>
                    <a:pt x="280009" y="266954"/>
                  </a:moveTo>
                  <a:lnTo>
                    <a:pt x="278142" y="263220"/>
                  </a:lnTo>
                  <a:lnTo>
                    <a:pt x="274408" y="259486"/>
                  </a:lnTo>
                  <a:lnTo>
                    <a:pt x="265341" y="256044"/>
                  </a:lnTo>
                  <a:lnTo>
                    <a:pt x="255041" y="251548"/>
                  </a:lnTo>
                  <a:lnTo>
                    <a:pt x="247904" y="248285"/>
                  </a:lnTo>
                  <a:lnTo>
                    <a:pt x="231470" y="240817"/>
                  </a:lnTo>
                  <a:lnTo>
                    <a:pt x="225526" y="236613"/>
                  </a:lnTo>
                  <a:lnTo>
                    <a:pt x="218871" y="232410"/>
                  </a:lnTo>
                  <a:lnTo>
                    <a:pt x="211518" y="228219"/>
                  </a:lnTo>
                  <a:lnTo>
                    <a:pt x="203479" y="224015"/>
                  </a:lnTo>
                  <a:lnTo>
                    <a:pt x="194310" y="219113"/>
                  </a:lnTo>
                  <a:lnTo>
                    <a:pt x="186207" y="215607"/>
                  </a:lnTo>
                  <a:lnTo>
                    <a:pt x="178803" y="213512"/>
                  </a:lnTo>
                  <a:lnTo>
                    <a:pt x="171742" y="212813"/>
                  </a:lnTo>
                  <a:lnTo>
                    <a:pt x="160858" y="214566"/>
                  </a:lnTo>
                  <a:lnTo>
                    <a:pt x="150507" y="219811"/>
                  </a:lnTo>
                  <a:lnTo>
                    <a:pt x="140500" y="228561"/>
                  </a:lnTo>
                  <a:lnTo>
                    <a:pt x="130670" y="240817"/>
                  </a:lnTo>
                  <a:lnTo>
                    <a:pt x="126936" y="242684"/>
                  </a:lnTo>
                  <a:lnTo>
                    <a:pt x="123202" y="250151"/>
                  </a:lnTo>
                  <a:lnTo>
                    <a:pt x="119468" y="255752"/>
                  </a:lnTo>
                  <a:lnTo>
                    <a:pt x="117602" y="259486"/>
                  </a:lnTo>
                  <a:lnTo>
                    <a:pt x="117602" y="265087"/>
                  </a:lnTo>
                  <a:lnTo>
                    <a:pt x="119468" y="270687"/>
                  </a:lnTo>
                  <a:lnTo>
                    <a:pt x="123202" y="272554"/>
                  </a:lnTo>
                  <a:lnTo>
                    <a:pt x="128803" y="272554"/>
                  </a:lnTo>
                  <a:lnTo>
                    <a:pt x="130670" y="270687"/>
                  </a:lnTo>
                  <a:lnTo>
                    <a:pt x="136271" y="266954"/>
                  </a:lnTo>
                  <a:lnTo>
                    <a:pt x="149339" y="253885"/>
                  </a:lnTo>
                  <a:lnTo>
                    <a:pt x="160540" y="248285"/>
                  </a:lnTo>
                  <a:lnTo>
                    <a:pt x="164274" y="248285"/>
                  </a:lnTo>
                  <a:lnTo>
                    <a:pt x="168008" y="250151"/>
                  </a:lnTo>
                  <a:lnTo>
                    <a:pt x="184111" y="260362"/>
                  </a:lnTo>
                  <a:lnTo>
                    <a:pt x="198805" y="268820"/>
                  </a:lnTo>
                  <a:lnTo>
                    <a:pt x="212102" y="275882"/>
                  </a:lnTo>
                  <a:lnTo>
                    <a:pt x="224015" y="281889"/>
                  </a:lnTo>
                  <a:lnTo>
                    <a:pt x="197408" y="304609"/>
                  </a:lnTo>
                  <a:lnTo>
                    <a:pt x="176403" y="322249"/>
                  </a:lnTo>
                  <a:lnTo>
                    <a:pt x="161010" y="334645"/>
                  </a:lnTo>
                  <a:lnTo>
                    <a:pt x="151206" y="341617"/>
                  </a:lnTo>
                  <a:lnTo>
                    <a:pt x="148844" y="343979"/>
                  </a:lnTo>
                  <a:lnTo>
                    <a:pt x="149339" y="347218"/>
                  </a:lnTo>
                  <a:lnTo>
                    <a:pt x="147472" y="345351"/>
                  </a:lnTo>
                  <a:lnTo>
                    <a:pt x="148844" y="343979"/>
                  </a:lnTo>
                  <a:lnTo>
                    <a:pt x="147612" y="336016"/>
                  </a:lnTo>
                  <a:lnTo>
                    <a:pt x="124599" y="303123"/>
                  </a:lnTo>
                  <a:lnTo>
                    <a:pt x="117894" y="302564"/>
                  </a:lnTo>
                  <a:lnTo>
                    <a:pt x="110134" y="304279"/>
                  </a:lnTo>
                  <a:lnTo>
                    <a:pt x="85864" y="334149"/>
                  </a:lnTo>
                  <a:lnTo>
                    <a:pt x="83997" y="336016"/>
                  </a:lnTo>
                  <a:lnTo>
                    <a:pt x="80264" y="343484"/>
                  </a:lnTo>
                  <a:lnTo>
                    <a:pt x="74663" y="356552"/>
                  </a:lnTo>
                  <a:lnTo>
                    <a:pt x="67195" y="371487"/>
                  </a:lnTo>
                  <a:lnTo>
                    <a:pt x="67195" y="382689"/>
                  </a:lnTo>
                  <a:lnTo>
                    <a:pt x="70929" y="390156"/>
                  </a:lnTo>
                  <a:lnTo>
                    <a:pt x="77558" y="398297"/>
                  </a:lnTo>
                  <a:lnTo>
                    <a:pt x="86106" y="403453"/>
                  </a:lnTo>
                  <a:lnTo>
                    <a:pt x="96393" y="406171"/>
                  </a:lnTo>
                  <a:lnTo>
                    <a:pt x="108267" y="406958"/>
                  </a:lnTo>
                  <a:lnTo>
                    <a:pt x="110134" y="408825"/>
                  </a:lnTo>
                  <a:lnTo>
                    <a:pt x="112001" y="412559"/>
                  </a:lnTo>
                  <a:lnTo>
                    <a:pt x="110134" y="416293"/>
                  </a:lnTo>
                  <a:lnTo>
                    <a:pt x="108267" y="423760"/>
                  </a:lnTo>
                  <a:lnTo>
                    <a:pt x="70637" y="443826"/>
                  </a:lnTo>
                  <a:lnTo>
                    <a:pt x="56007" y="448030"/>
                  </a:lnTo>
                  <a:lnTo>
                    <a:pt x="28460" y="458063"/>
                  </a:lnTo>
                  <a:lnTo>
                    <a:pt x="17678" y="462470"/>
                  </a:lnTo>
                  <a:lnTo>
                    <a:pt x="9334" y="466699"/>
                  </a:lnTo>
                  <a:lnTo>
                    <a:pt x="0" y="470420"/>
                  </a:lnTo>
                  <a:lnTo>
                    <a:pt x="0" y="483489"/>
                  </a:lnTo>
                  <a:lnTo>
                    <a:pt x="3733" y="487222"/>
                  </a:lnTo>
                  <a:lnTo>
                    <a:pt x="9728" y="487222"/>
                  </a:lnTo>
                  <a:lnTo>
                    <a:pt x="17957" y="486994"/>
                  </a:lnTo>
                  <a:lnTo>
                    <a:pt x="25514" y="486448"/>
                  </a:lnTo>
                  <a:lnTo>
                    <a:pt x="33604" y="485368"/>
                  </a:lnTo>
                  <a:lnTo>
                    <a:pt x="42697" y="485076"/>
                  </a:lnTo>
                  <a:lnTo>
                    <a:pt x="50393" y="484428"/>
                  </a:lnTo>
                  <a:lnTo>
                    <a:pt x="56705" y="483781"/>
                  </a:lnTo>
                  <a:lnTo>
                    <a:pt x="61595" y="483489"/>
                  </a:lnTo>
                  <a:lnTo>
                    <a:pt x="93332" y="483489"/>
                  </a:lnTo>
                  <a:lnTo>
                    <a:pt x="98933" y="479767"/>
                  </a:lnTo>
                  <a:lnTo>
                    <a:pt x="102666" y="474154"/>
                  </a:lnTo>
                  <a:lnTo>
                    <a:pt x="117779" y="455320"/>
                  </a:lnTo>
                  <a:lnTo>
                    <a:pt x="129730" y="435432"/>
                  </a:lnTo>
                  <a:lnTo>
                    <a:pt x="138899" y="414832"/>
                  </a:lnTo>
                  <a:lnTo>
                    <a:pt x="145605" y="393890"/>
                  </a:lnTo>
                  <a:lnTo>
                    <a:pt x="165608" y="372160"/>
                  </a:lnTo>
                  <a:lnTo>
                    <a:pt x="181076" y="354457"/>
                  </a:lnTo>
                  <a:lnTo>
                    <a:pt x="186956" y="347218"/>
                  </a:lnTo>
                  <a:lnTo>
                    <a:pt x="192328" y="340601"/>
                  </a:lnTo>
                  <a:lnTo>
                    <a:pt x="199745" y="330415"/>
                  </a:lnTo>
                  <a:lnTo>
                    <a:pt x="220332" y="314375"/>
                  </a:lnTo>
                  <a:lnTo>
                    <a:pt x="239877" y="300088"/>
                  </a:lnTo>
                  <a:lnTo>
                    <a:pt x="258025" y="287896"/>
                  </a:lnTo>
                  <a:lnTo>
                    <a:pt x="274408" y="278155"/>
                  </a:lnTo>
                  <a:lnTo>
                    <a:pt x="278142" y="272554"/>
                  </a:lnTo>
                  <a:lnTo>
                    <a:pt x="280009" y="266954"/>
                  </a:lnTo>
                  <a:close/>
                </a:path>
                <a:path w="539750" h="551180">
                  <a:moveTo>
                    <a:pt x="474218" y="31737"/>
                  </a:moveTo>
                  <a:lnTo>
                    <a:pt x="462254" y="24409"/>
                  </a:lnTo>
                  <a:lnTo>
                    <a:pt x="451345" y="16573"/>
                  </a:lnTo>
                  <a:lnTo>
                    <a:pt x="441134" y="8369"/>
                  </a:lnTo>
                  <a:lnTo>
                    <a:pt x="431279" y="0"/>
                  </a:lnTo>
                  <a:lnTo>
                    <a:pt x="421944" y="0"/>
                  </a:lnTo>
                  <a:lnTo>
                    <a:pt x="411416" y="12255"/>
                  </a:lnTo>
                  <a:lnTo>
                    <a:pt x="402107" y="23799"/>
                  </a:lnTo>
                  <a:lnTo>
                    <a:pt x="393852" y="34658"/>
                  </a:lnTo>
                  <a:lnTo>
                    <a:pt x="386473" y="44805"/>
                  </a:lnTo>
                  <a:lnTo>
                    <a:pt x="386473" y="52273"/>
                  </a:lnTo>
                  <a:lnTo>
                    <a:pt x="423811" y="80264"/>
                  </a:lnTo>
                  <a:lnTo>
                    <a:pt x="429412" y="82143"/>
                  </a:lnTo>
                  <a:lnTo>
                    <a:pt x="436880" y="82143"/>
                  </a:lnTo>
                  <a:lnTo>
                    <a:pt x="440613" y="80264"/>
                  </a:lnTo>
                  <a:lnTo>
                    <a:pt x="451116" y="68084"/>
                  </a:lnTo>
                  <a:lnTo>
                    <a:pt x="460209" y="56934"/>
                  </a:lnTo>
                  <a:lnTo>
                    <a:pt x="474218" y="39204"/>
                  </a:lnTo>
                  <a:lnTo>
                    <a:pt x="474218" y="31737"/>
                  </a:lnTo>
                  <a:close/>
                </a:path>
                <a:path w="539750" h="551180">
                  <a:moveTo>
                    <a:pt x="539559" y="354685"/>
                  </a:moveTo>
                  <a:lnTo>
                    <a:pt x="532091" y="322948"/>
                  </a:lnTo>
                  <a:lnTo>
                    <a:pt x="529691" y="317677"/>
                  </a:lnTo>
                  <a:lnTo>
                    <a:pt x="494779" y="296672"/>
                  </a:lnTo>
                  <a:lnTo>
                    <a:pt x="489153" y="294957"/>
                  </a:lnTo>
                  <a:lnTo>
                    <a:pt x="485419" y="291223"/>
                  </a:lnTo>
                  <a:lnTo>
                    <a:pt x="485419" y="285623"/>
                  </a:lnTo>
                  <a:lnTo>
                    <a:pt x="496849" y="253415"/>
                  </a:lnTo>
                  <a:lnTo>
                    <a:pt x="500862" y="242684"/>
                  </a:lnTo>
                  <a:lnTo>
                    <a:pt x="504088" y="235216"/>
                  </a:lnTo>
                  <a:lnTo>
                    <a:pt x="507619" y="222669"/>
                  </a:lnTo>
                  <a:lnTo>
                    <a:pt x="509917" y="210477"/>
                  </a:lnTo>
                  <a:lnTo>
                    <a:pt x="511086" y="199745"/>
                  </a:lnTo>
                  <a:lnTo>
                    <a:pt x="511175" y="198983"/>
                  </a:lnTo>
                  <a:lnTo>
                    <a:pt x="511479" y="190411"/>
                  </a:lnTo>
                  <a:lnTo>
                    <a:pt x="511556" y="188544"/>
                  </a:lnTo>
                  <a:lnTo>
                    <a:pt x="510857" y="174891"/>
                  </a:lnTo>
                  <a:lnTo>
                    <a:pt x="508825" y="162407"/>
                  </a:lnTo>
                  <a:lnTo>
                    <a:pt x="508749" y="161937"/>
                  </a:lnTo>
                  <a:lnTo>
                    <a:pt x="505256" y="149694"/>
                  </a:lnTo>
                  <a:lnTo>
                    <a:pt x="470484" y="123202"/>
                  </a:lnTo>
                  <a:lnTo>
                    <a:pt x="461149" y="125069"/>
                  </a:lnTo>
                  <a:lnTo>
                    <a:pt x="440613" y="162407"/>
                  </a:lnTo>
                  <a:lnTo>
                    <a:pt x="438746" y="166141"/>
                  </a:lnTo>
                  <a:lnTo>
                    <a:pt x="431279" y="184810"/>
                  </a:lnTo>
                  <a:lnTo>
                    <a:pt x="427545" y="190411"/>
                  </a:lnTo>
                  <a:lnTo>
                    <a:pt x="427545" y="199745"/>
                  </a:lnTo>
                  <a:lnTo>
                    <a:pt x="431279" y="207213"/>
                  </a:lnTo>
                  <a:lnTo>
                    <a:pt x="434809" y="214617"/>
                  </a:lnTo>
                  <a:lnTo>
                    <a:pt x="439915" y="220281"/>
                  </a:lnTo>
                  <a:lnTo>
                    <a:pt x="446773" y="224536"/>
                  </a:lnTo>
                  <a:lnTo>
                    <a:pt x="455549" y="227749"/>
                  </a:lnTo>
                  <a:lnTo>
                    <a:pt x="474218" y="227749"/>
                  </a:lnTo>
                  <a:lnTo>
                    <a:pt x="474218" y="242684"/>
                  </a:lnTo>
                  <a:lnTo>
                    <a:pt x="472351" y="250151"/>
                  </a:lnTo>
                  <a:lnTo>
                    <a:pt x="468617" y="259486"/>
                  </a:lnTo>
                  <a:lnTo>
                    <a:pt x="464502" y="269951"/>
                  </a:lnTo>
                  <a:lnTo>
                    <a:pt x="460921" y="278853"/>
                  </a:lnTo>
                  <a:lnTo>
                    <a:pt x="458381" y="286004"/>
                  </a:lnTo>
                  <a:lnTo>
                    <a:pt x="457415" y="291223"/>
                  </a:lnTo>
                  <a:lnTo>
                    <a:pt x="459803" y="306997"/>
                  </a:lnTo>
                  <a:lnTo>
                    <a:pt x="461086" y="317500"/>
                  </a:lnTo>
                  <a:lnTo>
                    <a:pt x="461086" y="324561"/>
                  </a:lnTo>
                  <a:lnTo>
                    <a:pt x="459282" y="326682"/>
                  </a:lnTo>
                  <a:lnTo>
                    <a:pt x="457936" y="338124"/>
                  </a:lnTo>
                  <a:lnTo>
                    <a:pt x="457885" y="338582"/>
                  </a:lnTo>
                  <a:lnTo>
                    <a:pt x="459257" y="348856"/>
                  </a:lnTo>
                  <a:lnTo>
                    <a:pt x="459282" y="349084"/>
                  </a:lnTo>
                  <a:lnTo>
                    <a:pt x="496620" y="375221"/>
                  </a:lnTo>
                  <a:lnTo>
                    <a:pt x="505955" y="378955"/>
                  </a:lnTo>
                  <a:lnTo>
                    <a:pt x="509689" y="382689"/>
                  </a:lnTo>
                  <a:lnTo>
                    <a:pt x="509689" y="390156"/>
                  </a:lnTo>
                  <a:lnTo>
                    <a:pt x="491020" y="429361"/>
                  </a:lnTo>
                  <a:lnTo>
                    <a:pt x="447852" y="465531"/>
                  </a:lnTo>
                  <a:lnTo>
                    <a:pt x="392074" y="477901"/>
                  </a:lnTo>
                  <a:lnTo>
                    <a:pt x="383997" y="476148"/>
                  </a:lnTo>
                  <a:lnTo>
                    <a:pt x="350774" y="455028"/>
                  </a:lnTo>
                  <a:lnTo>
                    <a:pt x="336499" y="407657"/>
                  </a:lnTo>
                  <a:lnTo>
                    <a:pt x="336448" y="407225"/>
                  </a:lnTo>
                  <a:lnTo>
                    <a:pt x="336194" y="398119"/>
                  </a:lnTo>
                  <a:lnTo>
                    <a:pt x="336080" y="393890"/>
                  </a:lnTo>
                  <a:lnTo>
                    <a:pt x="337439" y="375221"/>
                  </a:lnTo>
                  <a:lnTo>
                    <a:pt x="337502" y="374256"/>
                  </a:lnTo>
                  <a:lnTo>
                    <a:pt x="341871" y="349084"/>
                  </a:lnTo>
                  <a:lnTo>
                    <a:pt x="341909" y="348856"/>
                  </a:lnTo>
                  <a:lnTo>
                    <a:pt x="349326" y="318058"/>
                  </a:lnTo>
                  <a:lnTo>
                    <a:pt x="349427" y="317677"/>
                  </a:lnTo>
                  <a:lnTo>
                    <a:pt x="360349" y="280009"/>
                  </a:lnTo>
                  <a:lnTo>
                    <a:pt x="362204" y="274421"/>
                  </a:lnTo>
                  <a:lnTo>
                    <a:pt x="360349" y="268820"/>
                  </a:lnTo>
                  <a:lnTo>
                    <a:pt x="358482" y="265087"/>
                  </a:lnTo>
                  <a:lnTo>
                    <a:pt x="351015" y="263220"/>
                  </a:lnTo>
                  <a:lnTo>
                    <a:pt x="345414" y="265087"/>
                  </a:lnTo>
                  <a:lnTo>
                    <a:pt x="341680" y="268820"/>
                  </a:lnTo>
                  <a:lnTo>
                    <a:pt x="337121" y="282435"/>
                  </a:lnTo>
                  <a:lnTo>
                    <a:pt x="331876" y="297980"/>
                  </a:lnTo>
                  <a:lnTo>
                    <a:pt x="325920" y="315277"/>
                  </a:lnTo>
                  <a:lnTo>
                    <a:pt x="319278" y="334149"/>
                  </a:lnTo>
                  <a:lnTo>
                    <a:pt x="311670" y="363728"/>
                  </a:lnTo>
                  <a:lnTo>
                    <a:pt x="305739" y="391325"/>
                  </a:lnTo>
                  <a:lnTo>
                    <a:pt x="301942" y="416318"/>
                  </a:lnTo>
                  <a:lnTo>
                    <a:pt x="300609" y="438696"/>
                  </a:lnTo>
                  <a:lnTo>
                    <a:pt x="302602" y="465061"/>
                  </a:lnTo>
                  <a:lnTo>
                    <a:pt x="319506" y="511937"/>
                  </a:lnTo>
                  <a:lnTo>
                    <a:pt x="356616" y="545338"/>
                  </a:lnTo>
                  <a:lnTo>
                    <a:pt x="384606" y="550697"/>
                  </a:lnTo>
                  <a:lnTo>
                    <a:pt x="391617" y="550354"/>
                  </a:lnTo>
                  <a:lnTo>
                    <a:pt x="435394" y="536028"/>
                  </a:lnTo>
                  <a:lnTo>
                    <a:pt x="475348" y="505980"/>
                  </a:lnTo>
                  <a:lnTo>
                    <a:pt x="497751" y="477901"/>
                  </a:lnTo>
                  <a:lnTo>
                    <a:pt x="506133" y="465061"/>
                  </a:lnTo>
                  <a:lnTo>
                    <a:pt x="527011" y="420255"/>
                  </a:lnTo>
                  <a:lnTo>
                    <a:pt x="538086" y="374256"/>
                  </a:lnTo>
                  <a:lnTo>
                    <a:pt x="539191" y="363880"/>
                  </a:lnTo>
                  <a:lnTo>
                    <a:pt x="539559" y="3546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73341" y="840955"/>
              <a:ext cx="151618" cy="18294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897310" y="570280"/>
              <a:ext cx="498475" cy="457834"/>
            </a:xfrm>
            <a:custGeom>
              <a:avLst/>
              <a:gdLst/>
              <a:ahLst/>
              <a:cxnLst/>
              <a:rect l="l" t="t" r="r" b="b"/>
              <a:pathLst>
                <a:path w="498475" h="457834">
                  <a:moveTo>
                    <a:pt x="489089" y="164274"/>
                  </a:moveTo>
                  <a:lnTo>
                    <a:pt x="483501" y="158673"/>
                  </a:lnTo>
                  <a:lnTo>
                    <a:pt x="477888" y="156806"/>
                  </a:lnTo>
                  <a:lnTo>
                    <a:pt x="472287" y="160540"/>
                  </a:lnTo>
                  <a:lnTo>
                    <a:pt x="453859" y="199504"/>
                  </a:lnTo>
                  <a:lnTo>
                    <a:pt x="441667" y="258749"/>
                  </a:lnTo>
                  <a:lnTo>
                    <a:pt x="441960" y="284441"/>
                  </a:lnTo>
                  <a:lnTo>
                    <a:pt x="442950" y="308394"/>
                  </a:lnTo>
                  <a:lnTo>
                    <a:pt x="444296" y="330415"/>
                  </a:lnTo>
                  <a:lnTo>
                    <a:pt x="442861" y="355650"/>
                  </a:lnTo>
                  <a:lnTo>
                    <a:pt x="441261" y="375450"/>
                  </a:lnTo>
                  <a:lnTo>
                    <a:pt x="439305" y="390004"/>
                  </a:lnTo>
                  <a:lnTo>
                    <a:pt x="436829" y="399491"/>
                  </a:lnTo>
                  <a:lnTo>
                    <a:pt x="436829" y="405091"/>
                  </a:lnTo>
                  <a:lnTo>
                    <a:pt x="438696" y="410692"/>
                  </a:lnTo>
                  <a:lnTo>
                    <a:pt x="442429" y="412559"/>
                  </a:lnTo>
                  <a:lnTo>
                    <a:pt x="444296" y="414426"/>
                  </a:lnTo>
                  <a:lnTo>
                    <a:pt x="453631" y="414426"/>
                  </a:lnTo>
                  <a:lnTo>
                    <a:pt x="459219" y="403225"/>
                  </a:lnTo>
                  <a:lnTo>
                    <a:pt x="474624" y="361226"/>
                  </a:lnTo>
                  <a:lnTo>
                    <a:pt x="481622" y="319214"/>
                  </a:lnTo>
                  <a:lnTo>
                    <a:pt x="483209" y="273278"/>
                  </a:lnTo>
                  <a:lnTo>
                    <a:pt x="483730" y="217716"/>
                  </a:lnTo>
                  <a:lnTo>
                    <a:pt x="484276" y="204203"/>
                  </a:lnTo>
                  <a:lnTo>
                    <a:pt x="485355" y="192278"/>
                  </a:lnTo>
                  <a:lnTo>
                    <a:pt x="486473" y="184226"/>
                  </a:lnTo>
                  <a:lnTo>
                    <a:pt x="487984" y="170230"/>
                  </a:lnTo>
                  <a:lnTo>
                    <a:pt x="489089" y="164274"/>
                  </a:lnTo>
                  <a:close/>
                </a:path>
                <a:path w="498475" h="457834">
                  <a:moveTo>
                    <a:pt x="498424" y="3733"/>
                  </a:moveTo>
                  <a:lnTo>
                    <a:pt x="494690" y="0"/>
                  </a:lnTo>
                  <a:lnTo>
                    <a:pt x="483501" y="0"/>
                  </a:lnTo>
                  <a:lnTo>
                    <a:pt x="481622" y="3733"/>
                  </a:lnTo>
                  <a:lnTo>
                    <a:pt x="478129" y="9626"/>
                  </a:lnTo>
                  <a:lnTo>
                    <a:pt x="473227" y="15862"/>
                  </a:lnTo>
                  <a:lnTo>
                    <a:pt x="466928" y="22110"/>
                  </a:lnTo>
                  <a:lnTo>
                    <a:pt x="459219" y="28003"/>
                  </a:lnTo>
                  <a:lnTo>
                    <a:pt x="449389" y="36753"/>
                  </a:lnTo>
                  <a:lnTo>
                    <a:pt x="434962" y="50406"/>
                  </a:lnTo>
                  <a:lnTo>
                    <a:pt x="369620" y="100799"/>
                  </a:lnTo>
                  <a:lnTo>
                    <a:pt x="351739" y="116928"/>
                  </a:lnTo>
                  <a:lnTo>
                    <a:pt x="337185" y="131838"/>
                  </a:lnTo>
                  <a:lnTo>
                    <a:pt x="325780" y="145694"/>
                  </a:lnTo>
                  <a:lnTo>
                    <a:pt x="317347" y="158673"/>
                  </a:lnTo>
                  <a:lnTo>
                    <a:pt x="316674" y="162852"/>
                  </a:lnTo>
                  <a:lnTo>
                    <a:pt x="314782" y="169646"/>
                  </a:lnTo>
                  <a:lnTo>
                    <a:pt x="302882" y="205816"/>
                  </a:lnTo>
                  <a:lnTo>
                    <a:pt x="301193" y="212458"/>
                  </a:lnTo>
                  <a:lnTo>
                    <a:pt x="300545" y="218414"/>
                  </a:lnTo>
                  <a:lnTo>
                    <a:pt x="300583" y="226466"/>
                  </a:lnTo>
                  <a:lnTo>
                    <a:pt x="301332" y="257263"/>
                  </a:lnTo>
                  <a:lnTo>
                    <a:pt x="302412" y="280022"/>
                  </a:lnTo>
                  <a:lnTo>
                    <a:pt x="302094" y="297484"/>
                  </a:lnTo>
                  <a:lnTo>
                    <a:pt x="298678" y="339750"/>
                  </a:lnTo>
                  <a:lnTo>
                    <a:pt x="263220" y="371487"/>
                  </a:lnTo>
                  <a:lnTo>
                    <a:pt x="218414" y="382689"/>
                  </a:lnTo>
                  <a:lnTo>
                    <a:pt x="207213" y="383006"/>
                  </a:lnTo>
                  <a:lnTo>
                    <a:pt x="196011" y="383857"/>
                  </a:lnTo>
                  <a:lnTo>
                    <a:pt x="173609" y="386422"/>
                  </a:lnTo>
                  <a:lnTo>
                    <a:pt x="134404" y="386194"/>
                  </a:lnTo>
                  <a:lnTo>
                    <a:pt x="116903" y="385635"/>
                  </a:lnTo>
                  <a:lnTo>
                    <a:pt x="100799" y="384556"/>
                  </a:lnTo>
                  <a:lnTo>
                    <a:pt x="81140" y="383857"/>
                  </a:lnTo>
                  <a:lnTo>
                    <a:pt x="29870" y="371487"/>
                  </a:lnTo>
                  <a:lnTo>
                    <a:pt x="26136" y="358419"/>
                  </a:lnTo>
                  <a:lnTo>
                    <a:pt x="26136" y="334149"/>
                  </a:lnTo>
                  <a:lnTo>
                    <a:pt x="24269" y="326682"/>
                  </a:lnTo>
                  <a:lnTo>
                    <a:pt x="20535" y="324815"/>
                  </a:lnTo>
                  <a:lnTo>
                    <a:pt x="13068" y="326682"/>
                  </a:lnTo>
                  <a:lnTo>
                    <a:pt x="7467" y="330415"/>
                  </a:lnTo>
                  <a:lnTo>
                    <a:pt x="5600" y="334149"/>
                  </a:lnTo>
                  <a:lnTo>
                    <a:pt x="5600" y="337883"/>
                  </a:lnTo>
                  <a:lnTo>
                    <a:pt x="1397" y="373824"/>
                  </a:lnTo>
                  <a:lnTo>
                    <a:pt x="6997" y="427951"/>
                  </a:lnTo>
                  <a:lnTo>
                    <a:pt x="46964" y="451065"/>
                  </a:lnTo>
                  <a:lnTo>
                    <a:pt x="98882" y="456653"/>
                  </a:lnTo>
                  <a:lnTo>
                    <a:pt x="132537" y="457365"/>
                  </a:lnTo>
                  <a:lnTo>
                    <a:pt x="210947" y="448030"/>
                  </a:lnTo>
                  <a:lnTo>
                    <a:pt x="269519" y="423291"/>
                  </a:lnTo>
                  <a:lnTo>
                    <a:pt x="304279" y="390156"/>
                  </a:lnTo>
                  <a:lnTo>
                    <a:pt x="321322" y="343725"/>
                  </a:lnTo>
                  <a:lnTo>
                    <a:pt x="328549" y="287477"/>
                  </a:lnTo>
                  <a:lnTo>
                    <a:pt x="331114" y="236143"/>
                  </a:lnTo>
                  <a:lnTo>
                    <a:pt x="332282" y="181076"/>
                  </a:lnTo>
                  <a:lnTo>
                    <a:pt x="336016" y="177342"/>
                  </a:lnTo>
                  <a:lnTo>
                    <a:pt x="339750" y="171742"/>
                  </a:lnTo>
                  <a:lnTo>
                    <a:pt x="350951" y="160540"/>
                  </a:lnTo>
                  <a:lnTo>
                    <a:pt x="379653" y="138163"/>
                  </a:lnTo>
                  <a:lnTo>
                    <a:pt x="440563" y="89611"/>
                  </a:lnTo>
                  <a:lnTo>
                    <a:pt x="475996" y="54686"/>
                  </a:lnTo>
                  <a:lnTo>
                    <a:pt x="496328" y="14109"/>
                  </a:lnTo>
                  <a:lnTo>
                    <a:pt x="498424" y="7467"/>
                  </a:lnTo>
                  <a:lnTo>
                    <a:pt x="498424" y="3733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078" y="1346528"/>
            <a:ext cx="2755294" cy="656462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5000" dirty="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354443" y="1556326"/>
            <a:ext cx="9593580" cy="6436995"/>
            <a:chOff x="3354443" y="1556326"/>
            <a:chExt cx="9593580" cy="643699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29159" y="1664337"/>
              <a:ext cx="2709988" cy="293972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001715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1" y="0"/>
                  </a:moveTo>
                  <a:lnTo>
                    <a:pt x="1518371" y="785"/>
                  </a:lnTo>
                  <a:lnTo>
                    <a:pt x="1566489" y="3127"/>
                  </a:lnTo>
                  <a:lnTo>
                    <a:pt x="1614191" y="6999"/>
                  </a:lnTo>
                  <a:lnTo>
                    <a:pt x="1661451" y="12379"/>
                  </a:lnTo>
                  <a:lnTo>
                    <a:pt x="1708247" y="19241"/>
                  </a:lnTo>
                  <a:lnTo>
                    <a:pt x="1754553" y="27562"/>
                  </a:lnTo>
                  <a:lnTo>
                    <a:pt x="1800345" y="37318"/>
                  </a:lnTo>
                  <a:lnTo>
                    <a:pt x="1845600" y="48483"/>
                  </a:lnTo>
                  <a:lnTo>
                    <a:pt x="1890292" y="61034"/>
                  </a:lnTo>
                  <a:lnTo>
                    <a:pt x="1934398" y="74947"/>
                  </a:lnTo>
                  <a:lnTo>
                    <a:pt x="1977894" y="90198"/>
                  </a:lnTo>
                  <a:lnTo>
                    <a:pt x="2020755" y="106761"/>
                  </a:lnTo>
                  <a:lnTo>
                    <a:pt x="2062957" y="124614"/>
                  </a:lnTo>
                  <a:lnTo>
                    <a:pt x="2104475" y="143731"/>
                  </a:lnTo>
                  <a:lnTo>
                    <a:pt x="2145287" y="164089"/>
                  </a:lnTo>
                  <a:lnTo>
                    <a:pt x="2185366" y="185663"/>
                  </a:lnTo>
                  <a:lnTo>
                    <a:pt x="2224690" y="208429"/>
                  </a:lnTo>
                  <a:lnTo>
                    <a:pt x="2263233" y="232363"/>
                  </a:lnTo>
                  <a:lnTo>
                    <a:pt x="2300973" y="257440"/>
                  </a:lnTo>
                  <a:lnTo>
                    <a:pt x="2337883" y="283637"/>
                  </a:lnTo>
                  <a:lnTo>
                    <a:pt x="2373941" y="310929"/>
                  </a:lnTo>
                  <a:lnTo>
                    <a:pt x="2409122" y="339292"/>
                  </a:lnTo>
                  <a:lnTo>
                    <a:pt x="2443401" y="368702"/>
                  </a:lnTo>
                  <a:lnTo>
                    <a:pt x="2476755" y="399133"/>
                  </a:lnTo>
                  <a:lnTo>
                    <a:pt x="2509159" y="430564"/>
                  </a:lnTo>
                  <a:lnTo>
                    <a:pt x="2540589" y="462968"/>
                  </a:lnTo>
                  <a:lnTo>
                    <a:pt x="2571021" y="496322"/>
                  </a:lnTo>
                  <a:lnTo>
                    <a:pt x="2600431" y="530601"/>
                  </a:lnTo>
                  <a:lnTo>
                    <a:pt x="2628793" y="565782"/>
                  </a:lnTo>
                  <a:lnTo>
                    <a:pt x="2656085" y="601839"/>
                  </a:lnTo>
                  <a:lnTo>
                    <a:pt x="2682282" y="638750"/>
                  </a:lnTo>
                  <a:lnTo>
                    <a:pt x="2707360" y="676489"/>
                  </a:lnTo>
                  <a:lnTo>
                    <a:pt x="2731294" y="715033"/>
                  </a:lnTo>
                  <a:lnTo>
                    <a:pt x="2754060" y="754356"/>
                  </a:lnTo>
                  <a:lnTo>
                    <a:pt x="2775634" y="794436"/>
                  </a:lnTo>
                  <a:lnTo>
                    <a:pt x="2795992" y="835247"/>
                  </a:lnTo>
                  <a:lnTo>
                    <a:pt x="2815109" y="876766"/>
                  </a:lnTo>
                  <a:lnTo>
                    <a:pt x="2832961" y="918968"/>
                  </a:lnTo>
                  <a:lnTo>
                    <a:pt x="2849525" y="961829"/>
                  </a:lnTo>
                  <a:lnTo>
                    <a:pt x="2864775" y="1005324"/>
                  </a:lnTo>
                  <a:lnTo>
                    <a:pt x="2878688" y="1049431"/>
                  </a:lnTo>
                  <a:lnTo>
                    <a:pt x="2891240" y="1094123"/>
                  </a:lnTo>
                  <a:lnTo>
                    <a:pt x="2902405" y="1139378"/>
                  </a:lnTo>
                  <a:lnTo>
                    <a:pt x="2912160" y="1185170"/>
                  </a:lnTo>
                  <a:lnTo>
                    <a:pt x="2920481" y="1231476"/>
                  </a:lnTo>
                  <a:lnTo>
                    <a:pt x="2927344" y="1278271"/>
                  </a:lnTo>
                  <a:lnTo>
                    <a:pt x="2932723" y="1325532"/>
                  </a:lnTo>
                  <a:lnTo>
                    <a:pt x="2936596" y="1373233"/>
                  </a:lnTo>
                  <a:lnTo>
                    <a:pt x="2938937" y="1421351"/>
                  </a:lnTo>
                  <a:lnTo>
                    <a:pt x="2939723" y="1469862"/>
                  </a:lnTo>
                  <a:lnTo>
                    <a:pt x="2938937" y="1518372"/>
                  </a:lnTo>
                  <a:lnTo>
                    <a:pt x="2936596" y="1566490"/>
                  </a:lnTo>
                  <a:lnTo>
                    <a:pt x="2932723" y="1614192"/>
                  </a:lnTo>
                  <a:lnTo>
                    <a:pt x="2927344" y="1661452"/>
                  </a:lnTo>
                  <a:lnTo>
                    <a:pt x="2920481" y="1708248"/>
                  </a:lnTo>
                  <a:lnTo>
                    <a:pt x="2912160" y="1754554"/>
                  </a:lnTo>
                  <a:lnTo>
                    <a:pt x="2902405" y="1800346"/>
                  </a:lnTo>
                  <a:lnTo>
                    <a:pt x="2891240" y="1845600"/>
                  </a:lnTo>
                  <a:lnTo>
                    <a:pt x="2878688" y="1890293"/>
                  </a:lnTo>
                  <a:lnTo>
                    <a:pt x="2864775" y="1934399"/>
                  </a:lnTo>
                  <a:lnTo>
                    <a:pt x="2849525" y="1977895"/>
                  </a:lnTo>
                  <a:lnTo>
                    <a:pt x="2832961" y="2020755"/>
                  </a:lnTo>
                  <a:lnTo>
                    <a:pt x="2815109" y="2062957"/>
                  </a:lnTo>
                  <a:lnTo>
                    <a:pt x="2795992" y="2104476"/>
                  </a:lnTo>
                  <a:lnTo>
                    <a:pt x="2775634" y="2145287"/>
                  </a:lnTo>
                  <a:lnTo>
                    <a:pt x="2754060" y="2185367"/>
                  </a:lnTo>
                  <a:lnTo>
                    <a:pt x="2731294" y="2224690"/>
                  </a:lnTo>
                  <a:lnTo>
                    <a:pt x="2707360" y="2263234"/>
                  </a:lnTo>
                  <a:lnTo>
                    <a:pt x="2682282" y="2300973"/>
                  </a:lnTo>
                  <a:lnTo>
                    <a:pt x="2656085" y="2337883"/>
                  </a:lnTo>
                  <a:lnTo>
                    <a:pt x="2628793" y="2373941"/>
                  </a:lnTo>
                  <a:lnTo>
                    <a:pt x="2600431" y="2409122"/>
                  </a:lnTo>
                  <a:lnTo>
                    <a:pt x="2571021" y="2443401"/>
                  </a:lnTo>
                  <a:lnTo>
                    <a:pt x="2540589" y="2476755"/>
                  </a:lnTo>
                  <a:lnTo>
                    <a:pt x="2509159" y="2509159"/>
                  </a:lnTo>
                  <a:lnTo>
                    <a:pt x="2476755" y="2540589"/>
                  </a:lnTo>
                  <a:lnTo>
                    <a:pt x="2443401" y="2571021"/>
                  </a:lnTo>
                  <a:lnTo>
                    <a:pt x="2409122" y="2600431"/>
                  </a:lnTo>
                  <a:lnTo>
                    <a:pt x="2373941" y="2628794"/>
                  </a:lnTo>
                  <a:lnTo>
                    <a:pt x="2337883" y="2656086"/>
                  </a:lnTo>
                  <a:lnTo>
                    <a:pt x="2300973" y="2682282"/>
                  </a:lnTo>
                  <a:lnTo>
                    <a:pt x="2263233" y="2707360"/>
                  </a:lnTo>
                  <a:lnTo>
                    <a:pt x="2224690" y="2731294"/>
                  </a:lnTo>
                  <a:lnTo>
                    <a:pt x="2185366" y="2754060"/>
                  </a:lnTo>
                  <a:lnTo>
                    <a:pt x="2145287" y="2775634"/>
                  </a:lnTo>
                  <a:lnTo>
                    <a:pt x="2104475" y="2795992"/>
                  </a:lnTo>
                  <a:lnTo>
                    <a:pt x="2062957" y="2815109"/>
                  </a:lnTo>
                  <a:lnTo>
                    <a:pt x="2020755" y="2832961"/>
                  </a:lnTo>
                  <a:lnTo>
                    <a:pt x="1977894" y="2849525"/>
                  </a:lnTo>
                  <a:lnTo>
                    <a:pt x="1934398" y="2864775"/>
                  </a:lnTo>
                  <a:lnTo>
                    <a:pt x="1890292" y="2878688"/>
                  </a:lnTo>
                  <a:lnTo>
                    <a:pt x="1845600" y="2891240"/>
                  </a:lnTo>
                  <a:lnTo>
                    <a:pt x="1800345" y="2902405"/>
                  </a:lnTo>
                  <a:lnTo>
                    <a:pt x="1754553" y="2912160"/>
                  </a:lnTo>
                  <a:lnTo>
                    <a:pt x="1708247" y="2920481"/>
                  </a:lnTo>
                  <a:lnTo>
                    <a:pt x="1661451" y="2927344"/>
                  </a:lnTo>
                  <a:lnTo>
                    <a:pt x="1614191" y="2932723"/>
                  </a:lnTo>
                  <a:lnTo>
                    <a:pt x="1566489" y="2936596"/>
                  </a:lnTo>
                  <a:lnTo>
                    <a:pt x="1518371" y="2938937"/>
                  </a:lnTo>
                  <a:lnTo>
                    <a:pt x="1469861" y="2939723"/>
                  </a:lnTo>
                  <a:lnTo>
                    <a:pt x="1421350" y="2938937"/>
                  </a:lnTo>
                  <a:lnTo>
                    <a:pt x="1373232" y="2936596"/>
                  </a:lnTo>
                  <a:lnTo>
                    <a:pt x="1325531" y="2932723"/>
                  </a:lnTo>
                  <a:lnTo>
                    <a:pt x="1278270" y="2927344"/>
                  </a:lnTo>
                  <a:lnTo>
                    <a:pt x="1231475" y="2920481"/>
                  </a:lnTo>
                  <a:lnTo>
                    <a:pt x="1185169" y="2912160"/>
                  </a:lnTo>
                  <a:lnTo>
                    <a:pt x="1139377" y="2902405"/>
                  </a:lnTo>
                  <a:lnTo>
                    <a:pt x="1094122" y="2891240"/>
                  </a:lnTo>
                  <a:lnTo>
                    <a:pt x="1049430" y="2878688"/>
                  </a:lnTo>
                  <a:lnTo>
                    <a:pt x="1005324" y="2864775"/>
                  </a:lnTo>
                  <a:lnTo>
                    <a:pt x="961828" y="2849525"/>
                  </a:lnTo>
                  <a:lnTo>
                    <a:pt x="918967" y="2832961"/>
                  </a:lnTo>
                  <a:lnTo>
                    <a:pt x="876765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2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1" y="2628794"/>
                  </a:lnTo>
                  <a:lnTo>
                    <a:pt x="530601" y="2600431"/>
                  </a:lnTo>
                  <a:lnTo>
                    <a:pt x="496321" y="2571021"/>
                  </a:lnTo>
                  <a:lnTo>
                    <a:pt x="462968" y="2540589"/>
                  </a:lnTo>
                  <a:lnTo>
                    <a:pt x="430563" y="2509159"/>
                  </a:lnTo>
                  <a:lnTo>
                    <a:pt x="399133" y="2476755"/>
                  </a:lnTo>
                  <a:lnTo>
                    <a:pt x="368701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1" y="496322"/>
                  </a:lnTo>
                  <a:lnTo>
                    <a:pt x="399133" y="462968"/>
                  </a:lnTo>
                  <a:lnTo>
                    <a:pt x="430563" y="430564"/>
                  </a:lnTo>
                  <a:lnTo>
                    <a:pt x="462968" y="399133"/>
                  </a:lnTo>
                  <a:lnTo>
                    <a:pt x="496321" y="368702"/>
                  </a:lnTo>
                  <a:lnTo>
                    <a:pt x="530601" y="339292"/>
                  </a:lnTo>
                  <a:lnTo>
                    <a:pt x="565781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2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5" y="124614"/>
                  </a:lnTo>
                  <a:lnTo>
                    <a:pt x="918967" y="106761"/>
                  </a:lnTo>
                  <a:lnTo>
                    <a:pt x="961828" y="90198"/>
                  </a:lnTo>
                  <a:lnTo>
                    <a:pt x="1005324" y="74947"/>
                  </a:lnTo>
                  <a:lnTo>
                    <a:pt x="1049430" y="61034"/>
                  </a:lnTo>
                  <a:lnTo>
                    <a:pt x="1094122" y="48483"/>
                  </a:lnTo>
                  <a:lnTo>
                    <a:pt x="1139377" y="37318"/>
                  </a:lnTo>
                  <a:lnTo>
                    <a:pt x="1185169" y="27562"/>
                  </a:lnTo>
                  <a:lnTo>
                    <a:pt x="1231475" y="19241"/>
                  </a:lnTo>
                  <a:lnTo>
                    <a:pt x="1278270" y="12379"/>
                  </a:lnTo>
                  <a:lnTo>
                    <a:pt x="1325531" y="6999"/>
                  </a:lnTo>
                  <a:lnTo>
                    <a:pt x="1373232" y="3127"/>
                  </a:lnTo>
                  <a:lnTo>
                    <a:pt x="1421350" y="785"/>
                  </a:lnTo>
                  <a:lnTo>
                    <a:pt x="1469861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00504" y="5626673"/>
              <a:ext cx="2140934" cy="21409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800504" y="5626673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20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4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7"/>
                  </a:lnTo>
                  <a:lnTo>
                    <a:pt x="2061136" y="1476687"/>
                  </a:lnTo>
                  <a:lnTo>
                    <a:pt x="2043144" y="1517995"/>
                  </a:lnTo>
                  <a:lnTo>
                    <a:pt x="2023487" y="1558378"/>
                  </a:lnTo>
                  <a:lnTo>
                    <a:pt x="2002207" y="1597792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6"/>
                  </a:lnTo>
                  <a:lnTo>
                    <a:pt x="1901741" y="1744890"/>
                  </a:lnTo>
                  <a:lnTo>
                    <a:pt x="1873005" y="1778807"/>
                  </a:lnTo>
                  <a:lnTo>
                    <a:pt x="1842908" y="1811495"/>
                  </a:lnTo>
                  <a:lnTo>
                    <a:pt x="1811495" y="1842908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49"/>
                  </a:lnTo>
                  <a:lnTo>
                    <a:pt x="1597792" y="2002207"/>
                  </a:lnTo>
                  <a:lnTo>
                    <a:pt x="1558377" y="2023487"/>
                  </a:lnTo>
                  <a:lnTo>
                    <a:pt x="1517995" y="2043144"/>
                  </a:lnTo>
                  <a:lnTo>
                    <a:pt x="1476687" y="2061136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4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40" y="2124591"/>
                  </a:lnTo>
                  <a:lnTo>
                    <a:pt x="837859" y="2115579"/>
                  </a:lnTo>
                  <a:lnTo>
                    <a:pt x="793286" y="2104684"/>
                  </a:lnTo>
                  <a:lnTo>
                    <a:pt x="749463" y="2091950"/>
                  </a:lnTo>
                  <a:lnTo>
                    <a:pt x="706436" y="2077420"/>
                  </a:lnTo>
                  <a:lnTo>
                    <a:pt x="664246" y="2061136"/>
                  </a:lnTo>
                  <a:lnTo>
                    <a:pt x="622938" y="2043144"/>
                  </a:lnTo>
                  <a:lnTo>
                    <a:pt x="582555" y="2023487"/>
                  </a:lnTo>
                  <a:lnTo>
                    <a:pt x="543141" y="2002207"/>
                  </a:lnTo>
                  <a:lnTo>
                    <a:pt x="504739" y="1979349"/>
                  </a:lnTo>
                  <a:lnTo>
                    <a:pt x="467393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8"/>
                  </a:lnTo>
                  <a:lnTo>
                    <a:pt x="298025" y="1811495"/>
                  </a:lnTo>
                  <a:lnTo>
                    <a:pt x="267928" y="1778807"/>
                  </a:lnTo>
                  <a:lnTo>
                    <a:pt x="239192" y="1744890"/>
                  </a:lnTo>
                  <a:lnTo>
                    <a:pt x="211861" y="1709786"/>
                  </a:lnTo>
                  <a:lnTo>
                    <a:pt x="185977" y="1673540"/>
                  </a:lnTo>
                  <a:lnTo>
                    <a:pt x="161584" y="1636194"/>
                  </a:lnTo>
                  <a:lnTo>
                    <a:pt x="138726" y="1597792"/>
                  </a:lnTo>
                  <a:lnTo>
                    <a:pt x="117446" y="1558378"/>
                  </a:lnTo>
                  <a:lnTo>
                    <a:pt x="97789" y="1517995"/>
                  </a:lnTo>
                  <a:lnTo>
                    <a:pt x="79797" y="1476687"/>
                  </a:lnTo>
                  <a:lnTo>
                    <a:pt x="63514" y="1434497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4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7" y="467394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6" y="63514"/>
                  </a:lnTo>
                  <a:lnTo>
                    <a:pt x="749463" y="48983"/>
                  </a:lnTo>
                  <a:lnTo>
                    <a:pt x="793286" y="36249"/>
                  </a:lnTo>
                  <a:lnTo>
                    <a:pt x="837859" y="25354"/>
                  </a:lnTo>
                  <a:lnTo>
                    <a:pt x="883140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4443" y="1556326"/>
              <a:ext cx="8121337" cy="6436662"/>
            </a:xfrm>
            <a:prstGeom prst="rect">
              <a:avLst/>
            </a:prstGeom>
          </p:spPr>
        </p:pic>
      </p:grpSp>
      <p:sp>
        <p:nvSpPr>
          <p:cNvPr id="15" name="object 15"/>
          <p:cNvSpPr/>
          <p:nvPr/>
        </p:nvSpPr>
        <p:spPr>
          <a:xfrm>
            <a:off x="7308475" y="726314"/>
            <a:ext cx="101600" cy="301625"/>
          </a:xfrm>
          <a:custGeom>
            <a:avLst/>
            <a:gdLst/>
            <a:ahLst/>
            <a:cxnLst/>
            <a:rect l="l" t="t" r="r" b="b"/>
            <a:pathLst>
              <a:path w="101600" h="301625">
                <a:moveTo>
                  <a:pt x="23868" y="0"/>
                </a:moveTo>
                <a:lnTo>
                  <a:pt x="20883" y="1493"/>
                </a:lnTo>
                <a:lnTo>
                  <a:pt x="17903" y="4475"/>
                </a:lnTo>
                <a:lnTo>
                  <a:pt x="13450" y="19904"/>
                </a:lnTo>
                <a:lnTo>
                  <a:pt x="9138" y="32816"/>
                </a:lnTo>
                <a:lnTo>
                  <a:pt x="5106" y="43491"/>
                </a:lnTo>
                <a:lnTo>
                  <a:pt x="1493" y="52207"/>
                </a:lnTo>
                <a:lnTo>
                  <a:pt x="0" y="211813"/>
                </a:lnTo>
                <a:lnTo>
                  <a:pt x="6341" y="257497"/>
                </a:lnTo>
                <a:lnTo>
                  <a:pt x="26361" y="293132"/>
                </a:lnTo>
                <a:lnTo>
                  <a:pt x="49226" y="301312"/>
                </a:lnTo>
                <a:lnTo>
                  <a:pt x="58176" y="301312"/>
                </a:lnTo>
                <a:lnTo>
                  <a:pt x="89313" y="273158"/>
                </a:lnTo>
                <a:lnTo>
                  <a:pt x="101433" y="225240"/>
                </a:lnTo>
                <a:lnTo>
                  <a:pt x="101176" y="216850"/>
                </a:lnTo>
                <a:lnTo>
                  <a:pt x="98262" y="209578"/>
                </a:lnTo>
                <a:lnTo>
                  <a:pt x="92832" y="203424"/>
                </a:lnTo>
                <a:lnTo>
                  <a:pt x="85025" y="198389"/>
                </a:lnTo>
                <a:lnTo>
                  <a:pt x="77569" y="196898"/>
                </a:lnTo>
                <a:lnTo>
                  <a:pt x="73091" y="195408"/>
                </a:lnTo>
                <a:lnTo>
                  <a:pt x="67125" y="195408"/>
                </a:lnTo>
                <a:lnTo>
                  <a:pt x="62650" y="196898"/>
                </a:lnTo>
                <a:lnTo>
                  <a:pt x="59665" y="199882"/>
                </a:lnTo>
                <a:lnTo>
                  <a:pt x="55727" y="210207"/>
                </a:lnTo>
                <a:lnTo>
                  <a:pt x="49226" y="229716"/>
                </a:lnTo>
                <a:lnTo>
                  <a:pt x="44984" y="226894"/>
                </a:lnTo>
                <a:lnTo>
                  <a:pt x="30766" y="154199"/>
                </a:lnTo>
                <a:lnTo>
                  <a:pt x="29833" y="110383"/>
                </a:lnTo>
                <a:lnTo>
                  <a:pt x="30136" y="83813"/>
                </a:lnTo>
                <a:lnTo>
                  <a:pt x="31139" y="57803"/>
                </a:lnTo>
                <a:lnTo>
                  <a:pt x="32981" y="32351"/>
                </a:lnTo>
                <a:lnTo>
                  <a:pt x="35801" y="7458"/>
                </a:lnTo>
                <a:lnTo>
                  <a:pt x="34307" y="4475"/>
                </a:lnTo>
                <a:lnTo>
                  <a:pt x="31327" y="1493"/>
                </a:lnTo>
                <a:lnTo>
                  <a:pt x="28342" y="1493"/>
                </a:lnTo>
                <a:lnTo>
                  <a:pt x="2386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6637233" y="635323"/>
            <a:ext cx="625475" cy="394335"/>
            <a:chOff x="6637233" y="635323"/>
            <a:chExt cx="625475" cy="39433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20590" y="802389"/>
              <a:ext cx="241646" cy="2267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637223" y="635329"/>
              <a:ext cx="571500" cy="394335"/>
            </a:xfrm>
            <a:custGeom>
              <a:avLst/>
              <a:gdLst/>
              <a:ahLst/>
              <a:cxnLst/>
              <a:rect l="l" t="t" r="r" b="b"/>
              <a:pathLst>
                <a:path w="571500" h="394334">
                  <a:moveTo>
                    <a:pt x="49225" y="114858"/>
                  </a:moveTo>
                  <a:lnTo>
                    <a:pt x="44754" y="108889"/>
                  </a:lnTo>
                  <a:lnTo>
                    <a:pt x="38785" y="107403"/>
                  </a:lnTo>
                  <a:lnTo>
                    <a:pt x="32816" y="110388"/>
                  </a:lnTo>
                  <a:lnTo>
                    <a:pt x="15849" y="148602"/>
                  </a:lnTo>
                  <a:lnTo>
                    <a:pt x="3873" y="205028"/>
                  </a:lnTo>
                  <a:lnTo>
                    <a:pt x="4102" y="229527"/>
                  </a:lnTo>
                  <a:lnTo>
                    <a:pt x="4902" y="252628"/>
                  </a:lnTo>
                  <a:lnTo>
                    <a:pt x="5969" y="274459"/>
                  </a:lnTo>
                  <a:lnTo>
                    <a:pt x="4826" y="297929"/>
                  </a:lnTo>
                  <a:lnTo>
                    <a:pt x="3543" y="316788"/>
                  </a:lnTo>
                  <a:lnTo>
                    <a:pt x="1981" y="330885"/>
                  </a:lnTo>
                  <a:lnTo>
                    <a:pt x="0" y="340093"/>
                  </a:lnTo>
                  <a:lnTo>
                    <a:pt x="0" y="346062"/>
                  </a:lnTo>
                  <a:lnTo>
                    <a:pt x="1498" y="350545"/>
                  </a:lnTo>
                  <a:lnTo>
                    <a:pt x="5969" y="355015"/>
                  </a:lnTo>
                  <a:lnTo>
                    <a:pt x="14922" y="355015"/>
                  </a:lnTo>
                  <a:lnTo>
                    <a:pt x="36182" y="303174"/>
                  </a:lnTo>
                  <a:lnTo>
                    <a:pt x="43256" y="264020"/>
                  </a:lnTo>
                  <a:lnTo>
                    <a:pt x="43256" y="196900"/>
                  </a:lnTo>
                  <a:lnTo>
                    <a:pt x="43522" y="180936"/>
                  </a:lnTo>
                  <a:lnTo>
                    <a:pt x="44196" y="166509"/>
                  </a:lnTo>
                  <a:lnTo>
                    <a:pt x="45148" y="153479"/>
                  </a:lnTo>
                  <a:lnTo>
                    <a:pt x="47129" y="134150"/>
                  </a:lnTo>
                  <a:lnTo>
                    <a:pt x="48348" y="120726"/>
                  </a:lnTo>
                  <a:lnTo>
                    <a:pt x="49225" y="114858"/>
                  </a:lnTo>
                  <a:close/>
                </a:path>
                <a:path w="571500" h="394334">
                  <a:moveTo>
                    <a:pt x="571309" y="1485"/>
                  </a:moveTo>
                  <a:lnTo>
                    <a:pt x="566826" y="0"/>
                  </a:lnTo>
                  <a:lnTo>
                    <a:pt x="559371" y="0"/>
                  </a:lnTo>
                  <a:lnTo>
                    <a:pt x="553199" y="4737"/>
                  </a:lnTo>
                  <a:lnTo>
                    <a:pt x="545757" y="9880"/>
                  </a:lnTo>
                  <a:lnTo>
                    <a:pt x="536930" y="15316"/>
                  </a:lnTo>
                  <a:lnTo>
                    <a:pt x="526554" y="20878"/>
                  </a:lnTo>
                  <a:lnTo>
                    <a:pt x="516483" y="26784"/>
                  </a:lnTo>
                  <a:lnTo>
                    <a:pt x="508660" y="31140"/>
                  </a:lnTo>
                  <a:lnTo>
                    <a:pt x="503059" y="34099"/>
                  </a:lnTo>
                  <a:lnTo>
                    <a:pt x="499706" y="35801"/>
                  </a:lnTo>
                  <a:lnTo>
                    <a:pt x="429602" y="67119"/>
                  </a:lnTo>
                  <a:lnTo>
                    <a:pt x="405739" y="79057"/>
                  </a:lnTo>
                  <a:lnTo>
                    <a:pt x="365277" y="112623"/>
                  </a:lnTo>
                  <a:lnTo>
                    <a:pt x="346075" y="159600"/>
                  </a:lnTo>
                  <a:lnTo>
                    <a:pt x="343344" y="201764"/>
                  </a:lnTo>
                  <a:lnTo>
                    <a:pt x="342823" y="240360"/>
                  </a:lnTo>
                  <a:lnTo>
                    <a:pt x="342150" y="256755"/>
                  </a:lnTo>
                  <a:lnTo>
                    <a:pt x="341414" y="267004"/>
                  </a:lnTo>
                  <a:lnTo>
                    <a:pt x="341312" y="268490"/>
                  </a:lnTo>
                  <a:lnTo>
                    <a:pt x="341198" y="270052"/>
                  </a:lnTo>
                  <a:lnTo>
                    <a:pt x="323532" y="304126"/>
                  </a:lnTo>
                  <a:lnTo>
                    <a:pt x="270370" y="322948"/>
                  </a:lnTo>
                  <a:lnTo>
                    <a:pt x="217792" y="326669"/>
                  </a:lnTo>
                  <a:lnTo>
                    <a:pt x="206921" y="326669"/>
                  </a:lnTo>
                  <a:lnTo>
                    <a:pt x="161099" y="325183"/>
                  </a:lnTo>
                  <a:lnTo>
                    <a:pt x="118732" y="315950"/>
                  </a:lnTo>
                  <a:lnTo>
                    <a:pt x="104419" y="304292"/>
                  </a:lnTo>
                  <a:lnTo>
                    <a:pt x="104419" y="270052"/>
                  </a:lnTo>
                  <a:lnTo>
                    <a:pt x="102184" y="268490"/>
                  </a:lnTo>
                  <a:lnTo>
                    <a:pt x="99949" y="267004"/>
                  </a:lnTo>
                  <a:lnTo>
                    <a:pt x="90995" y="267004"/>
                  </a:lnTo>
                  <a:lnTo>
                    <a:pt x="78130" y="314731"/>
                  </a:lnTo>
                  <a:lnTo>
                    <a:pt x="78003" y="317855"/>
                  </a:lnTo>
                  <a:lnTo>
                    <a:pt x="77876" y="320700"/>
                  </a:lnTo>
                  <a:lnTo>
                    <a:pt x="77800" y="322668"/>
                  </a:lnTo>
                  <a:lnTo>
                    <a:pt x="77698" y="331635"/>
                  </a:lnTo>
                  <a:lnTo>
                    <a:pt x="77825" y="335089"/>
                  </a:lnTo>
                  <a:lnTo>
                    <a:pt x="93560" y="377672"/>
                  </a:lnTo>
                  <a:lnTo>
                    <a:pt x="136677" y="391185"/>
                  </a:lnTo>
                  <a:lnTo>
                    <a:pt x="173037" y="393801"/>
                  </a:lnTo>
                  <a:lnTo>
                    <a:pt x="178790" y="393801"/>
                  </a:lnTo>
                  <a:lnTo>
                    <a:pt x="186461" y="393611"/>
                  </a:lnTo>
                  <a:lnTo>
                    <a:pt x="192798" y="393192"/>
                  </a:lnTo>
                  <a:lnTo>
                    <a:pt x="192989" y="393192"/>
                  </a:lnTo>
                  <a:lnTo>
                    <a:pt x="199885" y="392303"/>
                  </a:lnTo>
                  <a:lnTo>
                    <a:pt x="227228" y="389534"/>
                  </a:lnTo>
                  <a:lnTo>
                    <a:pt x="250786" y="385775"/>
                  </a:lnTo>
                  <a:lnTo>
                    <a:pt x="306451" y="366433"/>
                  </a:lnTo>
                  <a:lnTo>
                    <a:pt x="337769" y="338556"/>
                  </a:lnTo>
                  <a:lnTo>
                    <a:pt x="342290" y="330314"/>
                  </a:lnTo>
                  <a:lnTo>
                    <a:pt x="342138" y="328155"/>
                  </a:lnTo>
                  <a:lnTo>
                    <a:pt x="342023" y="326669"/>
                  </a:lnTo>
                  <a:lnTo>
                    <a:pt x="341591" y="320700"/>
                  </a:lnTo>
                  <a:lnTo>
                    <a:pt x="347560" y="320700"/>
                  </a:lnTo>
                  <a:lnTo>
                    <a:pt x="342290" y="330314"/>
                  </a:lnTo>
                  <a:lnTo>
                    <a:pt x="342392" y="331635"/>
                  </a:lnTo>
                  <a:lnTo>
                    <a:pt x="359613" y="372237"/>
                  </a:lnTo>
                  <a:lnTo>
                    <a:pt x="393801" y="383349"/>
                  </a:lnTo>
                  <a:lnTo>
                    <a:pt x="403009" y="381419"/>
                  </a:lnTo>
                  <a:lnTo>
                    <a:pt x="432587" y="353517"/>
                  </a:lnTo>
                  <a:lnTo>
                    <a:pt x="448868" y="325780"/>
                  </a:lnTo>
                  <a:lnTo>
                    <a:pt x="448995" y="325551"/>
                  </a:lnTo>
                  <a:lnTo>
                    <a:pt x="450824" y="320700"/>
                  </a:lnTo>
                  <a:lnTo>
                    <a:pt x="452526" y="316230"/>
                  </a:lnTo>
                  <a:lnTo>
                    <a:pt x="453974" y="312407"/>
                  </a:lnTo>
                  <a:lnTo>
                    <a:pt x="456450" y="299821"/>
                  </a:lnTo>
                  <a:lnTo>
                    <a:pt x="453466" y="293852"/>
                  </a:lnTo>
                  <a:lnTo>
                    <a:pt x="448995" y="292366"/>
                  </a:lnTo>
                  <a:lnTo>
                    <a:pt x="443026" y="293852"/>
                  </a:lnTo>
                  <a:lnTo>
                    <a:pt x="440042" y="295351"/>
                  </a:lnTo>
                  <a:lnTo>
                    <a:pt x="437057" y="298323"/>
                  </a:lnTo>
                  <a:lnTo>
                    <a:pt x="431088" y="307276"/>
                  </a:lnTo>
                  <a:lnTo>
                    <a:pt x="428104" y="310261"/>
                  </a:lnTo>
                  <a:lnTo>
                    <a:pt x="426618" y="310261"/>
                  </a:lnTo>
                  <a:lnTo>
                    <a:pt x="419163" y="314731"/>
                  </a:lnTo>
                  <a:lnTo>
                    <a:pt x="411695" y="316230"/>
                  </a:lnTo>
                  <a:lnTo>
                    <a:pt x="399770" y="316230"/>
                  </a:lnTo>
                  <a:lnTo>
                    <a:pt x="393801" y="314731"/>
                  </a:lnTo>
                  <a:lnTo>
                    <a:pt x="371894" y="248500"/>
                  </a:lnTo>
                  <a:lnTo>
                    <a:pt x="371055" y="211074"/>
                  </a:lnTo>
                  <a:lnTo>
                    <a:pt x="371894" y="175869"/>
                  </a:lnTo>
                  <a:lnTo>
                    <a:pt x="375831" y="136512"/>
                  </a:lnTo>
                  <a:lnTo>
                    <a:pt x="407530" y="112826"/>
                  </a:lnTo>
                  <a:lnTo>
                    <a:pt x="453466" y="92481"/>
                  </a:lnTo>
                  <a:lnTo>
                    <a:pt x="472211" y="84074"/>
                  </a:lnTo>
                  <a:lnTo>
                    <a:pt x="488149" y="76631"/>
                  </a:lnTo>
                  <a:lnTo>
                    <a:pt x="501294" y="70040"/>
                  </a:lnTo>
                  <a:lnTo>
                    <a:pt x="511644" y="64135"/>
                  </a:lnTo>
                  <a:lnTo>
                    <a:pt x="524179" y="58039"/>
                  </a:lnTo>
                  <a:lnTo>
                    <a:pt x="536994" y="48856"/>
                  </a:lnTo>
                  <a:lnTo>
                    <a:pt x="549821" y="36868"/>
                  </a:lnTo>
                  <a:lnTo>
                    <a:pt x="562356" y="22377"/>
                  </a:lnTo>
                  <a:lnTo>
                    <a:pt x="568325" y="16408"/>
                  </a:lnTo>
                  <a:lnTo>
                    <a:pt x="571309" y="11938"/>
                  </a:lnTo>
                  <a:lnTo>
                    <a:pt x="571309" y="14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6310562" y="723329"/>
            <a:ext cx="278765" cy="304800"/>
          </a:xfrm>
          <a:custGeom>
            <a:avLst/>
            <a:gdLst/>
            <a:ahLst/>
            <a:cxnLst/>
            <a:rect l="l" t="t" r="r" b="b"/>
            <a:pathLst>
              <a:path w="278765" h="304800">
                <a:moveTo>
                  <a:pt x="28342" y="0"/>
                </a:moveTo>
                <a:lnTo>
                  <a:pt x="23867" y="0"/>
                </a:lnTo>
                <a:lnTo>
                  <a:pt x="19392" y="1494"/>
                </a:lnTo>
                <a:lnTo>
                  <a:pt x="16408" y="5969"/>
                </a:lnTo>
                <a:lnTo>
                  <a:pt x="15896" y="10979"/>
                </a:lnTo>
                <a:lnTo>
                  <a:pt x="14671" y="16408"/>
                </a:lnTo>
                <a:lnTo>
                  <a:pt x="14544" y="16968"/>
                </a:lnTo>
                <a:lnTo>
                  <a:pt x="12634" y="23798"/>
                </a:lnTo>
                <a:lnTo>
                  <a:pt x="10443" y="31327"/>
                </a:lnTo>
                <a:lnTo>
                  <a:pt x="7599" y="39741"/>
                </a:lnTo>
                <a:lnTo>
                  <a:pt x="5594" y="47176"/>
                </a:lnTo>
                <a:lnTo>
                  <a:pt x="4149" y="53771"/>
                </a:lnTo>
                <a:lnTo>
                  <a:pt x="2984" y="59667"/>
                </a:lnTo>
                <a:lnTo>
                  <a:pt x="88" y="217410"/>
                </a:lnTo>
                <a:lnTo>
                  <a:pt x="0" y="222257"/>
                </a:lnTo>
                <a:lnTo>
                  <a:pt x="815" y="239062"/>
                </a:lnTo>
                <a:lnTo>
                  <a:pt x="11934" y="277448"/>
                </a:lnTo>
                <a:lnTo>
                  <a:pt x="47735" y="304297"/>
                </a:lnTo>
                <a:lnTo>
                  <a:pt x="55191" y="304297"/>
                </a:lnTo>
                <a:lnTo>
                  <a:pt x="70271" y="301500"/>
                </a:lnTo>
                <a:lnTo>
                  <a:pt x="84092" y="293110"/>
                </a:lnTo>
                <a:lnTo>
                  <a:pt x="96514" y="279127"/>
                </a:lnTo>
                <a:lnTo>
                  <a:pt x="106624" y="260942"/>
                </a:lnTo>
                <a:lnTo>
                  <a:pt x="104418" y="259549"/>
                </a:lnTo>
                <a:lnTo>
                  <a:pt x="212132" y="259549"/>
                </a:lnTo>
                <a:lnTo>
                  <a:pt x="214239" y="258430"/>
                </a:lnTo>
                <a:lnTo>
                  <a:pt x="228573" y="247568"/>
                </a:lnTo>
                <a:lnTo>
                  <a:pt x="241649" y="234190"/>
                </a:lnTo>
                <a:lnTo>
                  <a:pt x="58176" y="234190"/>
                </a:lnTo>
                <a:lnTo>
                  <a:pt x="49202" y="230833"/>
                </a:lnTo>
                <a:lnTo>
                  <a:pt x="42326" y="225240"/>
                </a:lnTo>
                <a:lnTo>
                  <a:pt x="37408" y="217410"/>
                </a:lnTo>
                <a:lnTo>
                  <a:pt x="34307" y="207342"/>
                </a:lnTo>
                <a:lnTo>
                  <a:pt x="33189" y="195292"/>
                </a:lnTo>
                <a:lnTo>
                  <a:pt x="29832" y="161100"/>
                </a:lnTo>
                <a:lnTo>
                  <a:pt x="31006" y="95468"/>
                </a:lnTo>
                <a:lnTo>
                  <a:pt x="31070" y="91925"/>
                </a:lnTo>
                <a:lnTo>
                  <a:pt x="31153" y="87287"/>
                </a:lnTo>
                <a:lnTo>
                  <a:pt x="31273" y="80549"/>
                </a:lnTo>
                <a:lnTo>
                  <a:pt x="33470" y="39741"/>
                </a:lnTo>
                <a:lnTo>
                  <a:pt x="35801" y="8953"/>
                </a:lnTo>
                <a:lnTo>
                  <a:pt x="35801" y="4478"/>
                </a:lnTo>
                <a:lnTo>
                  <a:pt x="34307" y="1494"/>
                </a:lnTo>
                <a:lnTo>
                  <a:pt x="28342" y="0"/>
                </a:lnTo>
                <a:close/>
              </a:path>
              <a:path w="278765" h="304800">
                <a:moveTo>
                  <a:pt x="212132" y="259549"/>
                </a:moveTo>
                <a:lnTo>
                  <a:pt x="107398" y="259549"/>
                </a:lnTo>
                <a:lnTo>
                  <a:pt x="106624" y="260942"/>
                </a:lnTo>
                <a:lnTo>
                  <a:pt x="115092" y="266284"/>
                </a:lnTo>
                <a:lnTo>
                  <a:pt x="127165" y="270922"/>
                </a:lnTo>
                <a:lnTo>
                  <a:pt x="140916" y="273602"/>
                </a:lnTo>
                <a:lnTo>
                  <a:pt x="156625" y="274464"/>
                </a:lnTo>
                <a:lnTo>
                  <a:pt x="163337" y="274208"/>
                </a:lnTo>
                <a:lnTo>
                  <a:pt x="169359" y="273602"/>
                </a:lnTo>
                <a:lnTo>
                  <a:pt x="169561" y="273602"/>
                </a:lnTo>
                <a:lnTo>
                  <a:pt x="176761" y="272577"/>
                </a:lnTo>
                <a:lnTo>
                  <a:pt x="183473" y="271482"/>
                </a:lnTo>
                <a:lnTo>
                  <a:pt x="198995" y="266517"/>
                </a:lnTo>
                <a:lnTo>
                  <a:pt x="212132" y="259549"/>
                </a:lnTo>
                <a:close/>
              </a:path>
              <a:path w="278765" h="304800">
                <a:moveTo>
                  <a:pt x="128282" y="198393"/>
                </a:moveTo>
                <a:lnTo>
                  <a:pt x="116348" y="198393"/>
                </a:lnTo>
                <a:lnTo>
                  <a:pt x="111873" y="199882"/>
                </a:lnTo>
                <a:lnTo>
                  <a:pt x="110507" y="203984"/>
                </a:lnTo>
                <a:lnTo>
                  <a:pt x="110383" y="204358"/>
                </a:lnTo>
                <a:lnTo>
                  <a:pt x="100337" y="217829"/>
                </a:lnTo>
                <a:lnTo>
                  <a:pt x="88194" y="227105"/>
                </a:lnTo>
                <a:lnTo>
                  <a:pt x="74094" y="232465"/>
                </a:lnTo>
                <a:lnTo>
                  <a:pt x="58176" y="234190"/>
                </a:lnTo>
                <a:lnTo>
                  <a:pt x="241649" y="234190"/>
                </a:lnTo>
                <a:lnTo>
                  <a:pt x="254584" y="219997"/>
                </a:lnTo>
                <a:lnTo>
                  <a:pt x="260844" y="210323"/>
                </a:lnTo>
                <a:lnTo>
                  <a:pt x="177507" y="210323"/>
                </a:lnTo>
                <a:lnTo>
                  <a:pt x="181639" y="207342"/>
                </a:lnTo>
                <a:lnTo>
                  <a:pt x="150656" y="207342"/>
                </a:lnTo>
                <a:lnTo>
                  <a:pt x="146180" y="205847"/>
                </a:lnTo>
                <a:lnTo>
                  <a:pt x="134250" y="199882"/>
                </a:lnTo>
                <a:lnTo>
                  <a:pt x="128282" y="198393"/>
                </a:lnTo>
                <a:close/>
              </a:path>
              <a:path w="278765" h="304800">
                <a:moveTo>
                  <a:pt x="277841" y="168559"/>
                </a:moveTo>
                <a:lnTo>
                  <a:pt x="240155" y="168559"/>
                </a:lnTo>
                <a:lnTo>
                  <a:pt x="241649" y="170050"/>
                </a:lnTo>
                <a:lnTo>
                  <a:pt x="250598" y="174524"/>
                </a:lnTo>
                <a:lnTo>
                  <a:pt x="250598" y="177509"/>
                </a:lnTo>
                <a:lnTo>
                  <a:pt x="222629" y="203984"/>
                </a:lnTo>
                <a:lnTo>
                  <a:pt x="186457" y="210323"/>
                </a:lnTo>
                <a:lnTo>
                  <a:pt x="260844" y="210323"/>
                </a:lnTo>
                <a:lnTo>
                  <a:pt x="264583" y="204545"/>
                </a:lnTo>
                <a:lnTo>
                  <a:pt x="272064" y="188252"/>
                </a:lnTo>
                <a:lnTo>
                  <a:pt x="277448" y="171540"/>
                </a:lnTo>
                <a:lnTo>
                  <a:pt x="277644" y="170050"/>
                </a:lnTo>
                <a:lnTo>
                  <a:pt x="277724" y="169444"/>
                </a:lnTo>
                <a:lnTo>
                  <a:pt x="277841" y="168559"/>
                </a:lnTo>
                <a:close/>
              </a:path>
              <a:path w="278765" h="304800">
                <a:moveTo>
                  <a:pt x="244817" y="133109"/>
                </a:moveTo>
                <a:lnTo>
                  <a:pt x="200208" y="156276"/>
                </a:lnTo>
                <a:lnTo>
                  <a:pt x="175646" y="183661"/>
                </a:lnTo>
                <a:lnTo>
                  <a:pt x="165695" y="195292"/>
                </a:lnTo>
                <a:lnTo>
                  <a:pt x="158371" y="203170"/>
                </a:lnTo>
                <a:lnTo>
                  <a:pt x="153640" y="207342"/>
                </a:lnTo>
                <a:lnTo>
                  <a:pt x="181639" y="207342"/>
                </a:lnTo>
                <a:lnTo>
                  <a:pt x="184453" y="205313"/>
                </a:lnTo>
                <a:lnTo>
                  <a:pt x="191677" y="199323"/>
                </a:lnTo>
                <a:lnTo>
                  <a:pt x="198902" y="192493"/>
                </a:lnTo>
                <a:lnTo>
                  <a:pt x="205847" y="184964"/>
                </a:lnTo>
                <a:lnTo>
                  <a:pt x="214775" y="177367"/>
                </a:lnTo>
                <a:lnTo>
                  <a:pt x="223562" y="172287"/>
                </a:lnTo>
                <a:lnTo>
                  <a:pt x="232069" y="169444"/>
                </a:lnTo>
                <a:lnTo>
                  <a:pt x="240155" y="168559"/>
                </a:lnTo>
                <a:lnTo>
                  <a:pt x="277841" y="168559"/>
                </a:lnTo>
                <a:lnTo>
                  <a:pt x="278590" y="162894"/>
                </a:lnTo>
                <a:lnTo>
                  <a:pt x="254326" y="134064"/>
                </a:lnTo>
                <a:lnTo>
                  <a:pt x="244817" y="133109"/>
                </a:lnTo>
                <a:close/>
              </a:path>
              <a:path w="278765" h="304800">
                <a:moveTo>
                  <a:pt x="186457" y="16408"/>
                </a:moveTo>
                <a:lnTo>
                  <a:pt x="178998" y="16408"/>
                </a:lnTo>
                <a:lnTo>
                  <a:pt x="144690" y="50717"/>
                </a:lnTo>
                <a:lnTo>
                  <a:pt x="141683" y="53771"/>
                </a:lnTo>
                <a:lnTo>
                  <a:pt x="140215" y="58176"/>
                </a:lnTo>
                <a:lnTo>
                  <a:pt x="143851" y="64608"/>
                </a:lnTo>
                <a:lnTo>
                  <a:pt x="172846" y="91925"/>
                </a:lnTo>
                <a:lnTo>
                  <a:pt x="181983" y="95468"/>
                </a:lnTo>
                <a:lnTo>
                  <a:pt x="189438" y="95468"/>
                </a:lnTo>
                <a:lnTo>
                  <a:pt x="213306" y="70110"/>
                </a:lnTo>
                <a:lnTo>
                  <a:pt x="216291" y="68616"/>
                </a:lnTo>
                <a:lnTo>
                  <a:pt x="219271" y="64141"/>
                </a:lnTo>
                <a:lnTo>
                  <a:pt x="223747" y="59667"/>
                </a:lnTo>
                <a:lnTo>
                  <a:pt x="225240" y="55191"/>
                </a:lnTo>
                <a:lnTo>
                  <a:pt x="223747" y="50717"/>
                </a:lnTo>
                <a:lnTo>
                  <a:pt x="215613" y="44309"/>
                </a:lnTo>
                <a:lnTo>
                  <a:pt x="206780" y="36361"/>
                </a:lnTo>
                <a:lnTo>
                  <a:pt x="197108" y="27014"/>
                </a:lnTo>
                <a:lnTo>
                  <a:pt x="186457" y="1640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27151" y="562234"/>
            <a:ext cx="228600" cy="528320"/>
          </a:xfrm>
          <a:custGeom>
            <a:avLst/>
            <a:gdLst/>
            <a:ahLst/>
            <a:cxnLst/>
            <a:rect l="l" t="t" r="r" b="b"/>
            <a:pathLst>
              <a:path w="228600" h="528319">
                <a:moveTo>
                  <a:pt x="123804" y="0"/>
                </a:moveTo>
                <a:lnTo>
                  <a:pt x="116348" y="0"/>
                </a:lnTo>
                <a:lnTo>
                  <a:pt x="105742" y="11770"/>
                </a:lnTo>
                <a:lnTo>
                  <a:pt x="96396" y="22561"/>
                </a:lnTo>
                <a:lnTo>
                  <a:pt x="88448" y="32513"/>
                </a:lnTo>
                <a:lnTo>
                  <a:pt x="82040" y="41766"/>
                </a:lnTo>
                <a:lnTo>
                  <a:pt x="82040" y="49222"/>
                </a:lnTo>
                <a:lnTo>
                  <a:pt x="117839" y="77565"/>
                </a:lnTo>
                <a:lnTo>
                  <a:pt x="123804" y="79054"/>
                </a:lnTo>
                <a:lnTo>
                  <a:pt x="131263" y="79054"/>
                </a:lnTo>
                <a:lnTo>
                  <a:pt x="160257" y="45053"/>
                </a:lnTo>
                <a:lnTo>
                  <a:pt x="165571" y="37292"/>
                </a:lnTo>
                <a:lnTo>
                  <a:pt x="165571" y="31323"/>
                </a:lnTo>
                <a:lnTo>
                  <a:pt x="154640" y="23492"/>
                </a:lnTo>
                <a:lnTo>
                  <a:pt x="144128" y="15661"/>
                </a:lnTo>
                <a:lnTo>
                  <a:pt x="133896" y="7830"/>
                </a:lnTo>
                <a:lnTo>
                  <a:pt x="123804" y="0"/>
                </a:lnTo>
                <a:close/>
              </a:path>
              <a:path w="228600" h="528319">
                <a:moveTo>
                  <a:pt x="47732" y="252089"/>
                </a:moveTo>
                <a:lnTo>
                  <a:pt x="29085" y="286024"/>
                </a:lnTo>
                <a:lnTo>
                  <a:pt x="10067" y="348907"/>
                </a:lnTo>
                <a:lnTo>
                  <a:pt x="1118" y="399156"/>
                </a:lnTo>
                <a:lnTo>
                  <a:pt x="0" y="420645"/>
                </a:lnTo>
                <a:lnTo>
                  <a:pt x="1854" y="445791"/>
                </a:lnTo>
                <a:lnTo>
                  <a:pt x="17619" y="491333"/>
                </a:lnTo>
                <a:lnTo>
                  <a:pt x="53698" y="522822"/>
                </a:lnTo>
                <a:lnTo>
                  <a:pt x="80547" y="528044"/>
                </a:lnTo>
                <a:lnTo>
                  <a:pt x="87259" y="527764"/>
                </a:lnTo>
                <a:lnTo>
                  <a:pt x="128932" y="514058"/>
                </a:lnTo>
                <a:lnTo>
                  <a:pt x="166968" y="484971"/>
                </a:lnTo>
                <a:lnTo>
                  <a:pt x="188579" y="457934"/>
                </a:lnTo>
                <a:lnTo>
                  <a:pt x="86514" y="457934"/>
                </a:lnTo>
                <a:lnTo>
                  <a:pt x="79780" y="456512"/>
                </a:lnTo>
                <a:lnTo>
                  <a:pt x="43908" y="429664"/>
                </a:lnTo>
                <a:lnTo>
                  <a:pt x="35698" y="402674"/>
                </a:lnTo>
                <a:lnTo>
                  <a:pt x="35612" y="402184"/>
                </a:lnTo>
                <a:lnTo>
                  <a:pt x="34610" y="390880"/>
                </a:lnTo>
                <a:lnTo>
                  <a:pt x="34368" y="381279"/>
                </a:lnTo>
                <a:lnTo>
                  <a:pt x="34307" y="378877"/>
                </a:lnTo>
                <a:lnTo>
                  <a:pt x="35493" y="362469"/>
                </a:lnTo>
                <a:lnTo>
                  <a:pt x="35601" y="360978"/>
                </a:lnTo>
                <a:lnTo>
                  <a:pt x="35705" y="359533"/>
                </a:lnTo>
                <a:lnTo>
                  <a:pt x="39837" y="335248"/>
                </a:lnTo>
                <a:lnTo>
                  <a:pt x="39900" y="334875"/>
                </a:lnTo>
                <a:lnTo>
                  <a:pt x="46892" y="304622"/>
                </a:lnTo>
                <a:lnTo>
                  <a:pt x="56682" y="268494"/>
                </a:lnTo>
                <a:lnTo>
                  <a:pt x="58172" y="262529"/>
                </a:lnTo>
                <a:lnTo>
                  <a:pt x="56682" y="258055"/>
                </a:lnTo>
                <a:lnTo>
                  <a:pt x="53698" y="253579"/>
                </a:lnTo>
                <a:lnTo>
                  <a:pt x="47732" y="252089"/>
                </a:lnTo>
                <a:close/>
              </a:path>
              <a:path w="228600" h="528319">
                <a:moveTo>
                  <a:pt x="162586" y="117838"/>
                </a:moveTo>
                <a:lnTo>
                  <a:pt x="138723" y="143196"/>
                </a:lnTo>
                <a:lnTo>
                  <a:pt x="134247" y="156621"/>
                </a:lnTo>
                <a:lnTo>
                  <a:pt x="128278" y="168555"/>
                </a:lnTo>
                <a:lnTo>
                  <a:pt x="123804" y="176014"/>
                </a:lnTo>
                <a:lnTo>
                  <a:pt x="122313" y="183473"/>
                </a:lnTo>
                <a:lnTo>
                  <a:pt x="122313" y="195403"/>
                </a:lnTo>
                <a:lnTo>
                  <a:pt x="123804" y="199878"/>
                </a:lnTo>
                <a:lnTo>
                  <a:pt x="127766" y="206033"/>
                </a:lnTo>
                <a:lnTo>
                  <a:pt x="133127" y="211068"/>
                </a:lnTo>
                <a:lnTo>
                  <a:pt x="140166" y="214984"/>
                </a:lnTo>
                <a:lnTo>
                  <a:pt x="149162" y="217782"/>
                </a:lnTo>
                <a:lnTo>
                  <a:pt x="164081" y="217782"/>
                </a:lnTo>
                <a:lnTo>
                  <a:pt x="165571" y="219271"/>
                </a:lnTo>
                <a:lnTo>
                  <a:pt x="165571" y="220762"/>
                </a:lnTo>
                <a:lnTo>
                  <a:pt x="167062" y="222256"/>
                </a:lnTo>
                <a:lnTo>
                  <a:pt x="167062" y="232695"/>
                </a:lnTo>
                <a:lnTo>
                  <a:pt x="164081" y="240155"/>
                </a:lnTo>
                <a:lnTo>
                  <a:pt x="161096" y="249105"/>
                </a:lnTo>
                <a:lnTo>
                  <a:pt x="156925" y="259429"/>
                </a:lnTo>
                <a:lnTo>
                  <a:pt x="153452" y="267936"/>
                </a:lnTo>
                <a:lnTo>
                  <a:pt x="150818" y="274486"/>
                </a:lnTo>
                <a:lnTo>
                  <a:pt x="149162" y="278937"/>
                </a:lnTo>
                <a:lnTo>
                  <a:pt x="151913" y="293737"/>
                </a:lnTo>
                <a:lnTo>
                  <a:pt x="153244" y="304318"/>
                </a:lnTo>
                <a:lnTo>
                  <a:pt x="153258" y="304622"/>
                </a:lnTo>
                <a:lnTo>
                  <a:pt x="153052" y="308771"/>
                </a:lnTo>
                <a:lnTo>
                  <a:pt x="152940" y="311032"/>
                </a:lnTo>
                <a:lnTo>
                  <a:pt x="150656" y="313246"/>
                </a:lnTo>
                <a:lnTo>
                  <a:pt x="149630" y="324433"/>
                </a:lnTo>
                <a:lnTo>
                  <a:pt x="149583" y="324946"/>
                </a:lnTo>
                <a:lnTo>
                  <a:pt x="150976" y="334875"/>
                </a:lnTo>
                <a:lnTo>
                  <a:pt x="151028" y="335248"/>
                </a:lnTo>
                <a:lnTo>
                  <a:pt x="187946" y="360978"/>
                </a:lnTo>
                <a:lnTo>
                  <a:pt x="195404" y="362469"/>
                </a:lnTo>
                <a:lnTo>
                  <a:pt x="199878" y="366943"/>
                </a:lnTo>
                <a:lnTo>
                  <a:pt x="181980" y="411695"/>
                </a:lnTo>
                <a:lnTo>
                  <a:pt x="140960" y="446561"/>
                </a:lnTo>
                <a:lnTo>
                  <a:pt x="86514" y="457934"/>
                </a:lnTo>
                <a:lnTo>
                  <a:pt x="188579" y="457934"/>
                </a:lnTo>
                <a:lnTo>
                  <a:pt x="208084" y="424932"/>
                </a:lnTo>
                <a:lnTo>
                  <a:pt x="223747" y="378877"/>
                </a:lnTo>
                <a:lnTo>
                  <a:pt x="228222" y="340094"/>
                </a:lnTo>
                <a:lnTo>
                  <a:pt x="228034" y="335248"/>
                </a:lnTo>
                <a:lnTo>
                  <a:pt x="227919" y="332264"/>
                </a:lnTo>
                <a:lnTo>
                  <a:pt x="226981" y="324946"/>
                </a:lnTo>
                <a:lnTo>
                  <a:pt x="226916" y="324433"/>
                </a:lnTo>
                <a:lnTo>
                  <a:pt x="225074" y="316602"/>
                </a:lnTo>
                <a:lnTo>
                  <a:pt x="222253" y="308771"/>
                </a:lnTo>
                <a:lnTo>
                  <a:pt x="219627" y="304622"/>
                </a:lnTo>
                <a:lnTo>
                  <a:pt x="219538" y="304482"/>
                </a:lnTo>
                <a:lnTo>
                  <a:pt x="180489" y="283413"/>
                </a:lnTo>
                <a:lnTo>
                  <a:pt x="176011" y="278937"/>
                </a:lnTo>
                <a:lnTo>
                  <a:pt x="177497" y="274486"/>
                </a:lnTo>
                <a:lnTo>
                  <a:pt x="182820" y="257146"/>
                </a:lnTo>
                <a:lnTo>
                  <a:pt x="187574" y="243324"/>
                </a:lnTo>
                <a:lnTo>
                  <a:pt x="191769" y="233139"/>
                </a:lnTo>
                <a:lnTo>
                  <a:pt x="195404" y="226730"/>
                </a:lnTo>
                <a:lnTo>
                  <a:pt x="198457" y="213842"/>
                </a:lnTo>
                <a:lnTo>
                  <a:pt x="200811" y="201932"/>
                </a:lnTo>
                <a:lnTo>
                  <a:pt x="202327" y="190860"/>
                </a:lnTo>
                <a:lnTo>
                  <a:pt x="202863" y="180488"/>
                </a:lnTo>
                <a:lnTo>
                  <a:pt x="202109" y="168555"/>
                </a:lnTo>
                <a:lnTo>
                  <a:pt x="185873" y="126020"/>
                </a:lnTo>
                <a:lnTo>
                  <a:pt x="171840" y="118700"/>
                </a:lnTo>
                <a:lnTo>
                  <a:pt x="162586" y="11783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5111280" y="592066"/>
            <a:ext cx="862330" cy="438784"/>
            <a:chOff x="5111280" y="592066"/>
            <a:chExt cx="862330" cy="438784"/>
          </a:xfrm>
        </p:grpSpPr>
        <p:sp>
          <p:nvSpPr>
            <p:cNvPr id="22" name="object 22"/>
            <p:cNvSpPr/>
            <p:nvPr/>
          </p:nvSpPr>
          <p:spPr>
            <a:xfrm>
              <a:off x="5703462" y="651733"/>
              <a:ext cx="270510" cy="377825"/>
            </a:xfrm>
            <a:custGeom>
              <a:avLst/>
              <a:gdLst/>
              <a:ahLst/>
              <a:cxnLst/>
              <a:rect l="l" t="t" r="r" b="b"/>
              <a:pathLst>
                <a:path w="270510" h="377825">
                  <a:moveTo>
                    <a:pt x="190933" y="0"/>
                  </a:moveTo>
                  <a:lnTo>
                    <a:pt x="184964" y="0"/>
                  </a:lnTo>
                  <a:lnTo>
                    <a:pt x="147675" y="40272"/>
                  </a:lnTo>
                  <a:lnTo>
                    <a:pt x="147675" y="44747"/>
                  </a:lnTo>
                  <a:lnTo>
                    <a:pt x="153640" y="56681"/>
                  </a:lnTo>
                  <a:lnTo>
                    <a:pt x="159605" y="61156"/>
                  </a:lnTo>
                  <a:lnTo>
                    <a:pt x="162590" y="65631"/>
                  </a:lnTo>
                  <a:lnTo>
                    <a:pt x="168555" y="70106"/>
                  </a:lnTo>
                  <a:lnTo>
                    <a:pt x="176014" y="76074"/>
                  </a:lnTo>
                  <a:lnTo>
                    <a:pt x="184964" y="79056"/>
                  </a:lnTo>
                  <a:lnTo>
                    <a:pt x="190933" y="80549"/>
                  </a:lnTo>
                  <a:lnTo>
                    <a:pt x="193913" y="79056"/>
                  </a:lnTo>
                  <a:lnTo>
                    <a:pt x="205148" y="68452"/>
                  </a:lnTo>
                  <a:lnTo>
                    <a:pt x="214425" y="59106"/>
                  </a:lnTo>
                  <a:lnTo>
                    <a:pt x="222023" y="51157"/>
                  </a:lnTo>
                  <a:lnTo>
                    <a:pt x="228221" y="44747"/>
                  </a:lnTo>
                  <a:lnTo>
                    <a:pt x="229716" y="38781"/>
                  </a:lnTo>
                  <a:lnTo>
                    <a:pt x="229716" y="34307"/>
                  </a:lnTo>
                  <a:lnTo>
                    <a:pt x="226731" y="32814"/>
                  </a:lnTo>
                  <a:lnTo>
                    <a:pt x="206595" y="14728"/>
                  </a:lnTo>
                  <a:lnTo>
                    <a:pt x="198204" y="7014"/>
                  </a:lnTo>
                  <a:lnTo>
                    <a:pt x="190933" y="0"/>
                  </a:lnTo>
                  <a:close/>
                </a:path>
                <a:path w="270510" h="377825">
                  <a:moveTo>
                    <a:pt x="114065" y="200858"/>
                  </a:moveTo>
                  <a:lnTo>
                    <a:pt x="99942" y="204353"/>
                  </a:lnTo>
                  <a:lnTo>
                    <a:pt x="93974" y="208828"/>
                  </a:lnTo>
                  <a:lnTo>
                    <a:pt x="89499" y="217778"/>
                  </a:lnTo>
                  <a:lnTo>
                    <a:pt x="86514" y="222256"/>
                  </a:lnTo>
                  <a:lnTo>
                    <a:pt x="83534" y="229712"/>
                  </a:lnTo>
                  <a:lnTo>
                    <a:pt x="82040" y="232697"/>
                  </a:lnTo>
                  <a:lnTo>
                    <a:pt x="79060" y="240155"/>
                  </a:lnTo>
                  <a:lnTo>
                    <a:pt x="73091" y="252086"/>
                  </a:lnTo>
                  <a:lnTo>
                    <a:pt x="68615" y="259544"/>
                  </a:lnTo>
                  <a:lnTo>
                    <a:pt x="65634" y="267004"/>
                  </a:lnTo>
                  <a:lnTo>
                    <a:pt x="65634" y="277444"/>
                  </a:lnTo>
                  <a:lnTo>
                    <a:pt x="67125" y="281919"/>
                  </a:lnTo>
                  <a:lnTo>
                    <a:pt x="104418" y="301312"/>
                  </a:lnTo>
                  <a:lnTo>
                    <a:pt x="107398" y="302802"/>
                  </a:lnTo>
                  <a:lnTo>
                    <a:pt x="107398" y="310262"/>
                  </a:lnTo>
                  <a:lnTo>
                    <a:pt x="105907" y="316227"/>
                  </a:lnTo>
                  <a:lnTo>
                    <a:pt x="68873" y="335644"/>
                  </a:lnTo>
                  <a:lnTo>
                    <a:pt x="40647" y="344570"/>
                  </a:lnTo>
                  <a:lnTo>
                    <a:pt x="28342" y="349044"/>
                  </a:lnTo>
                  <a:lnTo>
                    <a:pt x="18274" y="353519"/>
                  </a:lnTo>
                  <a:lnTo>
                    <a:pt x="10443" y="357993"/>
                  </a:lnTo>
                  <a:lnTo>
                    <a:pt x="1493" y="362469"/>
                  </a:lnTo>
                  <a:lnTo>
                    <a:pt x="0" y="369928"/>
                  </a:lnTo>
                  <a:lnTo>
                    <a:pt x="1493" y="374403"/>
                  </a:lnTo>
                  <a:lnTo>
                    <a:pt x="4474" y="377388"/>
                  </a:lnTo>
                  <a:lnTo>
                    <a:pt x="9589" y="377388"/>
                  </a:lnTo>
                  <a:lnTo>
                    <a:pt x="17526" y="377201"/>
                  </a:lnTo>
                  <a:lnTo>
                    <a:pt x="25032" y="376757"/>
                  </a:lnTo>
                  <a:lnTo>
                    <a:pt x="32818" y="375893"/>
                  </a:lnTo>
                  <a:lnTo>
                    <a:pt x="41208" y="375660"/>
                  </a:lnTo>
                  <a:lnTo>
                    <a:pt x="48479" y="375148"/>
                  </a:lnTo>
                  <a:lnTo>
                    <a:pt x="54632" y="374636"/>
                  </a:lnTo>
                  <a:lnTo>
                    <a:pt x="59665" y="374403"/>
                  </a:lnTo>
                  <a:lnTo>
                    <a:pt x="82040" y="374403"/>
                  </a:lnTo>
                  <a:lnTo>
                    <a:pt x="90990" y="372912"/>
                  </a:lnTo>
                  <a:lnTo>
                    <a:pt x="125112" y="328347"/>
                  </a:lnTo>
                  <a:lnTo>
                    <a:pt x="140216" y="287888"/>
                  </a:lnTo>
                  <a:lnTo>
                    <a:pt x="159490" y="267447"/>
                  </a:lnTo>
                  <a:lnTo>
                    <a:pt x="174710" y="250782"/>
                  </a:lnTo>
                  <a:lnTo>
                    <a:pt x="181180" y="243136"/>
                  </a:lnTo>
                  <a:lnTo>
                    <a:pt x="144691" y="243136"/>
                  </a:lnTo>
                  <a:lnTo>
                    <a:pt x="143200" y="241646"/>
                  </a:lnTo>
                  <a:lnTo>
                    <a:pt x="143200" y="240155"/>
                  </a:lnTo>
                  <a:lnTo>
                    <a:pt x="144173" y="239668"/>
                  </a:lnTo>
                  <a:lnTo>
                    <a:pt x="143131" y="232697"/>
                  </a:lnTo>
                  <a:lnTo>
                    <a:pt x="120824" y="201371"/>
                  </a:lnTo>
                  <a:lnTo>
                    <a:pt x="114065" y="200858"/>
                  </a:lnTo>
                  <a:close/>
                </a:path>
                <a:path w="270510" h="377825">
                  <a:moveTo>
                    <a:pt x="241168" y="149165"/>
                  </a:moveTo>
                  <a:lnTo>
                    <a:pt x="159605" y="149165"/>
                  </a:lnTo>
                  <a:lnTo>
                    <a:pt x="162590" y="150656"/>
                  </a:lnTo>
                  <a:lnTo>
                    <a:pt x="177670" y="159931"/>
                  </a:lnTo>
                  <a:lnTo>
                    <a:pt x="191491" y="167809"/>
                  </a:lnTo>
                  <a:lnTo>
                    <a:pt x="214797" y="180489"/>
                  </a:lnTo>
                  <a:lnTo>
                    <a:pt x="190232" y="202583"/>
                  </a:lnTo>
                  <a:lnTo>
                    <a:pt x="170421" y="219643"/>
                  </a:lnTo>
                  <a:lnTo>
                    <a:pt x="155644" y="231670"/>
                  </a:lnTo>
                  <a:lnTo>
                    <a:pt x="146182" y="238662"/>
                  </a:lnTo>
                  <a:lnTo>
                    <a:pt x="144173" y="239668"/>
                  </a:lnTo>
                  <a:lnTo>
                    <a:pt x="144691" y="243136"/>
                  </a:lnTo>
                  <a:lnTo>
                    <a:pt x="181180" y="243136"/>
                  </a:lnTo>
                  <a:lnTo>
                    <a:pt x="185735" y="237753"/>
                  </a:lnTo>
                  <a:lnTo>
                    <a:pt x="192424" y="228221"/>
                  </a:lnTo>
                  <a:lnTo>
                    <a:pt x="212234" y="212326"/>
                  </a:lnTo>
                  <a:lnTo>
                    <a:pt x="231205" y="198389"/>
                  </a:lnTo>
                  <a:lnTo>
                    <a:pt x="249059" y="186689"/>
                  </a:lnTo>
                  <a:lnTo>
                    <a:pt x="265513" y="177505"/>
                  </a:lnTo>
                  <a:lnTo>
                    <a:pt x="268498" y="173029"/>
                  </a:lnTo>
                  <a:lnTo>
                    <a:pt x="269989" y="165571"/>
                  </a:lnTo>
                  <a:lnTo>
                    <a:pt x="268498" y="162590"/>
                  </a:lnTo>
                  <a:lnTo>
                    <a:pt x="264024" y="159605"/>
                  </a:lnTo>
                  <a:lnTo>
                    <a:pt x="255632" y="155946"/>
                  </a:lnTo>
                  <a:lnTo>
                    <a:pt x="246122" y="151588"/>
                  </a:lnTo>
                  <a:lnTo>
                    <a:pt x="241168" y="149165"/>
                  </a:lnTo>
                  <a:close/>
                </a:path>
                <a:path w="270510" h="377825">
                  <a:moveTo>
                    <a:pt x="165574" y="114857"/>
                  </a:moveTo>
                  <a:lnTo>
                    <a:pt x="125298" y="140213"/>
                  </a:lnTo>
                  <a:lnTo>
                    <a:pt x="123807" y="143196"/>
                  </a:lnTo>
                  <a:lnTo>
                    <a:pt x="120822" y="147671"/>
                  </a:lnTo>
                  <a:lnTo>
                    <a:pt x="119333" y="150656"/>
                  </a:lnTo>
                  <a:lnTo>
                    <a:pt x="113367" y="159605"/>
                  </a:lnTo>
                  <a:lnTo>
                    <a:pt x="113367" y="164080"/>
                  </a:lnTo>
                  <a:lnTo>
                    <a:pt x="116348" y="170045"/>
                  </a:lnTo>
                  <a:lnTo>
                    <a:pt x="119333" y="171540"/>
                  </a:lnTo>
                  <a:lnTo>
                    <a:pt x="123807" y="171540"/>
                  </a:lnTo>
                  <a:lnTo>
                    <a:pt x="126791" y="170045"/>
                  </a:lnTo>
                  <a:lnTo>
                    <a:pt x="131267" y="167064"/>
                  </a:lnTo>
                  <a:lnTo>
                    <a:pt x="138725" y="158115"/>
                  </a:lnTo>
                  <a:lnTo>
                    <a:pt x="144691" y="155130"/>
                  </a:lnTo>
                  <a:lnTo>
                    <a:pt x="147675" y="152146"/>
                  </a:lnTo>
                  <a:lnTo>
                    <a:pt x="150656" y="150656"/>
                  </a:lnTo>
                  <a:lnTo>
                    <a:pt x="155131" y="149165"/>
                  </a:lnTo>
                  <a:lnTo>
                    <a:pt x="241168" y="149165"/>
                  </a:lnTo>
                  <a:lnTo>
                    <a:pt x="235494" y="146390"/>
                  </a:lnTo>
                  <a:lnTo>
                    <a:pt x="223747" y="140213"/>
                  </a:lnTo>
                  <a:lnTo>
                    <a:pt x="217035" y="136833"/>
                  </a:lnTo>
                  <a:lnTo>
                    <a:pt x="210322" y="133314"/>
                  </a:lnTo>
                  <a:lnTo>
                    <a:pt x="203610" y="129515"/>
                  </a:lnTo>
                  <a:lnTo>
                    <a:pt x="196898" y="125298"/>
                  </a:lnTo>
                  <a:lnTo>
                    <a:pt x="187599" y="120519"/>
                  </a:lnTo>
                  <a:lnTo>
                    <a:pt x="179558" y="117280"/>
                  </a:lnTo>
                  <a:lnTo>
                    <a:pt x="172357" y="115439"/>
                  </a:lnTo>
                  <a:lnTo>
                    <a:pt x="165574" y="11485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31922" y="742722"/>
              <a:ext cx="182285" cy="28490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111280" y="592066"/>
              <a:ext cx="477520" cy="438784"/>
            </a:xfrm>
            <a:custGeom>
              <a:avLst/>
              <a:gdLst/>
              <a:ahLst/>
              <a:cxnLst/>
              <a:rect l="l" t="t" r="r" b="b"/>
              <a:pathLst>
                <a:path w="477520" h="438784">
                  <a:moveTo>
                    <a:pt x="468377" y="0"/>
                  </a:moveTo>
                  <a:lnTo>
                    <a:pt x="465394" y="1490"/>
                  </a:lnTo>
                  <a:lnTo>
                    <a:pt x="463899" y="4475"/>
                  </a:lnTo>
                  <a:lnTo>
                    <a:pt x="459984" y="10092"/>
                  </a:lnTo>
                  <a:lnTo>
                    <a:pt x="454950" y="15848"/>
                  </a:lnTo>
                  <a:lnTo>
                    <a:pt x="448798" y="21885"/>
                  </a:lnTo>
                  <a:lnTo>
                    <a:pt x="441525" y="28342"/>
                  </a:lnTo>
                  <a:lnTo>
                    <a:pt x="431714" y="36429"/>
                  </a:lnTo>
                  <a:lnTo>
                    <a:pt x="424559" y="42698"/>
                  </a:lnTo>
                  <a:lnTo>
                    <a:pt x="417661" y="49222"/>
                  </a:lnTo>
                  <a:lnTo>
                    <a:pt x="355010" y="98449"/>
                  </a:lnTo>
                  <a:lnTo>
                    <a:pt x="337669" y="112712"/>
                  </a:lnTo>
                  <a:lnTo>
                    <a:pt x="323685" y="126417"/>
                  </a:lnTo>
                  <a:lnTo>
                    <a:pt x="313057" y="139562"/>
                  </a:lnTo>
                  <a:lnTo>
                    <a:pt x="305788" y="152147"/>
                  </a:lnTo>
                  <a:lnTo>
                    <a:pt x="296838" y="183474"/>
                  </a:lnTo>
                  <a:lnTo>
                    <a:pt x="293154" y="191025"/>
                  </a:lnTo>
                  <a:lnTo>
                    <a:pt x="290870" y="198016"/>
                  </a:lnTo>
                  <a:lnTo>
                    <a:pt x="289704" y="204449"/>
                  </a:lnTo>
                  <a:lnTo>
                    <a:pt x="288749" y="218178"/>
                  </a:lnTo>
                  <a:lnTo>
                    <a:pt x="289378" y="269989"/>
                  </a:lnTo>
                  <a:lnTo>
                    <a:pt x="289984" y="286187"/>
                  </a:lnTo>
                  <a:lnTo>
                    <a:pt x="289751" y="301126"/>
                  </a:lnTo>
                  <a:lnTo>
                    <a:pt x="276139" y="344384"/>
                  </a:lnTo>
                  <a:lnTo>
                    <a:pt x="252086" y="356504"/>
                  </a:lnTo>
                  <a:lnTo>
                    <a:pt x="243673" y="360442"/>
                  </a:lnTo>
                  <a:lnTo>
                    <a:pt x="188691" y="368997"/>
                  </a:lnTo>
                  <a:lnTo>
                    <a:pt x="167060" y="369929"/>
                  </a:lnTo>
                  <a:lnTo>
                    <a:pt x="96955" y="369929"/>
                  </a:lnTo>
                  <a:lnTo>
                    <a:pt x="47451" y="363426"/>
                  </a:lnTo>
                  <a:lnTo>
                    <a:pt x="26849" y="350536"/>
                  </a:lnTo>
                  <a:lnTo>
                    <a:pt x="26849" y="328161"/>
                  </a:lnTo>
                  <a:lnTo>
                    <a:pt x="25354" y="320706"/>
                  </a:lnTo>
                  <a:lnTo>
                    <a:pt x="25354" y="314737"/>
                  </a:lnTo>
                  <a:lnTo>
                    <a:pt x="20880" y="311753"/>
                  </a:lnTo>
                  <a:lnTo>
                    <a:pt x="13423" y="313246"/>
                  </a:lnTo>
                  <a:lnTo>
                    <a:pt x="8949" y="317722"/>
                  </a:lnTo>
                  <a:lnTo>
                    <a:pt x="5965" y="322196"/>
                  </a:lnTo>
                  <a:lnTo>
                    <a:pt x="5965" y="325180"/>
                  </a:lnTo>
                  <a:lnTo>
                    <a:pt x="3774" y="344198"/>
                  </a:lnTo>
                  <a:lnTo>
                    <a:pt x="512" y="368810"/>
                  </a:lnTo>
                  <a:lnTo>
                    <a:pt x="0" y="374403"/>
                  </a:lnTo>
                  <a:lnTo>
                    <a:pt x="2539" y="395402"/>
                  </a:lnTo>
                  <a:lnTo>
                    <a:pt x="28338" y="429595"/>
                  </a:lnTo>
                  <a:lnTo>
                    <a:pt x="68614" y="436307"/>
                  </a:lnTo>
                  <a:lnTo>
                    <a:pt x="126787" y="438544"/>
                  </a:lnTo>
                  <a:lnTo>
                    <a:pt x="202863" y="431086"/>
                  </a:lnTo>
                  <a:lnTo>
                    <a:pt x="259358" y="406661"/>
                  </a:lnTo>
                  <a:lnTo>
                    <a:pt x="292362" y="374403"/>
                  </a:lnTo>
                  <a:lnTo>
                    <a:pt x="308210" y="330958"/>
                  </a:lnTo>
                  <a:lnTo>
                    <a:pt x="316227" y="277445"/>
                  </a:lnTo>
                  <a:lnTo>
                    <a:pt x="319211" y="174524"/>
                  </a:lnTo>
                  <a:lnTo>
                    <a:pt x="322196" y="170046"/>
                  </a:lnTo>
                  <a:lnTo>
                    <a:pt x="326670" y="165571"/>
                  </a:lnTo>
                  <a:lnTo>
                    <a:pt x="328161" y="162590"/>
                  </a:lnTo>
                  <a:lnTo>
                    <a:pt x="332635" y="159605"/>
                  </a:lnTo>
                  <a:lnTo>
                    <a:pt x="338601" y="155131"/>
                  </a:lnTo>
                  <a:lnTo>
                    <a:pt x="387827" y="114111"/>
                  </a:lnTo>
                  <a:lnTo>
                    <a:pt x="407405" y="98495"/>
                  </a:lnTo>
                  <a:lnTo>
                    <a:pt x="437028" y="73930"/>
                  </a:lnTo>
                  <a:lnTo>
                    <a:pt x="468516" y="33679"/>
                  </a:lnTo>
                  <a:lnTo>
                    <a:pt x="477326" y="7459"/>
                  </a:lnTo>
                  <a:lnTo>
                    <a:pt x="477326" y="2984"/>
                  </a:lnTo>
                  <a:lnTo>
                    <a:pt x="475833" y="1490"/>
                  </a:lnTo>
                  <a:lnTo>
                    <a:pt x="471359" y="1490"/>
                  </a:lnTo>
                  <a:lnTo>
                    <a:pt x="46837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/>
          <p:nvPr/>
        </p:nvSpPr>
        <p:spPr>
          <a:xfrm>
            <a:off x="7468085" y="736757"/>
            <a:ext cx="128905" cy="294005"/>
          </a:xfrm>
          <a:custGeom>
            <a:avLst/>
            <a:gdLst/>
            <a:ahLst/>
            <a:cxnLst/>
            <a:rect l="l" t="t" r="r" b="b"/>
            <a:pathLst>
              <a:path w="128904" h="294005">
                <a:moveTo>
                  <a:pt x="128278" y="0"/>
                </a:moveTo>
                <a:lnTo>
                  <a:pt x="83530" y="0"/>
                </a:lnTo>
                <a:lnTo>
                  <a:pt x="77937" y="12888"/>
                </a:lnTo>
                <a:lnTo>
                  <a:pt x="70106" y="24797"/>
                </a:lnTo>
                <a:lnTo>
                  <a:pt x="35448" y="55492"/>
                </a:lnTo>
                <a:lnTo>
                  <a:pt x="0" y="74582"/>
                </a:lnTo>
                <a:lnTo>
                  <a:pt x="0" y="125298"/>
                </a:lnTo>
                <a:lnTo>
                  <a:pt x="20439" y="117490"/>
                </a:lnTo>
                <a:lnTo>
                  <a:pt x="39341" y="107584"/>
                </a:lnTo>
                <a:lnTo>
                  <a:pt x="56845" y="95721"/>
                </a:lnTo>
                <a:lnTo>
                  <a:pt x="73091" y="82040"/>
                </a:lnTo>
                <a:lnTo>
                  <a:pt x="73091" y="293853"/>
                </a:lnTo>
                <a:lnTo>
                  <a:pt x="128278" y="293853"/>
                </a:lnTo>
                <a:lnTo>
                  <a:pt x="12827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687348" y="736764"/>
            <a:ext cx="677545" cy="294005"/>
          </a:xfrm>
          <a:custGeom>
            <a:avLst/>
            <a:gdLst/>
            <a:ahLst/>
            <a:cxnLst/>
            <a:rect l="l" t="t" r="r" b="b"/>
            <a:pathLst>
              <a:path w="677545" h="294005">
                <a:moveTo>
                  <a:pt x="196900" y="82042"/>
                </a:moveTo>
                <a:lnTo>
                  <a:pt x="182422" y="35890"/>
                </a:lnTo>
                <a:lnTo>
                  <a:pt x="142455" y="5778"/>
                </a:lnTo>
                <a:lnTo>
                  <a:pt x="104419" y="0"/>
                </a:lnTo>
                <a:lnTo>
                  <a:pt x="85356" y="1346"/>
                </a:lnTo>
                <a:lnTo>
                  <a:pt x="38785" y="19392"/>
                </a:lnTo>
                <a:lnTo>
                  <a:pt x="11099" y="65328"/>
                </a:lnTo>
                <a:lnTo>
                  <a:pt x="7454" y="86512"/>
                </a:lnTo>
                <a:lnTo>
                  <a:pt x="62649" y="92481"/>
                </a:lnTo>
                <a:lnTo>
                  <a:pt x="64096" y="81013"/>
                </a:lnTo>
                <a:lnTo>
                  <a:pt x="66382" y="71221"/>
                </a:lnTo>
                <a:lnTo>
                  <a:pt x="102920" y="46240"/>
                </a:lnTo>
                <a:lnTo>
                  <a:pt x="111315" y="46824"/>
                </a:lnTo>
                <a:lnTo>
                  <a:pt x="139636" y="76403"/>
                </a:lnTo>
                <a:lnTo>
                  <a:pt x="140220" y="85013"/>
                </a:lnTo>
                <a:lnTo>
                  <a:pt x="139611" y="93941"/>
                </a:lnTo>
                <a:lnTo>
                  <a:pt x="112991" y="138163"/>
                </a:lnTo>
                <a:lnTo>
                  <a:pt x="82042" y="167055"/>
                </a:lnTo>
                <a:lnTo>
                  <a:pt x="60502" y="188290"/>
                </a:lnTo>
                <a:lnTo>
                  <a:pt x="29184" y="223494"/>
                </a:lnTo>
                <a:lnTo>
                  <a:pt x="6896" y="264947"/>
                </a:lnTo>
                <a:lnTo>
                  <a:pt x="0" y="293852"/>
                </a:lnTo>
                <a:lnTo>
                  <a:pt x="196900" y="293852"/>
                </a:lnTo>
                <a:lnTo>
                  <a:pt x="196900" y="241642"/>
                </a:lnTo>
                <a:lnTo>
                  <a:pt x="85026" y="241642"/>
                </a:lnTo>
                <a:lnTo>
                  <a:pt x="88011" y="237172"/>
                </a:lnTo>
                <a:lnTo>
                  <a:pt x="92481" y="231203"/>
                </a:lnTo>
                <a:lnTo>
                  <a:pt x="96964" y="226720"/>
                </a:lnTo>
                <a:lnTo>
                  <a:pt x="101688" y="221386"/>
                </a:lnTo>
                <a:lnTo>
                  <a:pt x="109080" y="214236"/>
                </a:lnTo>
                <a:lnTo>
                  <a:pt x="131267" y="193916"/>
                </a:lnTo>
                <a:lnTo>
                  <a:pt x="142735" y="182422"/>
                </a:lnTo>
                <a:lnTo>
                  <a:pt x="174332" y="146812"/>
                </a:lnTo>
                <a:lnTo>
                  <a:pt x="192493" y="110147"/>
                </a:lnTo>
                <a:lnTo>
                  <a:pt x="196367" y="91224"/>
                </a:lnTo>
                <a:lnTo>
                  <a:pt x="196900" y="82042"/>
                </a:lnTo>
                <a:close/>
              </a:path>
              <a:path w="677545" h="294005">
                <a:moveTo>
                  <a:pt x="677189" y="229755"/>
                </a:moveTo>
                <a:lnTo>
                  <a:pt x="676833" y="228219"/>
                </a:lnTo>
                <a:lnTo>
                  <a:pt x="675716" y="223748"/>
                </a:lnTo>
                <a:lnTo>
                  <a:pt x="674230" y="219265"/>
                </a:lnTo>
                <a:lnTo>
                  <a:pt x="648677" y="222999"/>
                </a:lnTo>
                <a:lnTo>
                  <a:pt x="638771" y="224726"/>
                </a:lnTo>
                <a:lnTo>
                  <a:pt x="630974" y="226720"/>
                </a:lnTo>
                <a:lnTo>
                  <a:pt x="589241" y="229755"/>
                </a:lnTo>
                <a:lnTo>
                  <a:pt x="553402" y="231952"/>
                </a:lnTo>
                <a:lnTo>
                  <a:pt x="523151" y="233019"/>
                </a:lnTo>
                <a:lnTo>
                  <a:pt x="375894" y="231203"/>
                </a:lnTo>
                <a:lnTo>
                  <a:pt x="316230" y="228219"/>
                </a:lnTo>
                <a:lnTo>
                  <a:pt x="301320" y="225234"/>
                </a:lnTo>
                <a:lnTo>
                  <a:pt x="292366" y="223748"/>
                </a:lnTo>
                <a:lnTo>
                  <a:pt x="284911" y="222250"/>
                </a:lnTo>
                <a:lnTo>
                  <a:pt x="275958" y="216281"/>
                </a:lnTo>
                <a:lnTo>
                  <a:pt x="275958" y="214795"/>
                </a:lnTo>
                <a:lnTo>
                  <a:pt x="277444" y="214795"/>
                </a:lnTo>
                <a:lnTo>
                  <a:pt x="281940" y="208648"/>
                </a:lnTo>
                <a:lnTo>
                  <a:pt x="286588" y="203606"/>
                </a:lnTo>
                <a:lnTo>
                  <a:pt x="291503" y="199694"/>
                </a:lnTo>
                <a:lnTo>
                  <a:pt x="296837" y="196888"/>
                </a:lnTo>
                <a:lnTo>
                  <a:pt x="311683" y="189877"/>
                </a:lnTo>
                <a:lnTo>
                  <a:pt x="324993" y="182168"/>
                </a:lnTo>
                <a:lnTo>
                  <a:pt x="336905" y="173609"/>
                </a:lnTo>
                <a:lnTo>
                  <a:pt x="347560" y="164084"/>
                </a:lnTo>
                <a:lnTo>
                  <a:pt x="352031" y="168554"/>
                </a:lnTo>
                <a:lnTo>
                  <a:pt x="358000" y="170040"/>
                </a:lnTo>
                <a:lnTo>
                  <a:pt x="362470" y="173024"/>
                </a:lnTo>
                <a:lnTo>
                  <a:pt x="365455" y="173024"/>
                </a:lnTo>
                <a:lnTo>
                  <a:pt x="368439" y="174523"/>
                </a:lnTo>
                <a:lnTo>
                  <a:pt x="378879" y="174523"/>
                </a:lnTo>
                <a:lnTo>
                  <a:pt x="384848" y="171538"/>
                </a:lnTo>
                <a:lnTo>
                  <a:pt x="392303" y="167055"/>
                </a:lnTo>
                <a:lnTo>
                  <a:pt x="396278" y="164084"/>
                </a:lnTo>
                <a:lnTo>
                  <a:pt x="398272" y="162585"/>
                </a:lnTo>
                <a:lnTo>
                  <a:pt x="407149" y="156667"/>
                </a:lnTo>
                <a:lnTo>
                  <a:pt x="407314" y="156667"/>
                </a:lnTo>
                <a:lnTo>
                  <a:pt x="413194" y="159600"/>
                </a:lnTo>
                <a:lnTo>
                  <a:pt x="420649" y="162585"/>
                </a:lnTo>
                <a:lnTo>
                  <a:pt x="438543" y="162585"/>
                </a:lnTo>
                <a:lnTo>
                  <a:pt x="445998" y="161099"/>
                </a:lnTo>
                <a:lnTo>
                  <a:pt x="480314" y="141147"/>
                </a:lnTo>
                <a:lnTo>
                  <a:pt x="491909" y="126784"/>
                </a:lnTo>
                <a:lnTo>
                  <a:pt x="495236" y="120827"/>
                </a:lnTo>
                <a:lnTo>
                  <a:pt x="495236" y="113360"/>
                </a:lnTo>
                <a:lnTo>
                  <a:pt x="490753" y="108889"/>
                </a:lnTo>
                <a:lnTo>
                  <a:pt x="483298" y="108889"/>
                </a:lnTo>
                <a:lnTo>
                  <a:pt x="474345" y="116725"/>
                </a:lnTo>
                <a:lnTo>
                  <a:pt x="465391" y="122313"/>
                </a:lnTo>
                <a:lnTo>
                  <a:pt x="456450" y="125666"/>
                </a:lnTo>
                <a:lnTo>
                  <a:pt x="447497" y="126784"/>
                </a:lnTo>
                <a:lnTo>
                  <a:pt x="440042" y="126784"/>
                </a:lnTo>
                <a:lnTo>
                  <a:pt x="437057" y="125298"/>
                </a:lnTo>
                <a:lnTo>
                  <a:pt x="435559" y="125298"/>
                </a:lnTo>
                <a:lnTo>
                  <a:pt x="434073" y="122313"/>
                </a:lnTo>
                <a:lnTo>
                  <a:pt x="434073" y="119329"/>
                </a:lnTo>
                <a:lnTo>
                  <a:pt x="432574" y="116344"/>
                </a:lnTo>
                <a:lnTo>
                  <a:pt x="426618" y="110375"/>
                </a:lnTo>
                <a:lnTo>
                  <a:pt x="417664" y="116344"/>
                </a:lnTo>
                <a:lnTo>
                  <a:pt x="402742" y="131267"/>
                </a:lnTo>
                <a:lnTo>
                  <a:pt x="396786" y="134251"/>
                </a:lnTo>
                <a:lnTo>
                  <a:pt x="384848" y="134251"/>
                </a:lnTo>
                <a:lnTo>
                  <a:pt x="381863" y="132753"/>
                </a:lnTo>
                <a:lnTo>
                  <a:pt x="377393" y="132753"/>
                </a:lnTo>
                <a:lnTo>
                  <a:pt x="371424" y="128282"/>
                </a:lnTo>
                <a:lnTo>
                  <a:pt x="363969" y="117843"/>
                </a:lnTo>
                <a:lnTo>
                  <a:pt x="355015" y="117843"/>
                </a:lnTo>
                <a:lnTo>
                  <a:pt x="350532" y="120827"/>
                </a:lnTo>
                <a:lnTo>
                  <a:pt x="344576" y="126784"/>
                </a:lnTo>
                <a:lnTo>
                  <a:pt x="340093" y="134251"/>
                </a:lnTo>
                <a:lnTo>
                  <a:pt x="331152" y="146177"/>
                </a:lnTo>
                <a:lnTo>
                  <a:pt x="295910" y="165938"/>
                </a:lnTo>
                <a:lnTo>
                  <a:pt x="254444" y="205168"/>
                </a:lnTo>
                <a:lnTo>
                  <a:pt x="232676" y="240360"/>
                </a:lnTo>
                <a:lnTo>
                  <a:pt x="228231" y="256565"/>
                </a:lnTo>
                <a:lnTo>
                  <a:pt x="231584" y="264109"/>
                </a:lnTo>
                <a:lnTo>
                  <a:pt x="274091" y="288188"/>
                </a:lnTo>
                <a:lnTo>
                  <a:pt x="318846" y="293268"/>
                </a:lnTo>
                <a:lnTo>
                  <a:pt x="344576" y="293852"/>
                </a:lnTo>
                <a:lnTo>
                  <a:pt x="354647" y="293852"/>
                </a:lnTo>
                <a:lnTo>
                  <a:pt x="396798" y="292595"/>
                </a:lnTo>
                <a:lnTo>
                  <a:pt x="488518" y="287134"/>
                </a:lnTo>
                <a:lnTo>
                  <a:pt x="526554" y="283413"/>
                </a:lnTo>
                <a:lnTo>
                  <a:pt x="553427" y="280377"/>
                </a:lnTo>
                <a:lnTo>
                  <a:pt x="578205" y="275958"/>
                </a:lnTo>
                <a:lnTo>
                  <a:pt x="601014" y="270408"/>
                </a:lnTo>
                <a:lnTo>
                  <a:pt x="621715" y="264109"/>
                </a:lnTo>
                <a:lnTo>
                  <a:pt x="635254" y="257492"/>
                </a:lnTo>
                <a:lnTo>
                  <a:pt x="641527" y="254584"/>
                </a:lnTo>
                <a:lnTo>
                  <a:pt x="675551" y="233019"/>
                </a:lnTo>
                <a:lnTo>
                  <a:pt x="677189" y="22975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409312" y="736757"/>
            <a:ext cx="195580" cy="298450"/>
          </a:xfrm>
          <a:custGeom>
            <a:avLst/>
            <a:gdLst/>
            <a:ahLst/>
            <a:cxnLst/>
            <a:rect l="l" t="t" r="r" b="b"/>
            <a:pathLst>
              <a:path w="195579" h="298450">
                <a:moveTo>
                  <a:pt x="61159" y="219273"/>
                </a:moveTo>
                <a:lnTo>
                  <a:pt x="5967" y="226728"/>
                </a:lnTo>
                <a:lnTo>
                  <a:pt x="10116" y="243323"/>
                </a:lnTo>
                <a:lnTo>
                  <a:pt x="10163" y="243510"/>
                </a:lnTo>
                <a:lnTo>
                  <a:pt x="32816" y="280429"/>
                </a:lnTo>
                <a:lnTo>
                  <a:pt x="72043" y="297210"/>
                </a:lnTo>
                <a:lnTo>
                  <a:pt x="88008" y="298329"/>
                </a:lnTo>
                <a:lnTo>
                  <a:pt x="110615" y="296325"/>
                </a:lnTo>
                <a:lnTo>
                  <a:pt x="131264" y="290125"/>
                </a:lnTo>
                <a:lnTo>
                  <a:pt x="149677" y="279450"/>
                </a:lnTo>
                <a:lnTo>
                  <a:pt x="165573" y="264020"/>
                </a:lnTo>
                <a:lnTo>
                  <a:pt x="172977" y="252087"/>
                </a:lnTo>
                <a:lnTo>
                  <a:pt x="83534" y="252087"/>
                </a:lnTo>
                <a:lnTo>
                  <a:pt x="76074" y="250596"/>
                </a:lnTo>
                <a:lnTo>
                  <a:pt x="70109" y="244627"/>
                </a:lnTo>
                <a:lnTo>
                  <a:pt x="66823" y="239826"/>
                </a:lnTo>
                <a:lnTo>
                  <a:pt x="63956" y="234187"/>
                </a:lnTo>
                <a:lnTo>
                  <a:pt x="61928" y="227429"/>
                </a:lnTo>
                <a:lnTo>
                  <a:pt x="61159" y="219273"/>
                </a:lnTo>
                <a:close/>
              </a:path>
              <a:path w="195579" h="298450">
                <a:moveTo>
                  <a:pt x="194252" y="170046"/>
                </a:moveTo>
                <a:lnTo>
                  <a:pt x="137231" y="170046"/>
                </a:lnTo>
                <a:lnTo>
                  <a:pt x="135375" y="192260"/>
                </a:lnTo>
                <a:lnTo>
                  <a:pt x="135321" y="192911"/>
                </a:lnTo>
                <a:lnTo>
                  <a:pt x="122316" y="237172"/>
                </a:lnTo>
                <a:lnTo>
                  <a:pt x="92483" y="252087"/>
                </a:lnTo>
                <a:lnTo>
                  <a:pt x="172977" y="252087"/>
                </a:lnTo>
                <a:lnTo>
                  <a:pt x="178299" y="243510"/>
                </a:lnTo>
                <a:lnTo>
                  <a:pt x="178415" y="243323"/>
                </a:lnTo>
                <a:lnTo>
                  <a:pt x="187761" y="217032"/>
                </a:lnTo>
                <a:lnTo>
                  <a:pt x="193472" y="185149"/>
                </a:lnTo>
                <a:lnTo>
                  <a:pt x="194252" y="170046"/>
                </a:lnTo>
                <a:close/>
              </a:path>
              <a:path w="195579" h="298450">
                <a:moveTo>
                  <a:pt x="93973" y="0"/>
                </a:moveTo>
                <a:lnTo>
                  <a:pt x="41115" y="15102"/>
                </a:lnTo>
                <a:lnTo>
                  <a:pt x="6713" y="58732"/>
                </a:lnTo>
                <a:lnTo>
                  <a:pt x="0" y="98446"/>
                </a:lnTo>
                <a:lnTo>
                  <a:pt x="1655" y="118841"/>
                </a:lnTo>
                <a:lnTo>
                  <a:pt x="25358" y="168555"/>
                </a:lnTo>
                <a:lnTo>
                  <a:pt x="67940" y="192260"/>
                </a:lnTo>
                <a:lnTo>
                  <a:pt x="85023" y="193915"/>
                </a:lnTo>
                <a:lnTo>
                  <a:pt x="100103" y="192493"/>
                </a:lnTo>
                <a:lnTo>
                  <a:pt x="113925" y="188133"/>
                </a:lnTo>
                <a:lnTo>
                  <a:pt x="126347" y="180698"/>
                </a:lnTo>
                <a:lnTo>
                  <a:pt x="137231" y="170046"/>
                </a:lnTo>
                <a:lnTo>
                  <a:pt x="194252" y="170046"/>
                </a:lnTo>
                <a:lnTo>
                  <a:pt x="195078" y="154035"/>
                </a:lnTo>
                <a:lnTo>
                  <a:pt x="195099" y="153638"/>
                </a:lnTo>
                <a:lnTo>
                  <a:pt x="93973" y="153638"/>
                </a:lnTo>
                <a:lnTo>
                  <a:pt x="60855" y="132638"/>
                </a:lnTo>
                <a:lnTo>
                  <a:pt x="55190" y="98446"/>
                </a:lnTo>
                <a:lnTo>
                  <a:pt x="55773" y="85860"/>
                </a:lnTo>
                <a:lnTo>
                  <a:pt x="76634" y="49408"/>
                </a:lnTo>
                <a:lnTo>
                  <a:pt x="90992" y="46239"/>
                </a:lnTo>
                <a:lnTo>
                  <a:pt x="174057" y="46239"/>
                </a:lnTo>
                <a:lnTo>
                  <a:pt x="167064" y="34309"/>
                </a:lnTo>
                <a:lnTo>
                  <a:pt x="151659" y="19507"/>
                </a:lnTo>
                <a:lnTo>
                  <a:pt x="134435" y="8762"/>
                </a:lnTo>
                <a:lnTo>
                  <a:pt x="115253" y="2213"/>
                </a:lnTo>
                <a:lnTo>
                  <a:pt x="93973" y="0"/>
                </a:lnTo>
                <a:close/>
              </a:path>
              <a:path w="195579" h="298450">
                <a:moveTo>
                  <a:pt x="174057" y="46239"/>
                </a:moveTo>
                <a:lnTo>
                  <a:pt x="90992" y="46239"/>
                </a:lnTo>
                <a:lnTo>
                  <a:pt x="98776" y="47311"/>
                </a:lnTo>
                <a:lnTo>
                  <a:pt x="106280" y="50342"/>
                </a:lnTo>
                <a:lnTo>
                  <a:pt x="131917" y="90313"/>
                </a:lnTo>
                <a:lnTo>
                  <a:pt x="132756" y="102924"/>
                </a:lnTo>
                <a:lnTo>
                  <a:pt x="131941" y="114622"/>
                </a:lnTo>
                <a:lnTo>
                  <a:pt x="108518" y="150281"/>
                </a:lnTo>
                <a:lnTo>
                  <a:pt x="93973" y="153638"/>
                </a:lnTo>
                <a:lnTo>
                  <a:pt x="195099" y="153638"/>
                </a:lnTo>
                <a:lnTo>
                  <a:pt x="195407" y="147673"/>
                </a:lnTo>
                <a:lnTo>
                  <a:pt x="193527" y="111895"/>
                </a:lnTo>
                <a:lnTo>
                  <a:pt x="193495" y="111290"/>
                </a:lnTo>
                <a:lnTo>
                  <a:pt x="187948" y="80362"/>
                </a:lnTo>
                <a:lnTo>
                  <a:pt x="179149" y="55050"/>
                </a:lnTo>
                <a:lnTo>
                  <a:pt x="179044" y="54747"/>
                </a:lnTo>
                <a:lnTo>
                  <a:pt x="174057" y="4623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02752" y="1314599"/>
            <a:ext cx="10443210" cy="6594475"/>
            <a:chOff x="602752" y="1314599"/>
            <a:chExt cx="10443210" cy="65944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06391" y="1754475"/>
              <a:ext cx="7739231" cy="608174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2752" y="1314599"/>
              <a:ext cx="2671013" cy="6594190"/>
            </a:xfrm>
            <a:prstGeom prst="rect">
              <a:avLst/>
            </a:prstGeom>
          </p:spPr>
        </p:pic>
      </p:grp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061509" y="1657986"/>
            <a:ext cx="2952750" cy="2952750"/>
            <a:chOff x="10061509" y="1657986"/>
            <a:chExt cx="2952750" cy="295275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52069" y="1664337"/>
              <a:ext cx="2855516" cy="293972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0067860" y="1664337"/>
              <a:ext cx="2940050" cy="2940050"/>
            </a:xfrm>
            <a:custGeom>
              <a:avLst/>
              <a:gdLst/>
              <a:ahLst/>
              <a:cxnLst/>
              <a:rect l="l" t="t" r="r" b="b"/>
              <a:pathLst>
                <a:path w="2940050" h="2940050">
                  <a:moveTo>
                    <a:pt x="1469862" y="0"/>
                  </a:moveTo>
                  <a:lnTo>
                    <a:pt x="1518373" y="785"/>
                  </a:lnTo>
                  <a:lnTo>
                    <a:pt x="1566491" y="3127"/>
                  </a:lnTo>
                  <a:lnTo>
                    <a:pt x="1614192" y="6999"/>
                  </a:lnTo>
                  <a:lnTo>
                    <a:pt x="1661453" y="12379"/>
                  </a:lnTo>
                  <a:lnTo>
                    <a:pt x="1708248" y="19241"/>
                  </a:lnTo>
                  <a:lnTo>
                    <a:pt x="1754554" y="27562"/>
                  </a:lnTo>
                  <a:lnTo>
                    <a:pt x="1800346" y="37318"/>
                  </a:lnTo>
                  <a:lnTo>
                    <a:pt x="1845601" y="48483"/>
                  </a:lnTo>
                  <a:lnTo>
                    <a:pt x="1890293" y="61034"/>
                  </a:lnTo>
                  <a:lnTo>
                    <a:pt x="1934400" y="74947"/>
                  </a:lnTo>
                  <a:lnTo>
                    <a:pt x="1977895" y="90198"/>
                  </a:lnTo>
                  <a:lnTo>
                    <a:pt x="2020756" y="106761"/>
                  </a:lnTo>
                  <a:lnTo>
                    <a:pt x="2062958" y="124614"/>
                  </a:lnTo>
                  <a:lnTo>
                    <a:pt x="2104477" y="143731"/>
                  </a:lnTo>
                  <a:lnTo>
                    <a:pt x="2145288" y="164089"/>
                  </a:lnTo>
                  <a:lnTo>
                    <a:pt x="2185367" y="185663"/>
                  </a:lnTo>
                  <a:lnTo>
                    <a:pt x="2224691" y="208429"/>
                  </a:lnTo>
                  <a:lnTo>
                    <a:pt x="2263235" y="232363"/>
                  </a:lnTo>
                  <a:lnTo>
                    <a:pt x="2300974" y="257440"/>
                  </a:lnTo>
                  <a:lnTo>
                    <a:pt x="2337884" y="283637"/>
                  </a:lnTo>
                  <a:lnTo>
                    <a:pt x="2373942" y="310929"/>
                  </a:lnTo>
                  <a:lnTo>
                    <a:pt x="2409123" y="339292"/>
                  </a:lnTo>
                  <a:lnTo>
                    <a:pt x="2443402" y="368702"/>
                  </a:lnTo>
                  <a:lnTo>
                    <a:pt x="2476756" y="399133"/>
                  </a:lnTo>
                  <a:lnTo>
                    <a:pt x="2509160" y="430564"/>
                  </a:lnTo>
                  <a:lnTo>
                    <a:pt x="2540590" y="462968"/>
                  </a:lnTo>
                  <a:lnTo>
                    <a:pt x="2571022" y="496322"/>
                  </a:lnTo>
                  <a:lnTo>
                    <a:pt x="2600432" y="530601"/>
                  </a:lnTo>
                  <a:lnTo>
                    <a:pt x="2628795" y="565782"/>
                  </a:lnTo>
                  <a:lnTo>
                    <a:pt x="2656087" y="601839"/>
                  </a:lnTo>
                  <a:lnTo>
                    <a:pt x="2682284" y="638750"/>
                  </a:lnTo>
                  <a:lnTo>
                    <a:pt x="2707361" y="676489"/>
                  </a:lnTo>
                  <a:lnTo>
                    <a:pt x="2731295" y="715033"/>
                  </a:lnTo>
                  <a:lnTo>
                    <a:pt x="2754061" y="754356"/>
                  </a:lnTo>
                  <a:lnTo>
                    <a:pt x="2775635" y="794436"/>
                  </a:lnTo>
                  <a:lnTo>
                    <a:pt x="2795993" y="835247"/>
                  </a:lnTo>
                  <a:lnTo>
                    <a:pt x="2815110" y="876766"/>
                  </a:lnTo>
                  <a:lnTo>
                    <a:pt x="2832963" y="918968"/>
                  </a:lnTo>
                  <a:lnTo>
                    <a:pt x="2849526" y="961829"/>
                  </a:lnTo>
                  <a:lnTo>
                    <a:pt x="2864777" y="1005324"/>
                  </a:lnTo>
                  <a:lnTo>
                    <a:pt x="2878690" y="1049431"/>
                  </a:lnTo>
                  <a:lnTo>
                    <a:pt x="2891241" y="1094123"/>
                  </a:lnTo>
                  <a:lnTo>
                    <a:pt x="2902406" y="1139378"/>
                  </a:lnTo>
                  <a:lnTo>
                    <a:pt x="2912162" y="1185170"/>
                  </a:lnTo>
                  <a:lnTo>
                    <a:pt x="2920483" y="1231476"/>
                  </a:lnTo>
                  <a:lnTo>
                    <a:pt x="2927345" y="1278271"/>
                  </a:lnTo>
                  <a:lnTo>
                    <a:pt x="2932725" y="1325532"/>
                  </a:lnTo>
                  <a:lnTo>
                    <a:pt x="2936597" y="1373233"/>
                  </a:lnTo>
                  <a:lnTo>
                    <a:pt x="2938939" y="1421351"/>
                  </a:lnTo>
                  <a:lnTo>
                    <a:pt x="2939724" y="1469862"/>
                  </a:lnTo>
                  <a:lnTo>
                    <a:pt x="2938939" y="1518372"/>
                  </a:lnTo>
                  <a:lnTo>
                    <a:pt x="2936597" y="1566490"/>
                  </a:lnTo>
                  <a:lnTo>
                    <a:pt x="2932725" y="1614192"/>
                  </a:lnTo>
                  <a:lnTo>
                    <a:pt x="2927345" y="1661452"/>
                  </a:lnTo>
                  <a:lnTo>
                    <a:pt x="2920483" y="1708248"/>
                  </a:lnTo>
                  <a:lnTo>
                    <a:pt x="2912162" y="1754554"/>
                  </a:lnTo>
                  <a:lnTo>
                    <a:pt x="2902406" y="1800346"/>
                  </a:lnTo>
                  <a:lnTo>
                    <a:pt x="2891241" y="1845600"/>
                  </a:lnTo>
                  <a:lnTo>
                    <a:pt x="2878690" y="1890293"/>
                  </a:lnTo>
                  <a:lnTo>
                    <a:pt x="2864777" y="1934399"/>
                  </a:lnTo>
                  <a:lnTo>
                    <a:pt x="2849526" y="1977895"/>
                  </a:lnTo>
                  <a:lnTo>
                    <a:pt x="2832963" y="2020755"/>
                  </a:lnTo>
                  <a:lnTo>
                    <a:pt x="2815110" y="2062957"/>
                  </a:lnTo>
                  <a:lnTo>
                    <a:pt x="2795993" y="2104476"/>
                  </a:lnTo>
                  <a:lnTo>
                    <a:pt x="2775635" y="2145287"/>
                  </a:lnTo>
                  <a:lnTo>
                    <a:pt x="2754061" y="2185367"/>
                  </a:lnTo>
                  <a:lnTo>
                    <a:pt x="2731295" y="2224690"/>
                  </a:lnTo>
                  <a:lnTo>
                    <a:pt x="2707361" y="2263234"/>
                  </a:lnTo>
                  <a:lnTo>
                    <a:pt x="2682284" y="2300973"/>
                  </a:lnTo>
                  <a:lnTo>
                    <a:pt x="2656087" y="2337883"/>
                  </a:lnTo>
                  <a:lnTo>
                    <a:pt x="2628795" y="2373941"/>
                  </a:lnTo>
                  <a:lnTo>
                    <a:pt x="2600432" y="2409122"/>
                  </a:lnTo>
                  <a:lnTo>
                    <a:pt x="2571022" y="2443401"/>
                  </a:lnTo>
                  <a:lnTo>
                    <a:pt x="2540590" y="2476755"/>
                  </a:lnTo>
                  <a:lnTo>
                    <a:pt x="2509160" y="2509159"/>
                  </a:lnTo>
                  <a:lnTo>
                    <a:pt x="2476756" y="2540589"/>
                  </a:lnTo>
                  <a:lnTo>
                    <a:pt x="2443402" y="2571021"/>
                  </a:lnTo>
                  <a:lnTo>
                    <a:pt x="2409123" y="2600431"/>
                  </a:lnTo>
                  <a:lnTo>
                    <a:pt x="2373942" y="2628794"/>
                  </a:lnTo>
                  <a:lnTo>
                    <a:pt x="2337884" y="2656086"/>
                  </a:lnTo>
                  <a:lnTo>
                    <a:pt x="2300974" y="2682282"/>
                  </a:lnTo>
                  <a:lnTo>
                    <a:pt x="2263235" y="2707360"/>
                  </a:lnTo>
                  <a:lnTo>
                    <a:pt x="2224691" y="2731294"/>
                  </a:lnTo>
                  <a:lnTo>
                    <a:pt x="2185367" y="2754060"/>
                  </a:lnTo>
                  <a:lnTo>
                    <a:pt x="2145288" y="2775634"/>
                  </a:lnTo>
                  <a:lnTo>
                    <a:pt x="2104477" y="2795992"/>
                  </a:lnTo>
                  <a:lnTo>
                    <a:pt x="2062958" y="2815109"/>
                  </a:lnTo>
                  <a:lnTo>
                    <a:pt x="2020756" y="2832961"/>
                  </a:lnTo>
                  <a:lnTo>
                    <a:pt x="1977895" y="2849525"/>
                  </a:lnTo>
                  <a:lnTo>
                    <a:pt x="1934400" y="2864775"/>
                  </a:lnTo>
                  <a:lnTo>
                    <a:pt x="1890293" y="2878688"/>
                  </a:lnTo>
                  <a:lnTo>
                    <a:pt x="1845601" y="2891240"/>
                  </a:lnTo>
                  <a:lnTo>
                    <a:pt x="1800346" y="2902405"/>
                  </a:lnTo>
                  <a:lnTo>
                    <a:pt x="1754554" y="2912160"/>
                  </a:lnTo>
                  <a:lnTo>
                    <a:pt x="1708248" y="2920481"/>
                  </a:lnTo>
                  <a:lnTo>
                    <a:pt x="1661453" y="2927344"/>
                  </a:lnTo>
                  <a:lnTo>
                    <a:pt x="1614192" y="2932723"/>
                  </a:lnTo>
                  <a:lnTo>
                    <a:pt x="1566491" y="2936596"/>
                  </a:lnTo>
                  <a:lnTo>
                    <a:pt x="1518373" y="2938937"/>
                  </a:lnTo>
                  <a:lnTo>
                    <a:pt x="1469862" y="2939723"/>
                  </a:lnTo>
                  <a:lnTo>
                    <a:pt x="1421351" y="2938937"/>
                  </a:lnTo>
                  <a:lnTo>
                    <a:pt x="1373233" y="2936596"/>
                  </a:lnTo>
                  <a:lnTo>
                    <a:pt x="1325532" y="2932723"/>
                  </a:lnTo>
                  <a:lnTo>
                    <a:pt x="1278271" y="2927344"/>
                  </a:lnTo>
                  <a:lnTo>
                    <a:pt x="1231476" y="2920481"/>
                  </a:lnTo>
                  <a:lnTo>
                    <a:pt x="1185170" y="2912160"/>
                  </a:lnTo>
                  <a:lnTo>
                    <a:pt x="1139378" y="2902405"/>
                  </a:lnTo>
                  <a:lnTo>
                    <a:pt x="1094123" y="2891240"/>
                  </a:lnTo>
                  <a:lnTo>
                    <a:pt x="1049431" y="2878688"/>
                  </a:lnTo>
                  <a:lnTo>
                    <a:pt x="1005324" y="2864775"/>
                  </a:lnTo>
                  <a:lnTo>
                    <a:pt x="961829" y="2849525"/>
                  </a:lnTo>
                  <a:lnTo>
                    <a:pt x="918968" y="2832961"/>
                  </a:lnTo>
                  <a:lnTo>
                    <a:pt x="876766" y="2815109"/>
                  </a:lnTo>
                  <a:lnTo>
                    <a:pt x="835247" y="2795992"/>
                  </a:lnTo>
                  <a:lnTo>
                    <a:pt x="794436" y="2775634"/>
                  </a:lnTo>
                  <a:lnTo>
                    <a:pt x="754356" y="2754060"/>
                  </a:lnTo>
                  <a:lnTo>
                    <a:pt x="715033" y="2731294"/>
                  </a:lnTo>
                  <a:lnTo>
                    <a:pt x="676489" y="2707360"/>
                  </a:lnTo>
                  <a:lnTo>
                    <a:pt x="638750" y="2682282"/>
                  </a:lnTo>
                  <a:lnTo>
                    <a:pt x="601839" y="2656086"/>
                  </a:lnTo>
                  <a:lnTo>
                    <a:pt x="565782" y="2628794"/>
                  </a:lnTo>
                  <a:lnTo>
                    <a:pt x="530601" y="2600431"/>
                  </a:lnTo>
                  <a:lnTo>
                    <a:pt x="496322" y="2571021"/>
                  </a:lnTo>
                  <a:lnTo>
                    <a:pt x="462968" y="2540589"/>
                  </a:lnTo>
                  <a:lnTo>
                    <a:pt x="430564" y="2509159"/>
                  </a:lnTo>
                  <a:lnTo>
                    <a:pt x="399133" y="2476755"/>
                  </a:lnTo>
                  <a:lnTo>
                    <a:pt x="368702" y="2443401"/>
                  </a:lnTo>
                  <a:lnTo>
                    <a:pt x="339292" y="2409122"/>
                  </a:lnTo>
                  <a:lnTo>
                    <a:pt x="310929" y="2373941"/>
                  </a:lnTo>
                  <a:lnTo>
                    <a:pt x="283637" y="2337883"/>
                  </a:lnTo>
                  <a:lnTo>
                    <a:pt x="257440" y="2300973"/>
                  </a:lnTo>
                  <a:lnTo>
                    <a:pt x="232363" y="2263234"/>
                  </a:lnTo>
                  <a:lnTo>
                    <a:pt x="208429" y="2224690"/>
                  </a:lnTo>
                  <a:lnTo>
                    <a:pt x="185663" y="2185367"/>
                  </a:lnTo>
                  <a:lnTo>
                    <a:pt x="164089" y="2145287"/>
                  </a:lnTo>
                  <a:lnTo>
                    <a:pt x="143731" y="2104476"/>
                  </a:lnTo>
                  <a:lnTo>
                    <a:pt x="124614" y="2062957"/>
                  </a:lnTo>
                  <a:lnTo>
                    <a:pt x="106761" y="2020755"/>
                  </a:lnTo>
                  <a:lnTo>
                    <a:pt x="90198" y="1977895"/>
                  </a:lnTo>
                  <a:lnTo>
                    <a:pt x="74947" y="1934399"/>
                  </a:lnTo>
                  <a:lnTo>
                    <a:pt x="61034" y="1890293"/>
                  </a:lnTo>
                  <a:lnTo>
                    <a:pt x="48483" y="1845600"/>
                  </a:lnTo>
                  <a:lnTo>
                    <a:pt x="37318" y="1800346"/>
                  </a:lnTo>
                  <a:lnTo>
                    <a:pt x="27562" y="1754554"/>
                  </a:lnTo>
                  <a:lnTo>
                    <a:pt x="19241" y="1708248"/>
                  </a:lnTo>
                  <a:lnTo>
                    <a:pt x="12379" y="1661452"/>
                  </a:lnTo>
                  <a:lnTo>
                    <a:pt x="6999" y="1614192"/>
                  </a:lnTo>
                  <a:lnTo>
                    <a:pt x="3127" y="1566490"/>
                  </a:lnTo>
                  <a:lnTo>
                    <a:pt x="785" y="1518372"/>
                  </a:lnTo>
                  <a:lnTo>
                    <a:pt x="0" y="1469862"/>
                  </a:lnTo>
                  <a:lnTo>
                    <a:pt x="785" y="1421351"/>
                  </a:lnTo>
                  <a:lnTo>
                    <a:pt x="3127" y="1373233"/>
                  </a:lnTo>
                  <a:lnTo>
                    <a:pt x="6999" y="1325532"/>
                  </a:lnTo>
                  <a:lnTo>
                    <a:pt x="12379" y="1278271"/>
                  </a:lnTo>
                  <a:lnTo>
                    <a:pt x="19241" y="1231476"/>
                  </a:lnTo>
                  <a:lnTo>
                    <a:pt x="27562" y="1185170"/>
                  </a:lnTo>
                  <a:lnTo>
                    <a:pt x="37318" y="1139378"/>
                  </a:lnTo>
                  <a:lnTo>
                    <a:pt x="48483" y="1094123"/>
                  </a:lnTo>
                  <a:lnTo>
                    <a:pt x="61034" y="1049431"/>
                  </a:lnTo>
                  <a:lnTo>
                    <a:pt x="74947" y="1005324"/>
                  </a:lnTo>
                  <a:lnTo>
                    <a:pt x="90198" y="961829"/>
                  </a:lnTo>
                  <a:lnTo>
                    <a:pt x="106761" y="918968"/>
                  </a:lnTo>
                  <a:lnTo>
                    <a:pt x="124614" y="876766"/>
                  </a:lnTo>
                  <a:lnTo>
                    <a:pt x="143731" y="835247"/>
                  </a:lnTo>
                  <a:lnTo>
                    <a:pt x="164089" y="794436"/>
                  </a:lnTo>
                  <a:lnTo>
                    <a:pt x="185663" y="754356"/>
                  </a:lnTo>
                  <a:lnTo>
                    <a:pt x="208429" y="715033"/>
                  </a:lnTo>
                  <a:lnTo>
                    <a:pt x="232363" y="676489"/>
                  </a:lnTo>
                  <a:lnTo>
                    <a:pt x="257440" y="638750"/>
                  </a:lnTo>
                  <a:lnTo>
                    <a:pt x="283637" y="601839"/>
                  </a:lnTo>
                  <a:lnTo>
                    <a:pt x="310929" y="565782"/>
                  </a:lnTo>
                  <a:lnTo>
                    <a:pt x="339292" y="530601"/>
                  </a:lnTo>
                  <a:lnTo>
                    <a:pt x="368702" y="496322"/>
                  </a:lnTo>
                  <a:lnTo>
                    <a:pt x="399133" y="462968"/>
                  </a:lnTo>
                  <a:lnTo>
                    <a:pt x="430564" y="430564"/>
                  </a:lnTo>
                  <a:lnTo>
                    <a:pt x="462968" y="399133"/>
                  </a:lnTo>
                  <a:lnTo>
                    <a:pt x="496322" y="368702"/>
                  </a:lnTo>
                  <a:lnTo>
                    <a:pt x="530601" y="339292"/>
                  </a:lnTo>
                  <a:lnTo>
                    <a:pt x="565782" y="310929"/>
                  </a:lnTo>
                  <a:lnTo>
                    <a:pt x="601839" y="283637"/>
                  </a:lnTo>
                  <a:lnTo>
                    <a:pt x="638750" y="257440"/>
                  </a:lnTo>
                  <a:lnTo>
                    <a:pt x="676489" y="232363"/>
                  </a:lnTo>
                  <a:lnTo>
                    <a:pt x="715033" y="208429"/>
                  </a:lnTo>
                  <a:lnTo>
                    <a:pt x="754356" y="185663"/>
                  </a:lnTo>
                  <a:lnTo>
                    <a:pt x="794436" y="164089"/>
                  </a:lnTo>
                  <a:lnTo>
                    <a:pt x="835247" y="143731"/>
                  </a:lnTo>
                  <a:lnTo>
                    <a:pt x="876766" y="124614"/>
                  </a:lnTo>
                  <a:lnTo>
                    <a:pt x="918968" y="106761"/>
                  </a:lnTo>
                  <a:lnTo>
                    <a:pt x="961829" y="90198"/>
                  </a:lnTo>
                  <a:lnTo>
                    <a:pt x="1005324" y="74947"/>
                  </a:lnTo>
                  <a:lnTo>
                    <a:pt x="1049431" y="61034"/>
                  </a:lnTo>
                  <a:lnTo>
                    <a:pt x="1094123" y="48483"/>
                  </a:lnTo>
                  <a:lnTo>
                    <a:pt x="1139378" y="37318"/>
                  </a:lnTo>
                  <a:lnTo>
                    <a:pt x="1185170" y="27562"/>
                  </a:lnTo>
                  <a:lnTo>
                    <a:pt x="1231476" y="19241"/>
                  </a:lnTo>
                  <a:lnTo>
                    <a:pt x="1278271" y="12379"/>
                  </a:lnTo>
                  <a:lnTo>
                    <a:pt x="1325532" y="6999"/>
                  </a:lnTo>
                  <a:lnTo>
                    <a:pt x="1373233" y="3127"/>
                  </a:lnTo>
                  <a:lnTo>
                    <a:pt x="1421351" y="785"/>
                  </a:lnTo>
                  <a:lnTo>
                    <a:pt x="1469862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0860299" y="5543135"/>
            <a:ext cx="2153920" cy="2153920"/>
            <a:chOff x="10860299" y="5543135"/>
            <a:chExt cx="2153920" cy="215392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66650" y="5549485"/>
              <a:ext cx="2140934" cy="214093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866650" y="5549485"/>
              <a:ext cx="2141220" cy="2141220"/>
            </a:xfrm>
            <a:custGeom>
              <a:avLst/>
              <a:gdLst/>
              <a:ahLst/>
              <a:cxnLst/>
              <a:rect l="l" t="t" r="r" b="b"/>
              <a:pathLst>
                <a:path w="2141219" h="2141220">
                  <a:moveTo>
                    <a:pt x="1070466" y="0"/>
                  </a:moveTo>
                  <a:lnTo>
                    <a:pt x="1118141" y="1043"/>
                  </a:lnTo>
                  <a:lnTo>
                    <a:pt x="1165283" y="4143"/>
                  </a:lnTo>
                  <a:lnTo>
                    <a:pt x="1211848" y="9258"/>
                  </a:lnTo>
                  <a:lnTo>
                    <a:pt x="1257793" y="16343"/>
                  </a:lnTo>
                  <a:lnTo>
                    <a:pt x="1303073" y="25354"/>
                  </a:lnTo>
                  <a:lnTo>
                    <a:pt x="1347647" y="36249"/>
                  </a:lnTo>
                  <a:lnTo>
                    <a:pt x="1391469" y="48983"/>
                  </a:lnTo>
                  <a:lnTo>
                    <a:pt x="1434497" y="63514"/>
                  </a:lnTo>
                  <a:lnTo>
                    <a:pt x="1476687" y="79797"/>
                  </a:lnTo>
                  <a:lnTo>
                    <a:pt x="1517995" y="97789"/>
                  </a:lnTo>
                  <a:lnTo>
                    <a:pt x="1558377" y="117446"/>
                  </a:lnTo>
                  <a:lnTo>
                    <a:pt x="1597792" y="138726"/>
                  </a:lnTo>
                  <a:lnTo>
                    <a:pt x="1636193" y="161584"/>
                  </a:lnTo>
                  <a:lnTo>
                    <a:pt x="1673540" y="185977"/>
                  </a:lnTo>
                  <a:lnTo>
                    <a:pt x="1709786" y="211861"/>
                  </a:lnTo>
                  <a:lnTo>
                    <a:pt x="1744890" y="239192"/>
                  </a:lnTo>
                  <a:lnTo>
                    <a:pt x="1778807" y="267928"/>
                  </a:lnTo>
                  <a:lnTo>
                    <a:pt x="1811495" y="298025"/>
                  </a:lnTo>
                  <a:lnTo>
                    <a:pt x="1842908" y="329439"/>
                  </a:lnTo>
                  <a:lnTo>
                    <a:pt x="1873005" y="362126"/>
                  </a:lnTo>
                  <a:lnTo>
                    <a:pt x="1901741" y="396043"/>
                  </a:lnTo>
                  <a:lnTo>
                    <a:pt x="1929073" y="431147"/>
                  </a:lnTo>
                  <a:lnTo>
                    <a:pt x="1954957" y="467394"/>
                  </a:lnTo>
                  <a:lnTo>
                    <a:pt x="1979349" y="504740"/>
                  </a:lnTo>
                  <a:lnTo>
                    <a:pt x="2002207" y="543142"/>
                  </a:lnTo>
                  <a:lnTo>
                    <a:pt x="2023487" y="582556"/>
                  </a:lnTo>
                  <a:lnTo>
                    <a:pt x="2043144" y="622939"/>
                  </a:lnTo>
                  <a:lnTo>
                    <a:pt x="2061136" y="664247"/>
                  </a:lnTo>
                  <a:lnTo>
                    <a:pt x="2077420" y="706436"/>
                  </a:lnTo>
                  <a:lnTo>
                    <a:pt x="2091950" y="749464"/>
                  </a:lnTo>
                  <a:lnTo>
                    <a:pt x="2104684" y="793286"/>
                  </a:lnTo>
                  <a:lnTo>
                    <a:pt x="2115579" y="837860"/>
                  </a:lnTo>
                  <a:lnTo>
                    <a:pt x="2124591" y="883141"/>
                  </a:lnTo>
                  <a:lnTo>
                    <a:pt x="2131675" y="929085"/>
                  </a:lnTo>
                  <a:lnTo>
                    <a:pt x="2136790" y="975650"/>
                  </a:lnTo>
                  <a:lnTo>
                    <a:pt x="2139891" y="1022792"/>
                  </a:lnTo>
                  <a:lnTo>
                    <a:pt x="2140934" y="1070467"/>
                  </a:lnTo>
                  <a:lnTo>
                    <a:pt x="2139891" y="1118142"/>
                  </a:lnTo>
                  <a:lnTo>
                    <a:pt x="2136790" y="1165284"/>
                  </a:lnTo>
                  <a:lnTo>
                    <a:pt x="2131675" y="1211849"/>
                  </a:lnTo>
                  <a:lnTo>
                    <a:pt x="2124591" y="1257794"/>
                  </a:lnTo>
                  <a:lnTo>
                    <a:pt x="2115579" y="1303075"/>
                  </a:lnTo>
                  <a:lnTo>
                    <a:pt x="2104684" y="1347648"/>
                  </a:lnTo>
                  <a:lnTo>
                    <a:pt x="2091950" y="1391470"/>
                  </a:lnTo>
                  <a:lnTo>
                    <a:pt x="2077420" y="1434498"/>
                  </a:lnTo>
                  <a:lnTo>
                    <a:pt x="2061136" y="1476688"/>
                  </a:lnTo>
                  <a:lnTo>
                    <a:pt x="2043144" y="1517996"/>
                  </a:lnTo>
                  <a:lnTo>
                    <a:pt x="2023487" y="1558378"/>
                  </a:lnTo>
                  <a:lnTo>
                    <a:pt x="2002207" y="1597793"/>
                  </a:lnTo>
                  <a:lnTo>
                    <a:pt x="1979349" y="1636194"/>
                  </a:lnTo>
                  <a:lnTo>
                    <a:pt x="1954957" y="1673540"/>
                  </a:lnTo>
                  <a:lnTo>
                    <a:pt x="1929073" y="1709787"/>
                  </a:lnTo>
                  <a:lnTo>
                    <a:pt x="1901741" y="1744891"/>
                  </a:lnTo>
                  <a:lnTo>
                    <a:pt x="1873005" y="1778808"/>
                  </a:lnTo>
                  <a:lnTo>
                    <a:pt x="1842908" y="1811495"/>
                  </a:lnTo>
                  <a:lnTo>
                    <a:pt x="1811495" y="1842909"/>
                  </a:lnTo>
                  <a:lnTo>
                    <a:pt x="1778807" y="1873005"/>
                  </a:lnTo>
                  <a:lnTo>
                    <a:pt x="1744890" y="1901741"/>
                  </a:lnTo>
                  <a:lnTo>
                    <a:pt x="1709786" y="1929073"/>
                  </a:lnTo>
                  <a:lnTo>
                    <a:pt x="1673540" y="1954957"/>
                  </a:lnTo>
                  <a:lnTo>
                    <a:pt x="1636193" y="1979350"/>
                  </a:lnTo>
                  <a:lnTo>
                    <a:pt x="1597792" y="2002208"/>
                  </a:lnTo>
                  <a:lnTo>
                    <a:pt x="1558377" y="2023487"/>
                  </a:lnTo>
                  <a:lnTo>
                    <a:pt x="1517995" y="2043145"/>
                  </a:lnTo>
                  <a:lnTo>
                    <a:pt x="1476687" y="2061137"/>
                  </a:lnTo>
                  <a:lnTo>
                    <a:pt x="1434497" y="2077420"/>
                  </a:lnTo>
                  <a:lnTo>
                    <a:pt x="1391469" y="2091950"/>
                  </a:lnTo>
                  <a:lnTo>
                    <a:pt x="1347647" y="2104685"/>
                  </a:lnTo>
                  <a:lnTo>
                    <a:pt x="1303073" y="2115579"/>
                  </a:lnTo>
                  <a:lnTo>
                    <a:pt x="1257793" y="2124591"/>
                  </a:lnTo>
                  <a:lnTo>
                    <a:pt x="1211848" y="2131675"/>
                  </a:lnTo>
                  <a:lnTo>
                    <a:pt x="1165283" y="2136790"/>
                  </a:lnTo>
                  <a:lnTo>
                    <a:pt x="1118141" y="2139891"/>
                  </a:lnTo>
                  <a:lnTo>
                    <a:pt x="1070466" y="2140934"/>
                  </a:lnTo>
                  <a:lnTo>
                    <a:pt x="1022791" y="2139891"/>
                  </a:lnTo>
                  <a:lnTo>
                    <a:pt x="975649" y="2136790"/>
                  </a:lnTo>
                  <a:lnTo>
                    <a:pt x="929084" y="2131675"/>
                  </a:lnTo>
                  <a:lnTo>
                    <a:pt x="883140" y="2124591"/>
                  </a:lnTo>
                  <a:lnTo>
                    <a:pt x="837859" y="2115579"/>
                  </a:lnTo>
                  <a:lnTo>
                    <a:pt x="793286" y="2104685"/>
                  </a:lnTo>
                  <a:lnTo>
                    <a:pt x="749463" y="2091950"/>
                  </a:lnTo>
                  <a:lnTo>
                    <a:pt x="706436" y="2077420"/>
                  </a:lnTo>
                  <a:lnTo>
                    <a:pt x="664246" y="2061137"/>
                  </a:lnTo>
                  <a:lnTo>
                    <a:pt x="622938" y="2043145"/>
                  </a:lnTo>
                  <a:lnTo>
                    <a:pt x="582555" y="2023487"/>
                  </a:lnTo>
                  <a:lnTo>
                    <a:pt x="543141" y="2002208"/>
                  </a:lnTo>
                  <a:lnTo>
                    <a:pt x="504739" y="1979350"/>
                  </a:lnTo>
                  <a:lnTo>
                    <a:pt x="467393" y="1954957"/>
                  </a:lnTo>
                  <a:lnTo>
                    <a:pt x="431147" y="1929073"/>
                  </a:lnTo>
                  <a:lnTo>
                    <a:pt x="396043" y="1901741"/>
                  </a:lnTo>
                  <a:lnTo>
                    <a:pt x="362126" y="1873005"/>
                  </a:lnTo>
                  <a:lnTo>
                    <a:pt x="329439" y="1842909"/>
                  </a:lnTo>
                  <a:lnTo>
                    <a:pt x="298025" y="1811495"/>
                  </a:lnTo>
                  <a:lnTo>
                    <a:pt x="267928" y="1778808"/>
                  </a:lnTo>
                  <a:lnTo>
                    <a:pt x="239192" y="1744891"/>
                  </a:lnTo>
                  <a:lnTo>
                    <a:pt x="211861" y="1709787"/>
                  </a:lnTo>
                  <a:lnTo>
                    <a:pt x="185977" y="1673540"/>
                  </a:lnTo>
                  <a:lnTo>
                    <a:pt x="161584" y="1636194"/>
                  </a:lnTo>
                  <a:lnTo>
                    <a:pt x="138726" y="1597793"/>
                  </a:lnTo>
                  <a:lnTo>
                    <a:pt x="117446" y="1558378"/>
                  </a:lnTo>
                  <a:lnTo>
                    <a:pt x="97789" y="1517996"/>
                  </a:lnTo>
                  <a:lnTo>
                    <a:pt x="79797" y="1476688"/>
                  </a:lnTo>
                  <a:lnTo>
                    <a:pt x="63514" y="1434498"/>
                  </a:lnTo>
                  <a:lnTo>
                    <a:pt x="48983" y="1391470"/>
                  </a:lnTo>
                  <a:lnTo>
                    <a:pt x="36249" y="1347648"/>
                  </a:lnTo>
                  <a:lnTo>
                    <a:pt x="25354" y="1303075"/>
                  </a:lnTo>
                  <a:lnTo>
                    <a:pt x="16343" y="1257794"/>
                  </a:lnTo>
                  <a:lnTo>
                    <a:pt x="9258" y="1211849"/>
                  </a:lnTo>
                  <a:lnTo>
                    <a:pt x="4143" y="1165284"/>
                  </a:lnTo>
                  <a:lnTo>
                    <a:pt x="1043" y="1118142"/>
                  </a:lnTo>
                  <a:lnTo>
                    <a:pt x="0" y="1070467"/>
                  </a:lnTo>
                  <a:lnTo>
                    <a:pt x="1043" y="1022792"/>
                  </a:lnTo>
                  <a:lnTo>
                    <a:pt x="4143" y="975650"/>
                  </a:lnTo>
                  <a:lnTo>
                    <a:pt x="9258" y="929085"/>
                  </a:lnTo>
                  <a:lnTo>
                    <a:pt x="16343" y="883141"/>
                  </a:lnTo>
                  <a:lnTo>
                    <a:pt x="25354" y="837860"/>
                  </a:lnTo>
                  <a:lnTo>
                    <a:pt x="36249" y="793286"/>
                  </a:lnTo>
                  <a:lnTo>
                    <a:pt x="48983" y="749464"/>
                  </a:lnTo>
                  <a:lnTo>
                    <a:pt x="63514" y="706436"/>
                  </a:lnTo>
                  <a:lnTo>
                    <a:pt x="79797" y="664247"/>
                  </a:lnTo>
                  <a:lnTo>
                    <a:pt x="97789" y="622939"/>
                  </a:lnTo>
                  <a:lnTo>
                    <a:pt x="117446" y="582556"/>
                  </a:lnTo>
                  <a:lnTo>
                    <a:pt x="138726" y="543142"/>
                  </a:lnTo>
                  <a:lnTo>
                    <a:pt x="161584" y="504740"/>
                  </a:lnTo>
                  <a:lnTo>
                    <a:pt x="185977" y="467394"/>
                  </a:lnTo>
                  <a:lnTo>
                    <a:pt x="211861" y="431147"/>
                  </a:lnTo>
                  <a:lnTo>
                    <a:pt x="239192" y="396043"/>
                  </a:lnTo>
                  <a:lnTo>
                    <a:pt x="267928" y="362126"/>
                  </a:lnTo>
                  <a:lnTo>
                    <a:pt x="298025" y="329439"/>
                  </a:lnTo>
                  <a:lnTo>
                    <a:pt x="329439" y="298025"/>
                  </a:lnTo>
                  <a:lnTo>
                    <a:pt x="362126" y="267928"/>
                  </a:lnTo>
                  <a:lnTo>
                    <a:pt x="396043" y="239192"/>
                  </a:lnTo>
                  <a:lnTo>
                    <a:pt x="431147" y="211861"/>
                  </a:lnTo>
                  <a:lnTo>
                    <a:pt x="467393" y="185977"/>
                  </a:lnTo>
                  <a:lnTo>
                    <a:pt x="504739" y="161584"/>
                  </a:lnTo>
                  <a:lnTo>
                    <a:pt x="543141" y="138726"/>
                  </a:lnTo>
                  <a:lnTo>
                    <a:pt x="582555" y="117446"/>
                  </a:lnTo>
                  <a:lnTo>
                    <a:pt x="622938" y="97789"/>
                  </a:lnTo>
                  <a:lnTo>
                    <a:pt x="664246" y="79797"/>
                  </a:lnTo>
                  <a:lnTo>
                    <a:pt x="706436" y="63514"/>
                  </a:lnTo>
                  <a:lnTo>
                    <a:pt x="749463" y="48983"/>
                  </a:lnTo>
                  <a:lnTo>
                    <a:pt x="793286" y="36249"/>
                  </a:lnTo>
                  <a:lnTo>
                    <a:pt x="837859" y="25354"/>
                  </a:lnTo>
                  <a:lnTo>
                    <a:pt x="883140" y="16343"/>
                  </a:lnTo>
                  <a:lnTo>
                    <a:pt x="929084" y="9258"/>
                  </a:lnTo>
                  <a:lnTo>
                    <a:pt x="975649" y="4143"/>
                  </a:lnTo>
                  <a:lnTo>
                    <a:pt x="1022791" y="1043"/>
                  </a:lnTo>
                  <a:lnTo>
                    <a:pt x="107046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6033770" y="556614"/>
            <a:ext cx="2506345" cy="516255"/>
            <a:chOff x="6033770" y="556614"/>
            <a:chExt cx="2506345" cy="516255"/>
          </a:xfrm>
        </p:grpSpPr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329231" y="556614"/>
              <a:ext cx="2210471" cy="51582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33770" y="698911"/>
              <a:ext cx="251460" cy="274955"/>
            </a:xfrm>
            <a:custGeom>
              <a:avLst/>
              <a:gdLst/>
              <a:ahLst/>
              <a:cxnLst/>
              <a:rect l="l" t="t" r="r" b="b"/>
              <a:pathLst>
                <a:path w="251460" h="274955">
                  <a:moveTo>
                    <a:pt x="25419" y="0"/>
                  </a:moveTo>
                  <a:lnTo>
                    <a:pt x="20570" y="0"/>
                  </a:lnTo>
                  <a:lnTo>
                    <a:pt x="17333" y="1619"/>
                  </a:lnTo>
                  <a:lnTo>
                    <a:pt x="14100" y="11322"/>
                  </a:lnTo>
                  <a:lnTo>
                    <a:pt x="12484" y="19404"/>
                  </a:lnTo>
                  <a:lnTo>
                    <a:pt x="9248" y="29109"/>
                  </a:lnTo>
                  <a:lnTo>
                    <a:pt x="6848" y="36082"/>
                  </a:lnTo>
                  <a:lnTo>
                    <a:pt x="4600" y="42448"/>
                  </a:lnTo>
                  <a:lnTo>
                    <a:pt x="2656" y="48208"/>
                  </a:lnTo>
                  <a:lnTo>
                    <a:pt x="1165" y="53362"/>
                  </a:lnTo>
                  <a:lnTo>
                    <a:pt x="424" y="120695"/>
                  </a:lnTo>
                  <a:lnTo>
                    <a:pt x="302" y="131789"/>
                  </a:lnTo>
                  <a:lnTo>
                    <a:pt x="202" y="140834"/>
                  </a:lnTo>
                  <a:lnTo>
                    <a:pt x="79" y="152002"/>
                  </a:lnTo>
                  <a:lnTo>
                    <a:pt x="0" y="211830"/>
                  </a:lnTo>
                  <a:lnTo>
                    <a:pt x="9248" y="250638"/>
                  </a:lnTo>
                  <a:lnTo>
                    <a:pt x="43206" y="274895"/>
                  </a:lnTo>
                  <a:lnTo>
                    <a:pt x="49676" y="274895"/>
                  </a:lnTo>
                  <a:lnTo>
                    <a:pt x="63622" y="272216"/>
                  </a:lnTo>
                  <a:lnTo>
                    <a:pt x="76356" y="264383"/>
                  </a:lnTo>
                  <a:lnTo>
                    <a:pt x="87877" y="251699"/>
                  </a:lnTo>
                  <a:lnTo>
                    <a:pt x="96890" y="236631"/>
                  </a:lnTo>
                  <a:lnTo>
                    <a:pt x="93332" y="234467"/>
                  </a:lnTo>
                  <a:lnTo>
                    <a:pt x="192225" y="234467"/>
                  </a:lnTo>
                  <a:lnTo>
                    <a:pt x="193791" y="233660"/>
                  </a:lnTo>
                  <a:lnTo>
                    <a:pt x="207005" y="223958"/>
                  </a:lnTo>
                  <a:lnTo>
                    <a:pt x="219462" y="211830"/>
                  </a:lnTo>
                  <a:lnTo>
                    <a:pt x="52908" y="211830"/>
                  </a:lnTo>
                  <a:lnTo>
                    <a:pt x="45076" y="208496"/>
                  </a:lnTo>
                  <a:lnTo>
                    <a:pt x="28921" y="166554"/>
                  </a:lnTo>
                  <a:lnTo>
                    <a:pt x="28129" y="156851"/>
                  </a:lnTo>
                  <a:lnTo>
                    <a:pt x="28032" y="155639"/>
                  </a:lnTo>
                  <a:lnTo>
                    <a:pt x="27035" y="145533"/>
                  </a:lnTo>
                  <a:lnTo>
                    <a:pt x="28586" y="72765"/>
                  </a:lnTo>
                  <a:lnTo>
                    <a:pt x="28655" y="69533"/>
                  </a:lnTo>
                  <a:lnTo>
                    <a:pt x="30782" y="36082"/>
                  </a:lnTo>
                  <a:lnTo>
                    <a:pt x="30878" y="34564"/>
                  </a:lnTo>
                  <a:lnTo>
                    <a:pt x="31610" y="20188"/>
                  </a:lnTo>
                  <a:lnTo>
                    <a:pt x="31628" y="19404"/>
                  </a:lnTo>
                  <a:lnTo>
                    <a:pt x="31739" y="14554"/>
                  </a:lnTo>
                  <a:lnTo>
                    <a:pt x="31814" y="11322"/>
                  </a:lnTo>
                  <a:lnTo>
                    <a:pt x="31888" y="4852"/>
                  </a:lnTo>
                  <a:lnTo>
                    <a:pt x="30271" y="1619"/>
                  </a:lnTo>
                  <a:lnTo>
                    <a:pt x="25419" y="0"/>
                  </a:lnTo>
                  <a:close/>
                </a:path>
                <a:path w="251460" h="274955">
                  <a:moveTo>
                    <a:pt x="192225" y="234467"/>
                  </a:moveTo>
                  <a:lnTo>
                    <a:pt x="98185" y="234467"/>
                  </a:lnTo>
                  <a:lnTo>
                    <a:pt x="96890" y="236631"/>
                  </a:lnTo>
                  <a:lnTo>
                    <a:pt x="103389" y="240583"/>
                  </a:lnTo>
                  <a:lnTo>
                    <a:pt x="114355" y="244576"/>
                  </a:lnTo>
                  <a:lnTo>
                    <a:pt x="126534" y="246749"/>
                  </a:lnTo>
                  <a:lnTo>
                    <a:pt x="140229" y="247406"/>
                  </a:lnTo>
                  <a:lnTo>
                    <a:pt x="158013" y="247406"/>
                  </a:lnTo>
                  <a:lnTo>
                    <a:pt x="164482" y="245789"/>
                  </a:lnTo>
                  <a:lnTo>
                    <a:pt x="179512" y="240987"/>
                  </a:lnTo>
                  <a:lnTo>
                    <a:pt x="180354" y="240583"/>
                  </a:lnTo>
                  <a:lnTo>
                    <a:pt x="192225" y="234467"/>
                  </a:lnTo>
                  <a:close/>
                </a:path>
                <a:path w="251460" h="274955">
                  <a:moveTo>
                    <a:pt x="120822" y="179491"/>
                  </a:moveTo>
                  <a:lnTo>
                    <a:pt x="104654" y="179491"/>
                  </a:lnTo>
                  <a:lnTo>
                    <a:pt x="101418" y="181108"/>
                  </a:lnTo>
                  <a:lnTo>
                    <a:pt x="99801" y="184341"/>
                  </a:lnTo>
                  <a:lnTo>
                    <a:pt x="90428" y="196822"/>
                  </a:lnTo>
                  <a:lnTo>
                    <a:pt x="79387" y="205362"/>
                  </a:lnTo>
                  <a:lnTo>
                    <a:pt x="66829" y="210264"/>
                  </a:lnTo>
                  <a:lnTo>
                    <a:pt x="52908" y="211830"/>
                  </a:lnTo>
                  <a:lnTo>
                    <a:pt x="219462" y="211830"/>
                  </a:lnTo>
                  <a:lnTo>
                    <a:pt x="230403" y="199121"/>
                  </a:lnTo>
                  <a:lnTo>
                    <a:pt x="235633" y="190811"/>
                  </a:lnTo>
                  <a:lnTo>
                    <a:pt x="167716" y="190811"/>
                  </a:lnTo>
                  <a:lnTo>
                    <a:pt x="160010" y="189269"/>
                  </a:lnTo>
                  <a:lnTo>
                    <a:pt x="159508" y="189269"/>
                  </a:lnTo>
                  <a:lnTo>
                    <a:pt x="162330" y="187573"/>
                  </a:lnTo>
                  <a:lnTo>
                    <a:pt x="136993" y="187573"/>
                  </a:lnTo>
                  <a:lnTo>
                    <a:pt x="132144" y="185957"/>
                  </a:lnTo>
                  <a:lnTo>
                    <a:pt x="125675" y="182725"/>
                  </a:lnTo>
                  <a:lnTo>
                    <a:pt x="120822" y="179491"/>
                  </a:lnTo>
                  <a:close/>
                </a:path>
                <a:path w="251460" h="274955">
                  <a:moveTo>
                    <a:pt x="250700" y="152002"/>
                  </a:moveTo>
                  <a:lnTo>
                    <a:pt x="216230" y="152002"/>
                  </a:lnTo>
                  <a:lnTo>
                    <a:pt x="219462" y="153619"/>
                  </a:lnTo>
                  <a:lnTo>
                    <a:pt x="221079" y="155235"/>
                  </a:lnTo>
                  <a:lnTo>
                    <a:pt x="222695" y="155235"/>
                  </a:lnTo>
                  <a:lnTo>
                    <a:pt x="225931" y="156851"/>
                  </a:lnTo>
                  <a:lnTo>
                    <a:pt x="185655" y="189269"/>
                  </a:lnTo>
                  <a:lnTo>
                    <a:pt x="167716" y="190811"/>
                  </a:lnTo>
                  <a:lnTo>
                    <a:pt x="235633" y="190811"/>
                  </a:lnTo>
                  <a:lnTo>
                    <a:pt x="239069" y="185351"/>
                  </a:lnTo>
                  <a:lnTo>
                    <a:pt x="245612" y="170672"/>
                  </a:lnTo>
                  <a:lnTo>
                    <a:pt x="250065" y="155639"/>
                  </a:lnTo>
                  <a:lnTo>
                    <a:pt x="250184" y="155235"/>
                  </a:lnTo>
                  <a:lnTo>
                    <a:pt x="250700" y="152002"/>
                  </a:lnTo>
                  <a:close/>
                </a:path>
                <a:path w="251460" h="274955">
                  <a:moveTo>
                    <a:pt x="221433" y="120695"/>
                  </a:moveTo>
                  <a:lnTo>
                    <a:pt x="180906" y="140834"/>
                  </a:lnTo>
                  <a:lnTo>
                    <a:pt x="149728" y="175852"/>
                  </a:lnTo>
                  <a:lnTo>
                    <a:pt x="143184" y="183381"/>
                  </a:lnTo>
                  <a:lnTo>
                    <a:pt x="138610" y="187573"/>
                  </a:lnTo>
                  <a:lnTo>
                    <a:pt x="162330" y="187573"/>
                  </a:lnTo>
                  <a:lnTo>
                    <a:pt x="166657" y="184973"/>
                  </a:lnTo>
                  <a:lnTo>
                    <a:pt x="173377" y="179692"/>
                  </a:lnTo>
                  <a:lnTo>
                    <a:pt x="180097" y="173502"/>
                  </a:lnTo>
                  <a:lnTo>
                    <a:pt x="187123" y="166554"/>
                  </a:lnTo>
                  <a:lnTo>
                    <a:pt x="194400" y="160187"/>
                  </a:lnTo>
                  <a:lnTo>
                    <a:pt x="201676" y="155639"/>
                  </a:lnTo>
                  <a:lnTo>
                    <a:pt x="208953" y="152911"/>
                  </a:lnTo>
                  <a:lnTo>
                    <a:pt x="216230" y="152002"/>
                  </a:lnTo>
                  <a:lnTo>
                    <a:pt x="250700" y="152002"/>
                  </a:lnTo>
                  <a:lnTo>
                    <a:pt x="251449" y="147302"/>
                  </a:lnTo>
                  <a:lnTo>
                    <a:pt x="250658" y="140834"/>
                  </a:lnTo>
                  <a:lnTo>
                    <a:pt x="250590" y="140278"/>
                  </a:lnTo>
                  <a:lnTo>
                    <a:pt x="247912" y="133860"/>
                  </a:lnTo>
                  <a:lnTo>
                    <a:pt x="243719" y="127745"/>
                  </a:lnTo>
                  <a:lnTo>
                    <a:pt x="237301" y="123778"/>
                  </a:lnTo>
                  <a:lnTo>
                    <a:pt x="229973" y="121478"/>
                  </a:lnTo>
                  <a:lnTo>
                    <a:pt x="221433" y="120695"/>
                  </a:lnTo>
                  <a:close/>
                </a:path>
                <a:path w="251460" h="274955">
                  <a:moveTo>
                    <a:pt x="167716" y="14554"/>
                  </a:moveTo>
                  <a:lnTo>
                    <a:pt x="161250" y="14554"/>
                  </a:lnTo>
                  <a:lnTo>
                    <a:pt x="128907" y="48512"/>
                  </a:lnTo>
                  <a:lnTo>
                    <a:pt x="127292" y="53362"/>
                  </a:lnTo>
                  <a:lnTo>
                    <a:pt x="130524" y="61447"/>
                  </a:lnTo>
                  <a:lnTo>
                    <a:pt x="135376" y="67917"/>
                  </a:lnTo>
                  <a:lnTo>
                    <a:pt x="141846" y="72765"/>
                  </a:lnTo>
                  <a:lnTo>
                    <a:pt x="149703" y="79133"/>
                  </a:lnTo>
                  <a:lnTo>
                    <a:pt x="156196" y="83682"/>
                  </a:lnTo>
                  <a:lnTo>
                    <a:pt x="161173" y="86411"/>
                  </a:lnTo>
                  <a:lnTo>
                    <a:pt x="164482" y="87321"/>
                  </a:lnTo>
                  <a:lnTo>
                    <a:pt x="167716" y="87321"/>
                  </a:lnTo>
                  <a:lnTo>
                    <a:pt x="170952" y="85704"/>
                  </a:lnTo>
                  <a:lnTo>
                    <a:pt x="201674" y="54978"/>
                  </a:lnTo>
                  <a:lnTo>
                    <a:pt x="203291" y="50129"/>
                  </a:lnTo>
                  <a:lnTo>
                    <a:pt x="201674" y="45276"/>
                  </a:lnTo>
                  <a:lnTo>
                    <a:pt x="195004" y="39567"/>
                  </a:lnTo>
                  <a:lnTo>
                    <a:pt x="187121" y="32341"/>
                  </a:lnTo>
                  <a:lnTo>
                    <a:pt x="178025" y="23902"/>
                  </a:lnTo>
                  <a:lnTo>
                    <a:pt x="167716" y="1455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/>
          <p:nvPr/>
        </p:nvSpPr>
        <p:spPr>
          <a:xfrm>
            <a:off x="5777826" y="553380"/>
            <a:ext cx="205740" cy="477520"/>
          </a:xfrm>
          <a:custGeom>
            <a:avLst/>
            <a:gdLst/>
            <a:ahLst/>
            <a:cxnLst/>
            <a:rect l="l" t="t" r="r" b="b"/>
            <a:pathLst>
              <a:path w="205739" h="477519">
                <a:moveTo>
                  <a:pt x="111574" y="0"/>
                </a:moveTo>
                <a:lnTo>
                  <a:pt x="105106" y="0"/>
                </a:lnTo>
                <a:lnTo>
                  <a:pt x="95758" y="10611"/>
                </a:lnTo>
                <a:lnTo>
                  <a:pt x="87320" y="20616"/>
                </a:lnTo>
                <a:lnTo>
                  <a:pt x="80094" y="30016"/>
                </a:lnTo>
                <a:lnTo>
                  <a:pt x="74383" y="38808"/>
                </a:lnTo>
                <a:lnTo>
                  <a:pt x="74383" y="45278"/>
                </a:lnTo>
                <a:lnTo>
                  <a:pt x="106725" y="69531"/>
                </a:lnTo>
                <a:lnTo>
                  <a:pt x="111574" y="71146"/>
                </a:lnTo>
                <a:lnTo>
                  <a:pt x="118043" y="71146"/>
                </a:lnTo>
                <a:lnTo>
                  <a:pt x="121277" y="69531"/>
                </a:lnTo>
                <a:lnTo>
                  <a:pt x="130372" y="58970"/>
                </a:lnTo>
                <a:lnTo>
                  <a:pt x="138256" y="49318"/>
                </a:lnTo>
                <a:lnTo>
                  <a:pt x="150383" y="33955"/>
                </a:lnTo>
                <a:lnTo>
                  <a:pt x="150383" y="27490"/>
                </a:lnTo>
                <a:lnTo>
                  <a:pt x="139772" y="21148"/>
                </a:lnTo>
                <a:lnTo>
                  <a:pt x="129766" y="14351"/>
                </a:lnTo>
                <a:lnTo>
                  <a:pt x="120367" y="7251"/>
                </a:lnTo>
                <a:lnTo>
                  <a:pt x="111574" y="0"/>
                </a:lnTo>
                <a:close/>
              </a:path>
              <a:path w="205739" h="477519">
                <a:moveTo>
                  <a:pt x="42044" y="227999"/>
                </a:moveTo>
                <a:lnTo>
                  <a:pt x="21022" y="273098"/>
                </a:lnTo>
                <a:lnTo>
                  <a:pt x="8869" y="315193"/>
                </a:lnTo>
                <a:lnTo>
                  <a:pt x="935" y="360620"/>
                </a:lnTo>
                <a:lnTo>
                  <a:pt x="0" y="379997"/>
                </a:lnTo>
                <a:lnTo>
                  <a:pt x="1733" y="402839"/>
                </a:lnTo>
                <a:lnTo>
                  <a:pt x="1819" y="403976"/>
                </a:lnTo>
                <a:lnTo>
                  <a:pt x="16372" y="443443"/>
                </a:lnTo>
                <a:lnTo>
                  <a:pt x="47904" y="472372"/>
                </a:lnTo>
                <a:lnTo>
                  <a:pt x="72767" y="477022"/>
                </a:lnTo>
                <a:lnTo>
                  <a:pt x="80853" y="477022"/>
                </a:lnTo>
                <a:lnTo>
                  <a:pt x="88938" y="475405"/>
                </a:lnTo>
                <a:lnTo>
                  <a:pt x="95403" y="472169"/>
                </a:lnTo>
                <a:lnTo>
                  <a:pt x="115162" y="464311"/>
                </a:lnTo>
                <a:lnTo>
                  <a:pt x="133405" y="452968"/>
                </a:lnTo>
                <a:lnTo>
                  <a:pt x="150435" y="438289"/>
                </a:lnTo>
                <a:lnTo>
                  <a:pt x="166554" y="420425"/>
                </a:lnTo>
                <a:lnTo>
                  <a:pt x="170681" y="413956"/>
                </a:lnTo>
                <a:lnTo>
                  <a:pt x="77616" y="413956"/>
                </a:lnTo>
                <a:lnTo>
                  <a:pt x="71553" y="412441"/>
                </a:lnTo>
                <a:lnTo>
                  <a:pt x="39263" y="388338"/>
                </a:lnTo>
                <a:lnTo>
                  <a:pt x="37191" y="381618"/>
                </a:lnTo>
                <a:lnTo>
                  <a:pt x="34135" y="372799"/>
                </a:lnTo>
                <a:lnTo>
                  <a:pt x="32138" y="363222"/>
                </a:lnTo>
                <a:lnTo>
                  <a:pt x="31090" y="353117"/>
                </a:lnTo>
                <a:lnTo>
                  <a:pt x="31051" y="352737"/>
                </a:lnTo>
                <a:lnTo>
                  <a:pt x="30826" y="344855"/>
                </a:lnTo>
                <a:lnTo>
                  <a:pt x="30722" y="341190"/>
                </a:lnTo>
                <a:lnTo>
                  <a:pt x="31875" y="325022"/>
                </a:lnTo>
                <a:lnTo>
                  <a:pt x="41530" y="275499"/>
                </a:lnTo>
                <a:lnTo>
                  <a:pt x="51746" y="237700"/>
                </a:lnTo>
                <a:lnTo>
                  <a:pt x="51746" y="232851"/>
                </a:lnTo>
                <a:lnTo>
                  <a:pt x="48510" y="229615"/>
                </a:lnTo>
                <a:lnTo>
                  <a:pt x="42044" y="227999"/>
                </a:lnTo>
                <a:close/>
              </a:path>
              <a:path w="205739" h="477519">
                <a:moveTo>
                  <a:pt x="147149" y="106721"/>
                </a:moveTo>
                <a:lnTo>
                  <a:pt x="124509" y="129362"/>
                </a:lnTo>
                <a:lnTo>
                  <a:pt x="121392" y="140276"/>
                </a:lnTo>
                <a:lnTo>
                  <a:pt x="121277" y="140681"/>
                </a:lnTo>
                <a:lnTo>
                  <a:pt x="119660" y="143913"/>
                </a:lnTo>
                <a:lnTo>
                  <a:pt x="114808" y="151999"/>
                </a:lnTo>
                <a:lnTo>
                  <a:pt x="111574" y="160084"/>
                </a:lnTo>
                <a:lnTo>
                  <a:pt x="109959" y="164934"/>
                </a:lnTo>
                <a:lnTo>
                  <a:pt x="109959" y="176255"/>
                </a:lnTo>
                <a:lnTo>
                  <a:pt x="134212" y="197276"/>
                </a:lnTo>
                <a:lnTo>
                  <a:pt x="148766" y="197276"/>
                </a:lnTo>
                <a:lnTo>
                  <a:pt x="150383" y="198893"/>
                </a:lnTo>
                <a:lnTo>
                  <a:pt x="150383" y="210211"/>
                </a:lnTo>
                <a:lnTo>
                  <a:pt x="148766" y="216681"/>
                </a:lnTo>
                <a:lnTo>
                  <a:pt x="143917" y="224765"/>
                </a:lnTo>
                <a:lnTo>
                  <a:pt x="140581" y="233835"/>
                </a:lnTo>
                <a:lnTo>
                  <a:pt x="137852" y="241541"/>
                </a:lnTo>
                <a:lnTo>
                  <a:pt x="135842" y="247403"/>
                </a:lnTo>
                <a:lnTo>
                  <a:pt x="134212" y="252256"/>
                </a:lnTo>
                <a:lnTo>
                  <a:pt x="136967" y="265924"/>
                </a:lnTo>
                <a:lnTo>
                  <a:pt x="137999" y="275019"/>
                </a:lnTo>
                <a:lnTo>
                  <a:pt x="138054" y="275499"/>
                </a:lnTo>
                <a:lnTo>
                  <a:pt x="137730" y="279745"/>
                </a:lnTo>
                <a:lnTo>
                  <a:pt x="137625" y="281134"/>
                </a:lnTo>
                <a:lnTo>
                  <a:pt x="135831" y="282978"/>
                </a:lnTo>
                <a:lnTo>
                  <a:pt x="135345" y="292884"/>
                </a:lnTo>
                <a:lnTo>
                  <a:pt x="135325" y="293287"/>
                </a:lnTo>
                <a:lnTo>
                  <a:pt x="136609" y="302180"/>
                </a:lnTo>
                <a:lnTo>
                  <a:pt x="136639" y="302383"/>
                </a:lnTo>
                <a:lnTo>
                  <a:pt x="140378" y="310266"/>
                </a:lnTo>
                <a:lnTo>
                  <a:pt x="147149" y="316937"/>
                </a:lnTo>
                <a:lnTo>
                  <a:pt x="148766" y="318554"/>
                </a:lnTo>
                <a:lnTo>
                  <a:pt x="156852" y="321786"/>
                </a:lnTo>
                <a:lnTo>
                  <a:pt x="168170" y="325022"/>
                </a:lnTo>
                <a:lnTo>
                  <a:pt x="176255" y="328255"/>
                </a:lnTo>
                <a:lnTo>
                  <a:pt x="181105" y="331487"/>
                </a:lnTo>
                <a:lnTo>
                  <a:pt x="181105" y="337957"/>
                </a:lnTo>
                <a:lnTo>
                  <a:pt x="147655" y="390082"/>
                </a:lnTo>
                <a:lnTo>
                  <a:pt x="103994" y="411253"/>
                </a:lnTo>
                <a:lnTo>
                  <a:pt x="77616" y="413956"/>
                </a:lnTo>
                <a:lnTo>
                  <a:pt x="170681" y="413956"/>
                </a:lnTo>
                <a:lnTo>
                  <a:pt x="194751" y="364031"/>
                </a:lnTo>
                <a:lnTo>
                  <a:pt x="204089" y="324186"/>
                </a:lnTo>
                <a:lnTo>
                  <a:pt x="205362" y="307234"/>
                </a:lnTo>
                <a:lnTo>
                  <a:pt x="205160" y="302383"/>
                </a:lnTo>
                <a:lnTo>
                  <a:pt x="205059" y="299983"/>
                </a:lnTo>
                <a:lnTo>
                  <a:pt x="204201" y="293287"/>
                </a:lnTo>
                <a:lnTo>
                  <a:pt x="204150" y="292884"/>
                </a:lnTo>
                <a:lnTo>
                  <a:pt x="202634" y="286087"/>
                </a:lnTo>
                <a:lnTo>
                  <a:pt x="200512" y="279745"/>
                </a:lnTo>
                <a:lnTo>
                  <a:pt x="198893" y="273276"/>
                </a:lnTo>
                <a:lnTo>
                  <a:pt x="192427" y="268427"/>
                </a:lnTo>
                <a:lnTo>
                  <a:pt x="182725" y="263574"/>
                </a:lnTo>
                <a:lnTo>
                  <a:pt x="174640" y="260341"/>
                </a:lnTo>
                <a:lnTo>
                  <a:pt x="168170" y="257105"/>
                </a:lnTo>
                <a:lnTo>
                  <a:pt x="163322" y="255488"/>
                </a:lnTo>
                <a:lnTo>
                  <a:pt x="160084" y="253871"/>
                </a:lnTo>
                <a:lnTo>
                  <a:pt x="160084" y="247403"/>
                </a:lnTo>
                <a:lnTo>
                  <a:pt x="164886" y="231941"/>
                </a:lnTo>
                <a:lnTo>
                  <a:pt x="169384" y="219510"/>
                </a:lnTo>
                <a:lnTo>
                  <a:pt x="173233" y="210211"/>
                </a:lnTo>
                <a:lnTo>
                  <a:pt x="176255" y="203746"/>
                </a:lnTo>
                <a:lnTo>
                  <a:pt x="178630" y="192880"/>
                </a:lnTo>
                <a:lnTo>
                  <a:pt x="180702" y="182319"/>
                </a:lnTo>
                <a:lnTo>
                  <a:pt x="182168" y="172364"/>
                </a:lnTo>
                <a:lnTo>
                  <a:pt x="182625" y="164934"/>
                </a:lnTo>
                <a:lnTo>
                  <a:pt x="182725" y="163318"/>
                </a:lnTo>
                <a:lnTo>
                  <a:pt x="182120" y="151999"/>
                </a:lnTo>
                <a:lnTo>
                  <a:pt x="182093" y="151494"/>
                </a:lnTo>
                <a:lnTo>
                  <a:pt x="180168" y="140681"/>
                </a:lnTo>
                <a:lnTo>
                  <a:pt x="180096" y="140276"/>
                </a:lnTo>
                <a:lnTo>
                  <a:pt x="155032" y="107606"/>
                </a:lnTo>
                <a:lnTo>
                  <a:pt x="147149" y="10672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4951530" y="580871"/>
            <a:ext cx="776605" cy="396240"/>
            <a:chOff x="4951530" y="580871"/>
            <a:chExt cx="776605" cy="396240"/>
          </a:xfrm>
        </p:grpSpPr>
        <p:sp>
          <p:nvSpPr>
            <p:cNvPr id="22" name="object 22"/>
            <p:cNvSpPr/>
            <p:nvPr/>
          </p:nvSpPr>
          <p:spPr>
            <a:xfrm>
              <a:off x="5485147" y="634230"/>
              <a:ext cx="242570" cy="341630"/>
            </a:xfrm>
            <a:custGeom>
              <a:avLst/>
              <a:gdLst/>
              <a:ahLst/>
              <a:cxnLst/>
              <a:rect l="l" t="t" r="r" b="b"/>
              <a:pathLst>
                <a:path w="242570" h="341630">
                  <a:moveTo>
                    <a:pt x="173018" y="0"/>
                  </a:moveTo>
                  <a:lnTo>
                    <a:pt x="166552" y="0"/>
                  </a:lnTo>
                  <a:lnTo>
                    <a:pt x="132594" y="35575"/>
                  </a:lnTo>
                  <a:lnTo>
                    <a:pt x="132594" y="40427"/>
                  </a:lnTo>
                  <a:lnTo>
                    <a:pt x="135827" y="46893"/>
                  </a:lnTo>
                  <a:lnTo>
                    <a:pt x="151998" y="63064"/>
                  </a:lnTo>
                  <a:lnTo>
                    <a:pt x="160084" y="67917"/>
                  </a:lnTo>
                  <a:lnTo>
                    <a:pt x="168169" y="71150"/>
                  </a:lnTo>
                  <a:lnTo>
                    <a:pt x="173018" y="72765"/>
                  </a:lnTo>
                  <a:lnTo>
                    <a:pt x="176255" y="71150"/>
                  </a:lnTo>
                  <a:lnTo>
                    <a:pt x="205361" y="40427"/>
                  </a:lnTo>
                  <a:lnTo>
                    <a:pt x="208593" y="35575"/>
                  </a:lnTo>
                  <a:lnTo>
                    <a:pt x="208593" y="30725"/>
                  </a:lnTo>
                  <a:lnTo>
                    <a:pt x="205361" y="29109"/>
                  </a:lnTo>
                  <a:lnTo>
                    <a:pt x="195304" y="20921"/>
                  </a:lnTo>
                  <a:lnTo>
                    <a:pt x="186763" y="13340"/>
                  </a:lnTo>
                  <a:lnTo>
                    <a:pt x="179436" y="6367"/>
                  </a:lnTo>
                  <a:lnTo>
                    <a:pt x="173018" y="0"/>
                  </a:lnTo>
                  <a:close/>
                </a:path>
                <a:path w="242570" h="341630">
                  <a:moveTo>
                    <a:pt x="102350" y="181234"/>
                  </a:moveTo>
                  <a:lnTo>
                    <a:pt x="95402" y="182725"/>
                  </a:lnTo>
                  <a:lnTo>
                    <a:pt x="90549" y="184341"/>
                  </a:lnTo>
                  <a:lnTo>
                    <a:pt x="80848" y="194043"/>
                  </a:lnTo>
                  <a:lnTo>
                    <a:pt x="80848" y="197279"/>
                  </a:lnTo>
                  <a:lnTo>
                    <a:pt x="79231" y="200512"/>
                  </a:lnTo>
                  <a:lnTo>
                    <a:pt x="75999" y="208597"/>
                  </a:lnTo>
                  <a:lnTo>
                    <a:pt x="74382" y="210214"/>
                  </a:lnTo>
                  <a:lnTo>
                    <a:pt x="71146" y="216683"/>
                  </a:lnTo>
                  <a:lnTo>
                    <a:pt x="66296" y="228001"/>
                  </a:lnTo>
                  <a:lnTo>
                    <a:pt x="61443" y="234471"/>
                  </a:lnTo>
                  <a:lnTo>
                    <a:pt x="59828" y="240936"/>
                  </a:lnTo>
                  <a:lnTo>
                    <a:pt x="59828" y="253875"/>
                  </a:lnTo>
                  <a:lnTo>
                    <a:pt x="63064" y="257107"/>
                  </a:lnTo>
                  <a:lnTo>
                    <a:pt x="68545" y="264156"/>
                  </a:lnTo>
                  <a:lnTo>
                    <a:pt x="75391" y="268629"/>
                  </a:lnTo>
                  <a:lnTo>
                    <a:pt x="83755" y="270980"/>
                  </a:lnTo>
                  <a:lnTo>
                    <a:pt x="93786" y="271663"/>
                  </a:lnTo>
                  <a:lnTo>
                    <a:pt x="97019" y="273278"/>
                  </a:lnTo>
                  <a:lnTo>
                    <a:pt x="97019" y="279745"/>
                  </a:lnTo>
                  <a:lnTo>
                    <a:pt x="95402" y="286213"/>
                  </a:lnTo>
                  <a:lnTo>
                    <a:pt x="50125" y="307234"/>
                  </a:lnTo>
                  <a:lnTo>
                    <a:pt x="36760" y="311808"/>
                  </a:lnTo>
                  <a:lnTo>
                    <a:pt x="25669" y="315927"/>
                  </a:lnTo>
                  <a:lnTo>
                    <a:pt x="16700" y="319742"/>
                  </a:lnTo>
                  <a:lnTo>
                    <a:pt x="9701" y="323405"/>
                  </a:lnTo>
                  <a:lnTo>
                    <a:pt x="1615" y="326638"/>
                  </a:lnTo>
                  <a:lnTo>
                    <a:pt x="0" y="333107"/>
                  </a:lnTo>
                  <a:lnTo>
                    <a:pt x="1615" y="337960"/>
                  </a:lnTo>
                  <a:lnTo>
                    <a:pt x="4848" y="341193"/>
                  </a:lnTo>
                  <a:lnTo>
                    <a:pt x="9180" y="341193"/>
                  </a:lnTo>
                  <a:lnTo>
                    <a:pt x="15966" y="340991"/>
                  </a:lnTo>
                  <a:lnTo>
                    <a:pt x="22813" y="340511"/>
                  </a:lnTo>
                  <a:lnTo>
                    <a:pt x="30721" y="339576"/>
                  </a:lnTo>
                  <a:lnTo>
                    <a:pt x="40424" y="339576"/>
                  </a:lnTo>
                  <a:lnTo>
                    <a:pt x="48508" y="337960"/>
                  </a:lnTo>
                  <a:lnTo>
                    <a:pt x="80848" y="337960"/>
                  </a:lnTo>
                  <a:lnTo>
                    <a:pt x="87317" y="334723"/>
                  </a:lnTo>
                  <a:lnTo>
                    <a:pt x="90549" y="329874"/>
                  </a:lnTo>
                  <a:lnTo>
                    <a:pt x="102955" y="313553"/>
                  </a:lnTo>
                  <a:lnTo>
                    <a:pt x="113391" y="296321"/>
                  </a:lnTo>
                  <a:lnTo>
                    <a:pt x="121704" y="278483"/>
                  </a:lnTo>
                  <a:lnTo>
                    <a:pt x="127741" y="260341"/>
                  </a:lnTo>
                  <a:lnTo>
                    <a:pt x="157860" y="226180"/>
                  </a:lnTo>
                  <a:lnTo>
                    <a:pt x="163147" y="219917"/>
                  </a:lnTo>
                  <a:lnTo>
                    <a:pt x="130977" y="219917"/>
                  </a:lnTo>
                  <a:lnTo>
                    <a:pt x="129362" y="218300"/>
                  </a:lnTo>
                  <a:lnTo>
                    <a:pt x="129362" y="216683"/>
                  </a:lnTo>
                  <a:lnTo>
                    <a:pt x="130314" y="216206"/>
                  </a:lnTo>
                  <a:lnTo>
                    <a:pt x="129243" y="210214"/>
                  </a:lnTo>
                  <a:lnTo>
                    <a:pt x="108541" y="181714"/>
                  </a:lnTo>
                  <a:lnTo>
                    <a:pt x="102350" y="181234"/>
                  </a:lnTo>
                  <a:close/>
                </a:path>
                <a:path w="242570" h="341630">
                  <a:moveTo>
                    <a:pt x="216266" y="134214"/>
                  </a:moveTo>
                  <a:lnTo>
                    <a:pt x="143912" y="134214"/>
                  </a:lnTo>
                  <a:lnTo>
                    <a:pt x="147149" y="135831"/>
                  </a:lnTo>
                  <a:lnTo>
                    <a:pt x="160159" y="144673"/>
                  </a:lnTo>
                  <a:lnTo>
                    <a:pt x="172413" y="152000"/>
                  </a:lnTo>
                  <a:lnTo>
                    <a:pt x="183758" y="158115"/>
                  </a:lnTo>
                  <a:lnTo>
                    <a:pt x="194043" y="163320"/>
                  </a:lnTo>
                  <a:lnTo>
                    <a:pt x="171934" y="183002"/>
                  </a:lnTo>
                  <a:lnTo>
                    <a:pt x="154222" y="198288"/>
                  </a:lnTo>
                  <a:lnTo>
                    <a:pt x="141058" y="209025"/>
                  </a:lnTo>
                  <a:lnTo>
                    <a:pt x="132594" y="215063"/>
                  </a:lnTo>
                  <a:lnTo>
                    <a:pt x="130314" y="216206"/>
                  </a:lnTo>
                  <a:lnTo>
                    <a:pt x="130977" y="219917"/>
                  </a:lnTo>
                  <a:lnTo>
                    <a:pt x="163147" y="219917"/>
                  </a:lnTo>
                  <a:lnTo>
                    <a:pt x="167991" y="214179"/>
                  </a:lnTo>
                  <a:lnTo>
                    <a:pt x="174635" y="205361"/>
                  </a:lnTo>
                  <a:lnTo>
                    <a:pt x="192246" y="191465"/>
                  </a:lnTo>
                  <a:lnTo>
                    <a:pt x="208795" y="179086"/>
                  </a:lnTo>
                  <a:lnTo>
                    <a:pt x="224435" y="168526"/>
                  </a:lnTo>
                  <a:lnTo>
                    <a:pt x="239316" y="160088"/>
                  </a:lnTo>
                  <a:lnTo>
                    <a:pt x="242553" y="155234"/>
                  </a:lnTo>
                  <a:lnTo>
                    <a:pt x="242553" y="147149"/>
                  </a:lnTo>
                  <a:lnTo>
                    <a:pt x="237700" y="143916"/>
                  </a:lnTo>
                  <a:lnTo>
                    <a:pt x="230777" y="140935"/>
                  </a:lnTo>
                  <a:lnTo>
                    <a:pt x="216266" y="134214"/>
                  </a:lnTo>
                  <a:close/>
                </a:path>
                <a:path w="242570" h="341630">
                  <a:moveTo>
                    <a:pt x="150381" y="103492"/>
                  </a:moveTo>
                  <a:lnTo>
                    <a:pt x="140705" y="105007"/>
                  </a:lnTo>
                  <a:lnTo>
                    <a:pt x="131180" y="109554"/>
                  </a:lnTo>
                  <a:lnTo>
                    <a:pt x="121957" y="117133"/>
                  </a:lnTo>
                  <a:lnTo>
                    <a:pt x="113190" y="127745"/>
                  </a:lnTo>
                  <a:lnTo>
                    <a:pt x="111574" y="129362"/>
                  </a:lnTo>
                  <a:lnTo>
                    <a:pt x="108337" y="135831"/>
                  </a:lnTo>
                  <a:lnTo>
                    <a:pt x="105105" y="140684"/>
                  </a:lnTo>
                  <a:lnTo>
                    <a:pt x="103488" y="143916"/>
                  </a:lnTo>
                  <a:lnTo>
                    <a:pt x="103488" y="148766"/>
                  </a:lnTo>
                  <a:lnTo>
                    <a:pt x="105105" y="153619"/>
                  </a:lnTo>
                  <a:lnTo>
                    <a:pt x="108337" y="155234"/>
                  </a:lnTo>
                  <a:lnTo>
                    <a:pt x="113190" y="155234"/>
                  </a:lnTo>
                  <a:lnTo>
                    <a:pt x="114806" y="153619"/>
                  </a:lnTo>
                  <a:lnTo>
                    <a:pt x="119659" y="150385"/>
                  </a:lnTo>
                  <a:lnTo>
                    <a:pt x="126124" y="143916"/>
                  </a:lnTo>
                  <a:lnTo>
                    <a:pt x="129362" y="139063"/>
                  </a:lnTo>
                  <a:lnTo>
                    <a:pt x="134211" y="137447"/>
                  </a:lnTo>
                  <a:lnTo>
                    <a:pt x="135827" y="135831"/>
                  </a:lnTo>
                  <a:lnTo>
                    <a:pt x="140680" y="134214"/>
                  </a:lnTo>
                  <a:lnTo>
                    <a:pt x="216266" y="134214"/>
                  </a:lnTo>
                  <a:lnTo>
                    <a:pt x="212687" y="132546"/>
                  </a:lnTo>
                  <a:lnTo>
                    <a:pt x="202125" y="127745"/>
                  </a:lnTo>
                  <a:lnTo>
                    <a:pt x="177872" y="113193"/>
                  </a:lnTo>
                  <a:lnTo>
                    <a:pt x="169711" y="108949"/>
                  </a:lnTo>
                  <a:lnTo>
                    <a:pt x="162308" y="105917"/>
                  </a:lnTo>
                  <a:lnTo>
                    <a:pt x="155814" y="104098"/>
                  </a:lnTo>
                  <a:lnTo>
                    <a:pt x="150381" y="103492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29911" y="716699"/>
              <a:ext cx="164937" cy="25710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951530" y="580871"/>
              <a:ext cx="430530" cy="396240"/>
            </a:xfrm>
            <a:custGeom>
              <a:avLst/>
              <a:gdLst/>
              <a:ahLst/>
              <a:cxnLst/>
              <a:rect l="l" t="t" r="r" b="b"/>
              <a:pathLst>
                <a:path w="430529" h="396240">
                  <a:moveTo>
                    <a:pt x="428510" y="0"/>
                  </a:moveTo>
                  <a:lnTo>
                    <a:pt x="418809" y="0"/>
                  </a:lnTo>
                  <a:lnTo>
                    <a:pt x="417188" y="3232"/>
                  </a:lnTo>
                  <a:lnTo>
                    <a:pt x="409306" y="13744"/>
                  </a:lnTo>
                  <a:lnTo>
                    <a:pt x="404228" y="19150"/>
                  </a:lnTo>
                  <a:lnTo>
                    <a:pt x="397785" y="24253"/>
                  </a:lnTo>
                  <a:lnTo>
                    <a:pt x="389271" y="31834"/>
                  </a:lnTo>
                  <a:lnTo>
                    <a:pt x="376764" y="43656"/>
                  </a:lnTo>
                  <a:lnTo>
                    <a:pt x="320169" y="87317"/>
                  </a:lnTo>
                  <a:lnTo>
                    <a:pt x="304454" y="101289"/>
                  </a:lnTo>
                  <a:lnTo>
                    <a:pt x="274891" y="137444"/>
                  </a:lnTo>
                  <a:lnTo>
                    <a:pt x="269889" y="154954"/>
                  </a:lnTo>
                  <a:lnTo>
                    <a:pt x="266806" y="164933"/>
                  </a:lnTo>
                  <a:lnTo>
                    <a:pt x="261956" y="174635"/>
                  </a:lnTo>
                  <a:lnTo>
                    <a:pt x="260341" y="182721"/>
                  </a:lnTo>
                  <a:lnTo>
                    <a:pt x="260341" y="189190"/>
                  </a:lnTo>
                  <a:lnTo>
                    <a:pt x="259657" y="196164"/>
                  </a:lnTo>
                  <a:lnTo>
                    <a:pt x="260341" y="242553"/>
                  </a:lnTo>
                  <a:lnTo>
                    <a:pt x="260997" y="257686"/>
                  </a:lnTo>
                  <a:lnTo>
                    <a:pt x="260744" y="271456"/>
                  </a:lnTo>
                  <a:lnTo>
                    <a:pt x="248615" y="309859"/>
                  </a:lnTo>
                  <a:lnTo>
                    <a:pt x="210211" y="327849"/>
                  </a:lnTo>
                  <a:lnTo>
                    <a:pt x="179236" y="331765"/>
                  </a:lnTo>
                  <a:lnTo>
                    <a:pt x="168977" y="332498"/>
                  </a:lnTo>
                  <a:lnTo>
                    <a:pt x="148765" y="334723"/>
                  </a:lnTo>
                  <a:lnTo>
                    <a:pt x="115615" y="334521"/>
                  </a:lnTo>
                  <a:lnTo>
                    <a:pt x="101011" y="334040"/>
                  </a:lnTo>
                  <a:lnTo>
                    <a:pt x="87317" y="333104"/>
                  </a:lnTo>
                  <a:lnTo>
                    <a:pt x="70034" y="332498"/>
                  </a:lnTo>
                  <a:lnTo>
                    <a:pt x="29105" y="323401"/>
                  </a:lnTo>
                  <a:lnTo>
                    <a:pt x="22636" y="316936"/>
                  </a:lnTo>
                  <a:lnTo>
                    <a:pt x="22636" y="289446"/>
                  </a:lnTo>
                  <a:lnTo>
                    <a:pt x="21019" y="282977"/>
                  </a:lnTo>
                  <a:lnTo>
                    <a:pt x="16167" y="281360"/>
                  </a:lnTo>
                  <a:lnTo>
                    <a:pt x="11318" y="282977"/>
                  </a:lnTo>
                  <a:lnTo>
                    <a:pt x="6465" y="286209"/>
                  </a:lnTo>
                  <a:lnTo>
                    <a:pt x="4848" y="289446"/>
                  </a:lnTo>
                  <a:lnTo>
                    <a:pt x="4848" y="292679"/>
                  </a:lnTo>
                  <a:lnTo>
                    <a:pt x="1211" y="323808"/>
                  </a:lnTo>
                  <a:lnTo>
                    <a:pt x="6063" y="370701"/>
                  </a:lnTo>
                  <a:lnTo>
                    <a:pt x="39968" y="390711"/>
                  </a:lnTo>
                  <a:lnTo>
                    <a:pt x="84739" y="395562"/>
                  </a:lnTo>
                  <a:lnTo>
                    <a:pt x="113190" y="396168"/>
                  </a:lnTo>
                  <a:lnTo>
                    <a:pt x="181104" y="388082"/>
                  </a:lnTo>
                  <a:lnTo>
                    <a:pt x="233052" y="366658"/>
                  </a:lnTo>
                  <a:lnTo>
                    <a:pt x="261956" y="337957"/>
                  </a:lnTo>
                  <a:lnTo>
                    <a:pt x="277519" y="297732"/>
                  </a:lnTo>
                  <a:lnTo>
                    <a:pt x="284594" y="249019"/>
                  </a:lnTo>
                  <a:lnTo>
                    <a:pt x="287826" y="156851"/>
                  </a:lnTo>
                  <a:lnTo>
                    <a:pt x="289446" y="153615"/>
                  </a:lnTo>
                  <a:lnTo>
                    <a:pt x="303997" y="139063"/>
                  </a:lnTo>
                  <a:lnTo>
                    <a:pt x="327950" y="119684"/>
                  </a:lnTo>
                  <a:lnTo>
                    <a:pt x="366760" y="88807"/>
                  </a:lnTo>
                  <a:lnTo>
                    <a:pt x="381617" y="77616"/>
                  </a:lnTo>
                  <a:lnTo>
                    <a:pt x="393743" y="66119"/>
                  </a:lnTo>
                  <a:lnTo>
                    <a:pt x="421940" y="29205"/>
                  </a:lnTo>
                  <a:lnTo>
                    <a:pt x="430127" y="6465"/>
                  </a:lnTo>
                  <a:lnTo>
                    <a:pt x="430127" y="3232"/>
                  </a:lnTo>
                  <a:lnTo>
                    <a:pt x="428510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606001" y="737722"/>
            <a:ext cx="158468" cy="239317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15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61091" y="1448367"/>
            <a:ext cx="12793980" cy="7529195"/>
            <a:chOff x="461091" y="1448367"/>
            <a:chExt cx="12793980" cy="752919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89336" y="6688681"/>
              <a:ext cx="5385467" cy="215393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61086" y="1448371"/>
              <a:ext cx="12793980" cy="7529195"/>
            </a:xfrm>
            <a:custGeom>
              <a:avLst/>
              <a:gdLst/>
              <a:ahLst/>
              <a:cxnLst/>
              <a:rect l="l" t="t" r="r" b="b"/>
              <a:pathLst>
                <a:path w="12793980" h="7529195">
                  <a:moveTo>
                    <a:pt x="6137275" y="266700"/>
                  </a:moveTo>
                  <a:lnTo>
                    <a:pt x="6134963" y="228600"/>
                  </a:lnTo>
                  <a:lnTo>
                    <a:pt x="6128258" y="190500"/>
                  </a:lnTo>
                  <a:lnTo>
                    <a:pt x="6117526" y="152400"/>
                  </a:lnTo>
                  <a:lnTo>
                    <a:pt x="6112141" y="137083"/>
                  </a:lnTo>
                  <a:lnTo>
                    <a:pt x="6112141" y="266700"/>
                  </a:lnTo>
                  <a:lnTo>
                    <a:pt x="6112141" y="4165600"/>
                  </a:lnTo>
                  <a:lnTo>
                    <a:pt x="6110021" y="4203700"/>
                  </a:lnTo>
                  <a:lnTo>
                    <a:pt x="6106338" y="4229100"/>
                  </a:lnTo>
                  <a:lnTo>
                    <a:pt x="6103899" y="4229100"/>
                  </a:lnTo>
                  <a:lnTo>
                    <a:pt x="6100978" y="4241800"/>
                  </a:lnTo>
                  <a:lnTo>
                    <a:pt x="6097689" y="4254500"/>
                  </a:lnTo>
                  <a:lnTo>
                    <a:pt x="6094057" y="4267200"/>
                  </a:lnTo>
                  <a:lnTo>
                    <a:pt x="6089967" y="4279900"/>
                  </a:lnTo>
                  <a:lnTo>
                    <a:pt x="6085598" y="4292600"/>
                  </a:lnTo>
                  <a:lnTo>
                    <a:pt x="6080811" y="4292600"/>
                  </a:lnTo>
                  <a:lnTo>
                    <a:pt x="6075756" y="4305300"/>
                  </a:lnTo>
                  <a:lnTo>
                    <a:pt x="6070371" y="4318000"/>
                  </a:lnTo>
                  <a:lnTo>
                    <a:pt x="6064643" y="4318000"/>
                  </a:lnTo>
                  <a:lnTo>
                    <a:pt x="6058649" y="4330700"/>
                  </a:lnTo>
                  <a:lnTo>
                    <a:pt x="6052350" y="4343400"/>
                  </a:lnTo>
                  <a:lnTo>
                    <a:pt x="6045797" y="4343400"/>
                  </a:lnTo>
                  <a:lnTo>
                    <a:pt x="6039015" y="4356100"/>
                  </a:lnTo>
                  <a:lnTo>
                    <a:pt x="6031966" y="4356100"/>
                  </a:lnTo>
                  <a:lnTo>
                    <a:pt x="6024753" y="4368800"/>
                  </a:lnTo>
                  <a:lnTo>
                    <a:pt x="6017285" y="4368800"/>
                  </a:lnTo>
                  <a:lnTo>
                    <a:pt x="6009589" y="4381500"/>
                  </a:lnTo>
                  <a:lnTo>
                    <a:pt x="5993739" y="4381500"/>
                  </a:lnTo>
                  <a:lnTo>
                    <a:pt x="5985548" y="4394200"/>
                  </a:lnTo>
                  <a:lnTo>
                    <a:pt x="5942609" y="4394200"/>
                  </a:lnTo>
                  <a:lnTo>
                    <a:pt x="5933605" y="4406900"/>
                  </a:lnTo>
                  <a:lnTo>
                    <a:pt x="203746" y="4406900"/>
                  </a:lnTo>
                  <a:lnTo>
                    <a:pt x="194729" y="4394200"/>
                  </a:lnTo>
                  <a:lnTo>
                    <a:pt x="151790" y="4394200"/>
                  </a:lnTo>
                  <a:lnTo>
                    <a:pt x="143611" y="4381500"/>
                  </a:lnTo>
                  <a:lnTo>
                    <a:pt x="127762" y="4381500"/>
                  </a:lnTo>
                  <a:lnTo>
                    <a:pt x="120065" y="4368800"/>
                  </a:lnTo>
                  <a:lnTo>
                    <a:pt x="112598" y="4368800"/>
                  </a:lnTo>
                  <a:lnTo>
                    <a:pt x="105384" y="4356100"/>
                  </a:lnTo>
                  <a:lnTo>
                    <a:pt x="98336" y="4356100"/>
                  </a:lnTo>
                  <a:lnTo>
                    <a:pt x="91541" y="4343400"/>
                  </a:lnTo>
                  <a:lnTo>
                    <a:pt x="85001" y="4343400"/>
                  </a:lnTo>
                  <a:lnTo>
                    <a:pt x="78701" y="4330700"/>
                  </a:lnTo>
                  <a:lnTo>
                    <a:pt x="72694" y="4318000"/>
                  </a:lnTo>
                  <a:lnTo>
                    <a:pt x="67030" y="4318000"/>
                  </a:lnTo>
                  <a:lnTo>
                    <a:pt x="61582" y="4305300"/>
                  </a:lnTo>
                  <a:lnTo>
                    <a:pt x="56540" y="4292600"/>
                  </a:lnTo>
                  <a:lnTo>
                    <a:pt x="51752" y="4292600"/>
                  </a:lnTo>
                  <a:lnTo>
                    <a:pt x="39649" y="4254500"/>
                  </a:lnTo>
                  <a:lnTo>
                    <a:pt x="33451" y="4229100"/>
                  </a:lnTo>
                  <a:lnTo>
                    <a:pt x="31013" y="4229100"/>
                  </a:lnTo>
                  <a:lnTo>
                    <a:pt x="26149" y="4191000"/>
                  </a:lnTo>
                  <a:lnTo>
                    <a:pt x="25209" y="4165600"/>
                  </a:lnTo>
                  <a:lnTo>
                    <a:pt x="25209" y="266700"/>
                  </a:lnTo>
                  <a:lnTo>
                    <a:pt x="27330" y="228600"/>
                  </a:lnTo>
                  <a:lnTo>
                    <a:pt x="33451" y="190500"/>
                  </a:lnTo>
                  <a:lnTo>
                    <a:pt x="36372" y="190500"/>
                  </a:lnTo>
                  <a:lnTo>
                    <a:pt x="39649" y="177800"/>
                  </a:lnTo>
                  <a:lnTo>
                    <a:pt x="43294" y="165100"/>
                  </a:lnTo>
                  <a:lnTo>
                    <a:pt x="47383" y="152400"/>
                  </a:lnTo>
                  <a:lnTo>
                    <a:pt x="51752" y="139700"/>
                  </a:lnTo>
                  <a:lnTo>
                    <a:pt x="56540" y="139700"/>
                  </a:lnTo>
                  <a:lnTo>
                    <a:pt x="61582" y="127000"/>
                  </a:lnTo>
                  <a:lnTo>
                    <a:pt x="67030" y="114300"/>
                  </a:lnTo>
                  <a:lnTo>
                    <a:pt x="72694" y="101600"/>
                  </a:lnTo>
                  <a:lnTo>
                    <a:pt x="78701" y="101600"/>
                  </a:lnTo>
                  <a:lnTo>
                    <a:pt x="85001" y="88900"/>
                  </a:lnTo>
                  <a:lnTo>
                    <a:pt x="91541" y="88900"/>
                  </a:lnTo>
                  <a:lnTo>
                    <a:pt x="98336" y="76200"/>
                  </a:lnTo>
                  <a:lnTo>
                    <a:pt x="105384" y="76200"/>
                  </a:lnTo>
                  <a:lnTo>
                    <a:pt x="112598" y="63500"/>
                  </a:lnTo>
                  <a:lnTo>
                    <a:pt x="120065" y="63500"/>
                  </a:lnTo>
                  <a:lnTo>
                    <a:pt x="127762" y="50800"/>
                  </a:lnTo>
                  <a:lnTo>
                    <a:pt x="135585" y="50800"/>
                  </a:lnTo>
                  <a:lnTo>
                    <a:pt x="143611" y="38100"/>
                  </a:lnTo>
                  <a:lnTo>
                    <a:pt x="177190" y="38100"/>
                  </a:lnTo>
                  <a:lnTo>
                    <a:pt x="185889" y="25400"/>
                  </a:lnTo>
                  <a:lnTo>
                    <a:pt x="203746" y="25400"/>
                  </a:lnTo>
                  <a:lnTo>
                    <a:pt x="5933605" y="25400"/>
                  </a:lnTo>
                  <a:lnTo>
                    <a:pt x="5951448" y="25400"/>
                  </a:lnTo>
                  <a:lnTo>
                    <a:pt x="5960148" y="38100"/>
                  </a:lnTo>
                  <a:lnTo>
                    <a:pt x="5993739" y="38100"/>
                  </a:lnTo>
                  <a:lnTo>
                    <a:pt x="6001766" y="50800"/>
                  </a:lnTo>
                  <a:lnTo>
                    <a:pt x="6009589" y="50800"/>
                  </a:lnTo>
                  <a:lnTo>
                    <a:pt x="6017285" y="63500"/>
                  </a:lnTo>
                  <a:lnTo>
                    <a:pt x="6024753" y="63500"/>
                  </a:lnTo>
                  <a:lnTo>
                    <a:pt x="6031966" y="76200"/>
                  </a:lnTo>
                  <a:lnTo>
                    <a:pt x="6039015" y="76200"/>
                  </a:lnTo>
                  <a:lnTo>
                    <a:pt x="6045797" y="88900"/>
                  </a:lnTo>
                  <a:lnTo>
                    <a:pt x="6052350" y="88900"/>
                  </a:lnTo>
                  <a:lnTo>
                    <a:pt x="6058649" y="101600"/>
                  </a:lnTo>
                  <a:lnTo>
                    <a:pt x="6064643" y="101600"/>
                  </a:lnTo>
                  <a:lnTo>
                    <a:pt x="6070371" y="114300"/>
                  </a:lnTo>
                  <a:lnTo>
                    <a:pt x="6075756" y="127000"/>
                  </a:lnTo>
                  <a:lnTo>
                    <a:pt x="6080811" y="139700"/>
                  </a:lnTo>
                  <a:lnTo>
                    <a:pt x="6085598" y="139700"/>
                  </a:lnTo>
                  <a:lnTo>
                    <a:pt x="6089967" y="152400"/>
                  </a:lnTo>
                  <a:lnTo>
                    <a:pt x="6094057" y="165100"/>
                  </a:lnTo>
                  <a:lnTo>
                    <a:pt x="6097689" y="177800"/>
                  </a:lnTo>
                  <a:lnTo>
                    <a:pt x="6100978" y="190500"/>
                  </a:lnTo>
                  <a:lnTo>
                    <a:pt x="6103899" y="190500"/>
                  </a:lnTo>
                  <a:lnTo>
                    <a:pt x="6110021" y="228600"/>
                  </a:lnTo>
                  <a:lnTo>
                    <a:pt x="6112141" y="266700"/>
                  </a:lnTo>
                  <a:lnTo>
                    <a:pt x="6112141" y="137083"/>
                  </a:lnTo>
                  <a:lnTo>
                    <a:pt x="6108281" y="127000"/>
                  </a:lnTo>
                  <a:lnTo>
                    <a:pt x="6103099" y="127000"/>
                  </a:lnTo>
                  <a:lnTo>
                    <a:pt x="6097473" y="114300"/>
                  </a:lnTo>
                  <a:lnTo>
                    <a:pt x="6091491" y="101600"/>
                  </a:lnTo>
                  <a:lnTo>
                    <a:pt x="6085167" y="88900"/>
                  </a:lnTo>
                  <a:lnTo>
                    <a:pt x="6078499" y="88900"/>
                  </a:lnTo>
                  <a:lnTo>
                    <a:pt x="6071501" y="76200"/>
                  </a:lnTo>
                  <a:lnTo>
                    <a:pt x="6064161" y="63500"/>
                  </a:lnTo>
                  <a:lnTo>
                    <a:pt x="6056503" y="63500"/>
                  </a:lnTo>
                  <a:lnTo>
                    <a:pt x="6048565" y="50800"/>
                  </a:lnTo>
                  <a:lnTo>
                    <a:pt x="6040259" y="38100"/>
                  </a:lnTo>
                  <a:lnTo>
                    <a:pt x="6031725" y="38100"/>
                  </a:lnTo>
                  <a:lnTo>
                    <a:pt x="6022949" y="25400"/>
                  </a:lnTo>
                  <a:lnTo>
                    <a:pt x="6004534" y="25400"/>
                  </a:lnTo>
                  <a:lnTo>
                    <a:pt x="5994984" y="12700"/>
                  </a:lnTo>
                  <a:lnTo>
                    <a:pt x="5954687" y="12700"/>
                  </a:lnTo>
                  <a:lnTo>
                    <a:pt x="5944184" y="0"/>
                  </a:lnTo>
                  <a:lnTo>
                    <a:pt x="5933605" y="0"/>
                  </a:lnTo>
                  <a:lnTo>
                    <a:pt x="203746" y="0"/>
                  </a:lnTo>
                  <a:lnTo>
                    <a:pt x="193167" y="0"/>
                  </a:lnTo>
                  <a:lnTo>
                    <a:pt x="182651" y="12700"/>
                  </a:lnTo>
                  <a:lnTo>
                    <a:pt x="142354" y="12700"/>
                  </a:lnTo>
                  <a:lnTo>
                    <a:pt x="132803" y="25400"/>
                  </a:lnTo>
                  <a:lnTo>
                    <a:pt x="114401" y="25400"/>
                  </a:lnTo>
                  <a:lnTo>
                    <a:pt x="105625" y="38100"/>
                  </a:lnTo>
                  <a:lnTo>
                    <a:pt x="97078" y="38100"/>
                  </a:lnTo>
                  <a:lnTo>
                    <a:pt x="88785" y="50800"/>
                  </a:lnTo>
                  <a:lnTo>
                    <a:pt x="80848" y="63500"/>
                  </a:lnTo>
                  <a:lnTo>
                    <a:pt x="73177" y="63500"/>
                  </a:lnTo>
                  <a:lnTo>
                    <a:pt x="65849" y="76200"/>
                  </a:lnTo>
                  <a:lnTo>
                    <a:pt x="58851" y="88900"/>
                  </a:lnTo>
                  <a:lnTo>
                    <a:pt x="52171" y="88900"/>
                  </a:lnTo>
                  <a:lnTo>
                    <a:pt x="45808" y="101600"/>
                  </a:lnTo>
                  <a:lnTo>
                    <a:pt x="39878" y="114300"/>
                  </a:lnTo>
                  <a:lnTo>
                    <a:pt x="34239" y="127000"/>
                  </a:lnTo>
                  <a:lnTo>
                    <a:pt x="29057" y="127000"/>
                  </a:lnTo>
                  <a:lnTo>
                    <a:pt x="15786" y="165100"/>
                  </a:lnTo>
                  <a:lnTo>
                    <a:pt x="6362" y="203200"/>
                  </a:lnTo>
                  <a:lnTo>
                    <a:pt x="1104" y="241300"/>
                  </a:lnTo>
                  <a:lnTo>
                    <a:pt x="63" y="266700"/>
                  </a:lnTo>
                  <a:lnTo>
                    <a:pt x="63" y="4165600"/>
                  </a:lnTo>
                  <a:lnTo>
                    <a:pt x="2374" y="4203700"/>
                  </a:lnTo>
                  <a:lnTo>
                    <a:pt x="9093" y="4241800"/>
                  </a:lnTo>
                  <a:lnTo>
                    <a:pt x="19824" y="4279900"/>
                  </a:lnTo>
                  <a:lnTo>
                    <a:pt x="24193" y="4292600"/>
                  </a:lnTo>
                  <a:lnTo>
                    <a:pt x="29057" y="4292600"/>
                  </a:lnTo>
                  <a:lnTo>
                    <a:pt x="34239" y="4305300"/>
                  </a:lnTo>
                  <a:lnTo>
                    <a:pt x="39878" y="4318000"/>
                  </a:lnTo>
                  <a:lnTo>
                    <a:pt x="45808" y="4330700"/>
                  </a:lnTo>
                  <a:lnTo>
                    <a:pt x="52171" y="4343400"/>
                  </a:lnTo>
                  <a:lnTo>
                    <a:pt x="58851" y="4343400"/>
                  </a:lnTo>
                  <a:lnTo>
                    <a:pt x="65849" y="4356100"/>
                  </a:lnTo>
                  <a:lnTo>
                    <a:pt x="73177" y="4368800"/>
                  </a:lnTo>
                  <a:lnTo>
                    <a:pt x="80848" y="4368800"/>
                  </a:lnTo>
                  <a:lnTo>
                    <a:pt x="88785" y="4381500"/>
                  </a:lnTo>
                  <a:lnTo>
                    <a:pt x="97078" y="4381500"/>
                  </a:lnTo>
                  <a:lnTo>
                    <a:pt x="105625" y="4394200"/>
                  </a:lnTo>
                  <a:lnTo>
                    <a:pt x="114401" y="4394200"/>
                  </a:lnTo>
                  <a:lnTo>
                    <a:pt x="123494" y="4406900"/>
                  </a:lnTo>
                  <a:lnTo>
                    <a:pt x="132803" y="4406900"/>
                  </a:lnTo>
                  <a:lnTo>
                    <a:pt x="142354" y="4419600"/>
                  </a:lnTo>
                  <a:lnTo>
                    <a:pt x="203746" y="4419600"/>
                  </a:lnTo>
                  <a:lnTo>
                    <a:pt x="5933605" y="4419600"/>
                  </a:lnTo>
                  <a:lnTo>
                    <a:pt x="5994984" y="4419600"/>
                  </a:lnTo>
                  <a:lnTo>
                    <a:pt x="6004534" y="4406900"/>
                  </a:lnTo>
                  <a:lnTo>
                    <a:pt x="6013843" y="4406900"/>
                  </a:lnTo>
                  <a:lnTo>
                    <a:pt x="6022949" y="4394200"/>
                  </a:lnTo>
                  <a:lnTo>
                    <a:pt x="6031725" y="4394200"/>
                  </a:lnTo>
                  <a:lnTo>
                    <a:pt x="6040259" y="4381500"/>
                  </a:lnTo>
                  <a:lnTo>
                    <a:pt x="6048565" y="4381500"/>
                  </a:lnTo>
                  <a:lnTo>
                    <a:pt x="6056503" y="4368800"/>
                  </a:lnTo>
                  <a:lnTo>
                    <a:pt x="6064161" y="4368800"/>
                  </a:lnTo>
                  <a:lnTo>
                    <a:pt x="6071501" y="4356100"/>
                  </a:lnTo>
                  <a:lnTo>
                    <a:pt x="6078499" y="4343400"/>
                  </a:lnTo>
                  <a:lnTo>
                    <a:pt x="6085167" y="4343400"/>
                  </a:lnTo>
                  <a:lnTo>
                    <a:pt x="6091491" y="4330700"/>
                  </a:lnTo>
                  <a:lnTo>
                    <a:pt x="6097473" y="4318000"/>
                  </a:lnTo>
                  <a:lnTo>
                    <a:pt x="6103099" y="4305300"/>
                  </a:lnTo>
                  <a:lnTo>
                    <a:pt x="6108281" y="4292600"/>
                  </a:lnTo>
                  <a:lnTo>
                    <a:pt x="6113145" y="4292600"/>
                  </a:lnTo>
                  <a:lnTo>
                    <a:pt x="6125146" y="4254500"/>
                  </a:lnTo>
                  <a:lnTo>
                    <a:pt x="6133185" y="4216400"/>
                  </a:lnTo>
                  <a:lnTo>
                    <a:pt x="6136983" y="4178300"/>
                  </a:lnTo>
                  <a:lnTo>
                    <a:pt x="6137275" y="4165600"/>
                  </a:lnTo>
                  <a:lnTo>
                    <a:pt x="6137275" y="266700"/>
                  </a:lnTo>
                  <a:close/>
                </a:path>
                <a:path w="12793980" h="7529195">
                  <a:moveTo>
                    <a:pt x="6137351" y="5141150"/>
                  </a:moveTo>
                  <a:lnTo>
                    <a:pt x="6136970" y="5128450"/>
                  </a:lnTo>
                  <a:lnTo>
                    <a:pt x="6135865" y="5115750"/>
                  </a:lnTo>
                  <a:lnTo>
                    <a:pt x="6134125" y="5115750"/>
                  </a:lnTo>
                  <a:lnTo>
                    <a:pt x="6131661" y="5103050"/>
                  </a:lnTo>
                  <a:lnTo>
                    <a:pt x="6128537" y="5090350"/>
                  </a:lnTo>
                  <a:lnTo>
                    <a:pt x="6124816" y="5077650"/>
                  </a:lnTo>
                  <a:lnTo>
                    <a:pt x="6120422" y="5064950"/>
                  </a:lnTo>
                  <a:lnTo>
                    <a:pt x="6115507" y="5064950"/>
                  </a:lnTo>
                  <a:lnTo>
                    <a:pt x="6112065" y="5057102"/>
                  </a:lnTo>
                  <a:lnTo>
                    <a:pt x="6112065" y="5141150"/>
                  </a:lnTo>
                  <a:lnTo>
                    <a:pt x="6112065" y="7325550"/>
                  </a:lnTo>
                  <a:lnTo>
                    <a:pt x="6111786" y="7338250"/>
                  </a:lnTo>
                  <a:lnTo>
                    <a:pt x="6110884" y="7338250"/>
                  </a:lnTo>
                  <a:lnTo>
                    <a:pt x="6109335" y="7350950"/>
                  </a:lnTo>
                  <a:lnTo>
                    <a:pt x="6107265" y="7363650"/>
                  </a:lnTo>
                  <a:lnTo>
                    <a:pt x="6104636" y="7376350"/>
                  </a:lnTo>
                  <a:lnTo>
                    <a:pt x="6101410" y="7376350"/>
                  </a:lnTo>
                  <a:lnTo>
                    <a:pt x="6097702" y="7389050"/>
                  </a:lnTo>
                  <a:lnTo>
                    <a:pt x="6093384" y="7401750"/>
                  </a:lnTo>
                  <a:lnTo>
                    <a:pt x="6088608" y="7401750"/>
                  </a:lnTo>
                  <a:lnTo>
                    <a:pt x="6083325" y="7414450"/>
                  </a:lnTo>
                  <a:lnTo>
                    <a:pt x="6077521" y="7414450"/>
                  </a:lnTo>
                  <a:lnTo>
                    <a:pt x="6071209" y="7427150"/>
                  </a:lnTo>
                  <a:lnTo>
                    <a:pt x="6064478" y="7439850"/>
                  </a:lnTo>
                  <a:lnTo>
                    <a:pt x="6057277" y="7439850"/>
                  </a:lnTo>
                  <a:lnTo>
                    <a:pt x="6049632" y="7452550"/>
                  </a:lnTo>
                  <a:lnTo>
                    <a:pt x="6041555" y="7452550"/>
                  </a:lnTo>
                  <a:lnTo>
                    <a:pt x="6033122" y="7465250"/>
                  </a:lnTo>
                  <a:lnTo>
                    <a:pt x="6024232" y="7465250"/>
                  </a:lnTo>
                  <a:lnTo>
                    <a:pt x="6015025" y="7477950"/>
                  </a:lnTo>
                  <a:lnTo>
                    <a:pt x="5995454" y="7477950"/>
                  </a:lnTo>
                  <a:lnTo>
                    <a:pt x="5985141" y="7490650"/>
                  </a:lnTo>
                  <a:lnTo>
                    <a:pt x="5963691" y="7490650"/>
                  </a:lnTo>
                  <a:lnTo>
                    <a:pt x="5952541" y="7503350"/>
                  </a:lnTo>
                  <a:lnTo>
                    <a:pt x="5893054" y="7503350"/>
                  </a:lnTo>
                  <a:lnTo>
                    <a:pt x="5880544" y="7516050"/>
                  </a:lnTo>
                  <a:lnTo>
                    <a:pt x="5867870" y="7516050"/>
                  </a:lnTo>
                  <a:lnTo>
                    <a:pt x="269481" y="7516050"/>
                  </a:lnTo>
                  <a:lnTo>
                    <a:pt x="256806" y="7516050"/>
                  </a:lnTo>
                  <a:lnTo>
                    <a:pt x="244297" y="7503350"/>
                  </a:lnTo>
                  <a:lnTo>
                    <a:pt x="184810" y="7503350"/>
                  </a:lnTo>
                  <a:lnTo>
                    <a:pt x="173659" y="7490650"/>
                  </a:lnTo>
                  <a:lnTo>
                    <a:pt x="152209" y="7490650"/>
                  </a:lnTo>
                  <a:lnTo>
                    <a:pt x="141884" y="7477950"/>
                  </a:lnTo>
                  <a:lnTo>
                    <a:pt x="122326" y="7477950"/>
                  </a:lnTo>
                  <a:lnTo>
                    <a:pt x="113106" y="7465250"/>
                  </a:lnTo>
                  <a:lnTo>
                    <a:pt x="104228" y="7465250"/>
                  </a:lnTo>
                  <a:lnTo>
                    <a:pt x="95783" y="7452550"/>
                  </a:lnTo>
                  <a:lnTo>
                    <a:pt x="87718" y="7452550"/>
                  </a:lnTo>
                  <a:lnTo>
                    <a:pt x="80073" y="7439850"/>
                  </a:lnTo>
                  <a:lnTo>
                    <a:pt x="72872" y="7439850"/>
                  </a:lnTo>
                  <a:lnTo>
                    <a:pt x="66141" y="7427150"/>
                  </a:lnTo>
                  <a:lnTo>
                    <a:pt x="59829" y="7414450"/>
                  </a:lnTo>
                  <a:lnTo>
                    <a:pt x="54025" y="7414450"/>
                  </a:lnTo>
                  <a:lnTo>
                    <a:pt x="48729" y="7401750"/>
                  </a:lnTo>
                  <a:lnTo>
                    <a:pt x="43967" y="7401750"/>
                  </a:lnTo>
                  <a:lnTo>
                    <a:pt x="39649" y="7389050"/>
                  </a:lnTo>
                  <a:lnTo>
                    <a:pt x="35941" y="7376350"/>
                  </a:lnTo>
                  <a:lnTo>
                    <a:pt x="32715" y="7376350"/>
                  </a:lnTo>
                  <a:lnTo>
                    <a:pt x="30073" y="7363650"/>
                  </a:lnTo>
                  <a:lnTo>
                    <a:pt x="28003" y="7350950"/>
                  </a:lnTo>
                  <a:lnTo>
                    <a:pt x="26466" y="7338250"/>
                  </a:lnTo>
                  <a:lnTo>
                    <a:pt x="25565" y="7338250"/>
                  </a:lnTo>
                  <a:lnTo>
                    <a:pt x="25273" y="7325550"/>
                  </a:lnTo>
                  <a:lnTo>
                    <a:pt x="25273" y="5141150"/>
                  </a:lnTo>
                  <a:lnTo>
                    <a:pt x="25565" y="5128450"/>
                  </a:lnTo>
                  <a:lnTo>
                    <a:pt x="26466" y="5128450"/>
                  </a:lnTo>
                  <a:lnTo>
                    <a:pt x="28003" y="5115750"/>
                  </a:lnTo>
                  <a:lnTo>
                    <a:pt x="30073" y="5103050"/>
                  </a:lnTo>
                  <a:lnTo>
                    <a:pt x="32715" y="5103050"/>
                  </a:lnTo>
                  <a:lnTo>
                    <a:pt x="35941" y="5090350"/>
                  </a:lnTo>
                  <a:lnTo>
                    <a:pt x="39649" y="5077650"/>
                  </a:lnTo>
                  <a:lnTo>
                    <a:pt x="43967" y="5077650"/>
                  </a:lnTo>
                  <a:lnTo>
                    <a:pt x="48729" y="5064950"/>
                  </a:lnTo>
                  <a:lnTo>
                    <a:pt x="54025" y="5052250"/>
                  </a:lnTo>
                  <a:lnTo>
                    <a:pt x="59829" y="5052250"/>
                  </a:lnTo>
                  <a:lnTo>
                    <a:pt x="66141" y="5039550"/>
                  </a:lnTo>
                  <a:lnTo>
                    <a:pt x="72872" y="5039550"/>
                  </a:lnTo>
                  <a:lnTo>
                    <a:pt x="80073" y="5026850"/>
                  </a:lnTo>
                  <a:lnTo>
                    <a:pt x="87718" y="5014150"/>
                  </a:lnTo>
                  <a:lnTo>
                    <a:pt x="95783" y="5014150"/>
                  </a:lnTo>
                  <a:lnTo>
                    <a:pt x="104228" y="5001450"/>
                  </a:lnTo>
                  <a:lnTo>
                    <a:pt x="122326" y="5001450"/>
                  </a:lnTo>
                  <a:lnTo>
                    <a:pt x="131965" y="4988750"/>
                  </a:lnTo>
                  <a:lnTo>
                    <a:pt x="141884" y="4988750"/>
                  </a:lnTo>
                  <a:lnTo>
                    <a:pt x="152209" y="4976050"/>
                  </a:lnTo>
                  <a:lnTo>
                    <a:pt x="173659" y="4976050"/>
                  </a:lnTo>
                  <a:lnTo>
                    <a:pt x="184810" y="4963350"/>
                  </a:lnTo>
                  <a:lnTo>
                    <a:pt x="269481" y="4963350"/>
                  </a:lnTo>
                  <a:lnTo>
                    <a:pt x="5867870" y="4963350"/>
                  </a:lnTo>
                  <a:lnTo>
                    <a:pt x="5952541" y="4963350"/>
                  </a:lnTo>
                  <a:lnTo>
                    <a:pt x="5963691" y="4976050"/>
                  </a:lnTo>
                  <a:lnTo>
                    <a:pt x="5985141" y="4976050"/>
                  </a:lnTo>
                  <a:lnTo>
                    <a:pt x="5995454" y="4988750"/>
                  </a:lnTo>
                  <a:lnTo>
                    <a:pt x="6005385" y="4988750"/>
                  </a:lnTo>
                  <a:lnTo>
                    <a:pt x="6015025" y="5001450"/>
                  </a:lnTo>
                  <a:lnTo>
                    <a:pt x="6033122" y="5001450"/>
                  </a:lnTo>
                  <a:lnTo>
                    <a:pt x="6041555" y="5014150"/>
                  </a:lnTo>
                  <a:lnTo>
                    <a:pt x="6049632" y="5014150"/>
                  </a:lnTo>
                  <a:lnTo>
                    <a:pt x="6057277" y="5026850"/>
                  </a:lnTo>
                  <a:lnTo>
                    <a:pt x="6064478" y="5039550"/>
                  </a:lnTo>
                  <a:lnTo>
                    <a:pt x="6071209" y="5039550"/>
                  </a:lnTo>
                  <a:lnTo>
                    <a:pt x="6077521" y="5052250"/>
                  </a:lnTo>
                  <a:lnTo>
                    <a:pt x="6083325" y="5052250"/>
                  </a:lnTo>
                  <a:lnTo>
                    <a:pt x="6088608" y="5064950"/>
                  </a:lnTo>
                  <a:lnTo>
                    <a:pt x="6093384" y="5077650"/>
                  </a:lnTo>
                  <a:lnTo>
                    <a:pt x="6097702" y="5077650"/>
                  </a:lnTo>
                  <a:lnTo>
                    <a:pt x="6101410" y="5090350"/>
                  </a:lnTo>
                  <a:lnTo>
                    <a:pt x="6104636" y="5103050"/>
                  </a:lnTo>
                  <a:lnTo>
                    <a:pt x="6107265" y="5103050"/>
                  </a:lnTo>
                  <a:lnTo>
                    <a:pt x="6109335" y="5115750"/>
                  </a:lnTo>
                  <a:lnTo>
                    <a:pt x="6110884" y="5128450"/>
                  </a:lnTo>
                  <a:lnTo>
                    <a:pt x="6111786" y="5128450"/>
                  </a:lnTo>
                  <a:lnTo>
                    <a:pt x="6112065" y="5141150"/>
                  </a:lnTo>
                  <a:lnTo>
                    <a:pt x="6112065" y="5057102"/>
                  </a:lnTo>
                  <a:lnTo>
                    <a:pt x="6109944" y="5052250"/>
                  </a:lnTo>
                  <a:lnTo>
                    <a:pt x="6103861" y="5039550"/>
                  </a:lnTo>
                  <a:lnTo>
                    <a:pt x="6097270" y="5026850"/>
                  </a:lnTo>
                  <a:lnTo>
                    <a:pt x="6090170" y="5026850"/>
                  </a:lnTo>
                  <a:lnTo>
                    <a:pt x="6082550" y="5014150"/>
                  </a:lnTo>
                  <a:lnTo>
                    <a:pt x="6074461" y="5014150"/>
                  </a:lnTo>
                  <a:lnTo>
                    <a:pt x="6065926" y="5001450"/>
                  </a:lnTo>
                  <a:lnTo>
                    <a:pt x="6056960" y="4988750"/>
                  </a:lnTo>
                  <a:lnTo>
                    <a:pt x="6047537" y="4988750"/>
                  </a:lnTo>
                  <a:lnTo>
                    <a:pt x="6037770" y="4976050"/>
                  </a:lnTo>
                  <a:lnTo>
                    <a:pt x="6027559" y="4976050"/>
                  </a:lnTo>
                  <a:lnTo>
                    <a:pt x="6017044" y="4963350"/>
                  </a:lnTo>
                  <a:lnTo>
                    <a:pt x="5994920" y="4963350"/>
                  </a:lnTo>
                  <a:lnTo>
                    <a:pt x="5983363" y="4950650"/>
                  </a:lnTo>
                  <a:lnTo>
                    <a:pt x="5959348" y="4950650"/>
                  </a:lnTo>
                  <a:lnTo>
                    <a:pt x="5946940" y="4937950"/>
                  </a:lnTo>
                  <a:lnTo>
                    <a:pt x="5867870" y="4937950"/>
                  </a:lnTo>
                  <a:lnTo>
                    <a:pt x="269481" y="4937950"/>
                  </a:lnTo>
                  <a:lnTo>
                    <a:pt x="190411" y="4937950"/>
                  </a:lnTo>
                  <a:lnTo>
                    <a:pt x="178003" y="4950650"/>
                  </a:lnTo>
                  <a:lnTo>
                    <a:pt x="153987" y="4950650"/>
                  </a:lnTo>
                  <a:lnTo>
                    <a:pt x="142430" y="4963350"/>
                  </a:lnTo>
                  <a:lnTo>
                    <a:pt x="120307" y="4963350"/>
                  </a:lnTo>
                  <a:lnTo>
                    <a:pt x="109791" y="4976050"/>
                  </a:lnTo>
                  <a:lnTo>
                    <a:pt x="99580" y="4976050"/>
                  </a:lnTo>
                  <a:lnTo>
                    <a:pt x="89814" y="4988750"/>
                  </a:lnTo>
                  <a:lnTo>
                    <a:pt x="80378" y="4988750"/>
                  </a:lnTo>
                  <a:lnTo>
                    <a:pt x="71424" y="5001450"/>
                  </a:lnTo>
                  <a:lnTo>
                    <a:pt x="62890" y="5014150"/>
                  </a:lnTo>
                  <a:lnTo>
                    <a:pt x="54800" y="5014150"/>
                  </a:lnTo>
                  <a:lnTo>
                    <a:pt x="47167" y="5026850"/>
                  </a:lnTo>
                  <a:lnTo>
                    <a:pt x="40081" y="5026850"/>
                  </a:lnTo>
                  <a:lnTo>
                    <a:pt x="33489" y="5039550"/>
                  </a:lnTo>
                  <a:lnTo>
                    <a:pt x="27393" y="5052250"/>
                  </a:lnTo>
                  <a:lnTo>
                    <a:pt x="21844" y="5064950"/>
                  </a:lnTo>
                  <a:lnTo>
                    <a:pt x="16929" y="5064950"/>
                  </a:lnTo>
                  <a:lnTo>
                    <a:pt x="12534" y="5077650"/>
                  </a:lnTo>
                  <a:lnTo>
                    <a:pt x="8813" y="5090350"/>
                  </a:lnTo>
                  <a:lnTo>
                    <a:pt x="5689" y="5103050"/>
                  </a:lnTo>
                  <a:lnTo>
                    <a:pt x="3213" y="5115750"/>
                  </a:lnTo>
                  <a:lnTo>
                    <a:pt x="1473" y="5115750"/>
                  </a:lnTo>
                  <a:lnTo>
                    <a:pt x="381" y="5128450"/>
                  </a:lnTo>
                  <a:lnTo>
                    <a:pt x="0" y="5141150"/>
                  </a:lnTo>
                  <a:lnTo>
                    <a:pt x="0" y="7325550"/>
                  </a:lnTo>
                  <a:lnTo>
                    <a:pt x="381" y="7338250"/>
                  </a:lnTo>
                  <a:lnTo>
                    <a:pt x="1473" y="7350950"/>
                  </a:lnTo>
                  <a:lnTo>
                    <a:pt x="3213" y="7363650"/>
                  </a:lnTo>
                  <a:lnTo>
                    <a:pt x="5689" y="7363650"/>
                  </a:lnTo>
                  <a:lnTo>
                    <a:pt x="8813" y="7376350"/>
                  </a:lnTo>
                  <a:lnTo>
                    <a:pt x="12534" y="7389050"/>
                  </a:lnTo>
                  <a:lnTo>
                    <a:pt x="16929" y="7401750"/>
                  </a:lnTo>
                  <a:lnTo>
                    <a:pt x="21844" y="7414450"/>
                  </a:lnTo>
                  <a:lnTo>
                    <a:pt x="27393" y="7414450"/>
                  </a:lnTo>
                  <a:lnTo>
                    <a:pt x="33489" y="7427150"/>
                  </a:lnTo>
                  <a:lnTo>
                    <a:pt x="40081" y="7439850"/>
                  </a:lnTo>
                  <a:lnTo>
                    <a:pt x="47167" y="7439850"/>
                  </a:lnTo>
                  <a:lnTo>
                    <a:pt x="54800" y="7452550"/>
                  </a:lnTo>
                  <a:lnTo>
                    <a:pt x="62890" y="7465250"/>
                  </a:lnTo>
                  <a:lnTo>
                    <a:pt x="71424" y="7465250"/>
                  </a:lnTo>
                  <a:lnTo>
                    <a:pt x="80378" y="7477950"/>
                  </a:lnTo>
                  <a:lnTo>
                    <a:pt x="89814" y="7477950"/>
                  </a:lnTo>
                  <a:lnTo>
                    <a:pt x="99580" y="7490650"/>
                  </a:lnTo>
                  <a:lnTo>
                    <a:pt x="109791" y="7490650"/>
                  </a:lnTo>
                  <a:lnTo>
                    <a:pt x="120307" y="7503350"/>
                  </a:lnTo>
                  <a:lnTo>
                    <a:pt x="131229" y="7503350"/>
                  </a:lnTo>
                  <a:lnTo>
                    <a:pt x="142430" y="7516050"/>
                  </a:lnTo>
                  <a:lnTo>
                    <a:pt x="165849" y="7516050"/>
                  </a:lnTo>
                  <a:lnTo>
                    <a:pt x="178003" y="7528750"/>
                  </a:lnTo>
                  <a:lnTo>
                    <a:pt x="269481" y="7528750"/>
                  </a:lnTo>
                  <a:lnTo>
                    <a:pt x="5867870" y="7528750"/>
                  </a:lnTo>
                  <a:lnTo>
                    <a:pt x="5959348" y="7528750"/>
                  </a:lnTo>
                  <a:lnTo>
                    <a:pt x="5971502" y="7516050"/>
                  </a:lnTo>
                  <a:lnTo>
                    <a:pt x="5994920" y="7516050"/>
                  </a:lnTo>
                  <a:lnTo>
                    <a:pt x="6006122" y="7503350"/>
                  </a:lnTo>
                  <a:lnTo>
                    <a:pt x="6017044" y="7503350"/>
                  </a:lnTo>
                  <a:lnTo>
                    <a:pt x="6027559" y="7490650"/>
                  </a:lnTo>
                  <a:lnTo>
                    <a:pt x="6037770" y="7490650"/>
                  </a:lnTo>
                  <a:lnTo>
                    <a:pt x="6047537" y="7477950"/>
                  </a:lnTo>
                  <a:lnTo>
                    <a:pt x="6056960" y="7477950"/>
                  </a:lnTo>
                  <a:lnTo>
                    <a:pt x="6065926" y="7465250"/>
                  </a:lnTo>
                  <a:lnTo>
                    <a:pt x="6074461" y="7465250"/>
                  </a:lnTo>
                  <a:lnTo>
                    <a:pt x="6082550" y="7452550"/>
                  </a:lnTo>
                  <a:lnTo>
                    <a:pt x="6090170" y="7439850"/>
                  </a:lnTo>
                  <a:lnTo>
                    <a:pt x="6097270" y="7439850"/>
                  </a:lnTo>
                  <a:lnTo>
                    <a:pt x="6103861" y="7427150"/>
                  </a:lnTo>
                  <a:lnTo>
                    <a:pt x="6109944" y="7414450"/>
                  </a:lnTo>
                  <a:lnTo>
                    <a:pt x="6115507" y="7414450"/>
                  </a:lnTo>
                  <a:lnTo>
                    <a:pt x="6120422" y="7401750"/>
                  </a:lnTo>
                  <a:lnTo>
                    <a:pt x="6124816" y="7389050"/>
                  </a:lnTo>
                  <a:lnTo>
                    <a:pt x="6128537" y="7376350"/>
                  </a:lnTo>
                  <a:lnTo>
                    <a:pt x="6131661" y="7363650"/>
                  </a:lnTo>
                  <a:lnTo>
                    <a:pt x="6134125" y="7363650"/>
                  </a:lnTo>
                  <a:lnTo>
                    <a:pt x="6135865" y="7350950"/>
                  </a:lnTo>
                  <a:lnTo>
                    <a:pt x="6136970" y="7338250"/>
                  </a:lnTo>
                  <a:lnTo>
                    <a:pt x="6137351" y="7325550"/>
                  </a:lnTo>
                  <a:lnTo>
                    <a:pt x="6137351" y="5141150"/>
                  </a:lnTo>
                  <a:close/>
                </a:path>
                <a:path w="12793980" h="7529195">
                  <a:moveTo>
                    <a:pt x="12793752" y="266700"/>
                  </a:moveTo>
                  <a:lnTo>
                    <a:pt x="12791440" y="228600"/>
                  </a:lnTo>
                  <a:lnTo>
                    <a:pt x="12784722" y="190500"/>
                  </a:lnTo>
                  <a:lnTo>
                    <a:pt x="12773990" y="152400"/>
                  </a:lnTo>
                  <a:lnTo>
                    <a:pt x="12768606" y="137058"/>
                  </a:lnTo>
                  <a:lnTo>
                    <a:pt x="12768606" y="266700"/>
                  </a:lnTo>
                  <a:lnTo>
                    <a:pt x="12768606" y="4165600"/>
                  </a:lnTo>
                  <a:lnTo>
                    <a:pt x="12766485" y="4203700"/>
                  </a:lnTo>
                  <a:lnTo>
                    <a:pt x="12762802" y="4229100"/>
                  </a:lnTo>
                  <a:lnTo>
                    <a:pt x="12760363" y="4229100"/>
                  </a:lnTo>
                  <a:lnTo>
                    <a:pt x="12757442" y="4241800"/>
                  </a:lnTo>
                  <a:lnTo>
                    <a:pt x="12754166" y="4254500"/>
                  </a:lnTo>
                  <a:lnTo>
                    <a:pt x="12750521" y="4267200"/>
                  </a:lnTo>
                  <a:lnTo>
                    <a:pt x="12746431" y="4279900"/>
                  </a:lnTo>
                  <a:lnTo>
                    <a:pt x="12742063" y="4292600"/>
                  </a:lnTo>
                  <a:lnTo>
                    <a:pt x="12737275" y="4292600"/>
                  </a:lnTo>
                  <a:lnTo>
                    <a:pt x="12732233" y="4305300"/>
                  </a:lnTo>
                  <a:lnTo>
                    <a:pt x="12726835" y="4318000"/>
                  </a:lnTo>
                  <a:lnTo>
                    <a:pt x="12721120" y="4318000"/>
                  </a:lnTo>
                  <a:lnTo>
                    <a:pt x="12715126" y="4330700"/>
                  </a:lnTo>
                  <a:lnTo>
                    <a:pt x="12708827" y="4343400"/>
                  </a:lnTo>
                  <a:lnTo>
                    <a:pt x="12702273" y="4343400"/>
                  </a:lnTo>
                  <a:lnTo>
                    <a:pt x="12695492" y="4356100"/>
                  </a:lnTo>
                  <a:lnTo>
                    <a:pt x="12688430" y="4356100"/>
                  </a:lnTo>
                  <a:lnTo>
                    <a:pt x="12681217" y="4368800"/>
                  </a:lnTo>
                  <a:lnTo>
                    <a:pt x="12673749" y="4368800"/>
                  </a:lnTo>
                  <a:lnTo>
                    <a:pt x="12666053" y="4381500"/>
                  </a:lnTo>
                  <a:lnTo>
                    <a:pt x="12650203" y="4381500"/>
                  </a:lnTo>
                  <a:lnTo>
                    <a:pt x="12642025" y="4394200"/>
                  </a:lnTo>
                  <a:lnTo>
                    <a:pt x="12599086" y="4394200"/>
                  </a:lnTo>
                  <a:lnTo>
                    <a:pt x="12590069" y="4406900"/>
                  </a:lnTo>
                  <a:lnTo>
                    <a:pt x="6860210" y="4406900"/>
                  </a:lnTo>
                  <a:lnTo>
                    <a:pt x="6851205" y="4394200"/>
                  </a:lnTo>
                  <a:lnTo>
                    <a:pt x="6808254" y="4394200"/>
                  </a:lnTo>
                  <a:lnTo>
                    <a:pt x="6800075" y="4381500"/>
                  </a:lnTo>
                  <a:lnTo>
                    <a:pt x="6784226" y="4381500"/>
                  </a:lnTo>
                  <a:lnTo>
                    <a:pt x="6776529" y="4368800"/>
                  </a:lnTo>
                  <a:lnTo>
                    <a:pt x="6769074" y="4368800"/>
                  </a:lnTo>
                  <a:lnTo>
                    <a:pt x="6761848" y="4356100"/>
                  </a:lnTo>
                  <a:lnTo>
                    <a:pt x="6754800" y="4356100"/>
                  </a:lnTo>
                  <a:lnTo>
                    <a:pt x="6748018" y="4343400"/>
                  </a:lnTo>
                  <a:lnTo>
                    <a:pt x="6741465" y="4343400"/>
                  </a:lnTo>
                  <a:lnTo>
                    <a:pt x="6735165" y="4330700"/>
                  </a:lnTo>
                  <a:lnTo>
                    <a:pt x="6729171" y="4318000"/>
                  </a:lnTo>
                  <a:lnTo>
                    <a:pt x="6723494" y="4318000"/>
                  </a:lnTo>
                  <a:lnTo>
                    <a:pt x="6718059" y="4305300"/>
                  </a:lnTo>
                  <a:lnTo>
                    <a:pt x="6713004" y="4292600"/>
                  </a:lnTo>
                  <a:lnTo>
                    <a:pt x="6708216" y="4292600"/>
                  </a:lnTo>
                  <a:lnTo>
                    <a:pt x="6696126" y="4254500"/>
                  </a:lnTo>
                  <a:lnTo>
                    <a:pt x="6689915" y="4229100"/>
                  </a:lnTo>
                  <a:lnTo>
                    <a:pt x="6687477" y="4229100"/>
                  </a:lnTo>
                  <a:lnTo>
                    <a:pt x="6682626" y="4191000"/>
                  </a:lnTo>
                  <a:lnTo>
                    <a:pt x="6681673" y="4165600"/>
                  </a:lnTo>
                  <a:lnTo>
                    <a:pt x="6681673" y="266700"/>
                  </a:lnTo>
                  <a:lnTo>
                    <a:pt x="6683794" y="228600"/>
                  </a:lnTo>
                  <a:lnTo>
                    <a:pt x="6689915" y="190500"/>
                  </a:lnTo>
                  <a:lnTo>
                    <a:pt x="6692836" y="190500"/>
                  </a:lnTo>
                  <a:lnTo>
                    <a:pt x="6696126" y="177800"/>
                  </a:lnTo>
                  <a:lnTo>
                    <a:pt x="6699758" y="165100"/>
                  </a:lnTo>
                  <a:lnTo>
                    <a:pt x="6703847" y="152400"/>
                  </a:lnTo>
                  <a:lnTo>
                    <a:pt x="6708216" y="139700"/>
                  </a:lnTo>
                  <a:lnTo>
                    <a:pt x="6713004" y="139700"/>
                  </a:lnTo>
                  <a:lnTo>
                    <a:pt x="6718059" y="127000"/>
                  </a:lnTo>
                  <a:lnTo>
                    <a:pt x="6723494" y="114300"/>
                  </a:lnTo>
                  <a:lnTo>
                    <a:pt x="6729171" y="101600"/>
                  </a:lnTo>
                  <a:lnTo>
                    <a:pt x="6735165" y="101600"/>
                  </a:lnTo>
                  <a:lnTo>
                    <a:pt x="6741465" y="88900"/>
                  </a:lnTo>
                  <a:lnTo>
                    <a:pt x="6748018" y="88900"/>
                  </a:lnTo>
                  <a:lnTo>
                    <a:pt x="6754800" y="76200"/>
                  </a:lnTo>
                  <a:lnTo>
                    <a:pt x="6761848" y="76200"/>
                  </a:lnTo>
                  <a:lnTo>
                    <a:pt x="6769074" y="63500"/>
                  </a:lnTo>
                  <a:lnTo>
                    <a:pt x="6776529" y="63500"/>
                  </a:lnTo>
                  <a:lnTo>
                    <a:pt x="6784226" y="50800"/>
                  </a:lnTo>
                  <a:lnTo>
                    <a:pt x="6792049" y="50800"/>
                  </a:lnTo>
                  <a:lnTo>
                    <a:pt x="6800075" y="38100"/>
                  </a:lnTo>
                  <a:lnTo>
                    <a:pt x="6833667" y="38100"/>
                  </a:lnTo>
                  <a:lnTo>
                    <a:pt x="6842366" y="25400"/>
                  </a:lnTo>
                  <a:lnTo>
                    <a:pt x="6860210" y="25400"/>
                  </a:lnTo>
                  <a:lnTo>
                    <a:pt x="12590069" y="25400"/>
                  </a:lnTo>
                  <a:lnTo>
                    <a:pt x="12607925" y="25400"/>
                  </a:lnTo>
                  <a:lnTo>
                    <a:pt x="12616625" y="38100"/>
                  </a:lnTo>
                  <a:lnTo>
                    <a:pt x="12650203" y="38100"/>
                  </a:lnTo>
                  <a:lnTo>
                    <a:pt x="12658230" y="50800"/>
                  </a:lnTo>
                  <a:lnTo>
                    <a:pt x="12666053" y="50800"/>
                  </a:lnTo>
                  <a:lnTo>
                    <a:pt x="12673749" y="63500"/>
                  </a:lnTo>
                  <a:lnTo>
                    <a:pt x="12681217" y="63500"/>
                  </a:lnTo>
                  <a:lnTo>
                    <a:pt x="12688430" y="76200"/>
                  </a:lnTo>
                  <a:lnTo>
                    <a:pt x="12695492" y="76200"/>
                  </a:lnTo>
                  <a:lnTo>
                    <a:pt x="12702273" y="88900"/>
                  </a:lnTo>
                  <a:lnTo>
                    <a:pt x="12708827" y="88900"/>
                  </a:lnTo>
                  <a:lnTo>
                    <a:pt x="12715126" y="101600"/>
                  </a:lnTo>
                  <a:lnTo>
                    <a:pt x="12721120" y="101600"/>
                  </a:lnTo>
                  <a:lnTo>
                    <a:pt x="12726835" y="114300"/>
                  </a:lnTo>
                  <a:lnTo>
                    <a:pt x="12732233" y="127000"/>
                  </a:lnTo>
                  <a:lnTo>
                    <a:pt x="12737275" y="139700"/>
                  </a:lnTo>
                  <a:lnTo>
                    <a:pt x="12742063" y="139700"/>
                  </a:lnTo>
                  <a:lnTo>
                    <a:pt x="12746431" y="152400"/>
                  </a:lnTo>
                  <a:lnTo>
                    <a:pt x="12750521" y="165100"/>
                  </a:lnTo>
                  <a:lnTo>
                    <a:pt x="12754166" y="177800"/>
                  </a:lnTo>
                  <a:lnTo>
                    <a:pt x="12757442" y="190500"/>
                  </a:lnTo>
                  <a:lnTo>
                    <a:pt x="12760363" y="190500"/>
                  </a:lnTo>
                  <a:lnTo>
                    <a:pt x="12766485" y="228600"/>
                  </a:lnTo>
                  <a:lnTo>
                    <a:pt x="12768606" y="266700"/>
                  </a:lnTo>
                  <a:lnTo>
                    <a:pt x="12768606" y="137058"/>
                  </a:lnTo>
                  <a:lnTo>
                    <a:pt x="12764757" y="127000"/>
                  </a:lnTo>
                  <a:lnTo>
                    <a:pt x="12759576" y="127000"/>
                  </a:lnTo>
                  <a:lnTo>
                    <a:pt x="12753937" y="114300"/>
                  </a:lnTo>
                  <a:lnTo>
                    <a:pt x="12747955" y="101600"/>
                  </a:lnTo>
                  <a:lnTo>
                    <a:pt x="12741643" y="88900"/>
                  </a:lnTo>
                  <a:lnTo>
                    <a:pt x="12734963" y="88900"/>
                  </a:lnTo>
                  <a:lnTo>
                    <a:pt x="12727978" y="76200"/>
                  </a:lnTo>
                  <a:lnTo>
                    <a:pt x="12720638" y="63500"/>
                  </a:lnTo>
                  <a:lnTo>
                    <a:pt x="12712967" y="63500"/>
                  </a:lnTo>
                  <a:lnTo>
                    <a:pt x="12705029" y="50800"/>
                  </a:lnTo>
                  <a:lnTo>
                    <a:pt x="12696736" y="38100"/>
                  </a:lnTo>
                  <a:lnTo>
                    <a:pt x="12688189" y="38100"/>
                  </a:lnTo>
                  <a:lnTo>
                    <a:pt x="12679413" y="25400"/>
                  </a:lnTo>
                  <a:lnTo>
                    <a:pt x="12661011" y="25400"/>
                  </a:lnTo>
                  <a:lnTo>
                    <a:pt x="12651448" y="12700"/>
                  </a:lnTo>
                  <a:lnTo>
                    <a:pt x="12611164" y="12700"/>
                  </a:lnTo>
                  <a:lnTo>
                    <a:pt x="12600648" y="0"/>
                  </a:lnTo>
                  <a:lnTo>
                    <a:pt x="12590069" y="0"/>
                  </a:lnTo>
                  <a:lnTo>
                    <a:pt x="6860210" y="0"/>
                  </a:lnTo>
                  <a:lnTo>
                    <a:pt x="6849631" y="0"/>
                  </a:lnTo>
                  <a:lnTo>
                    <a:pt x="6839115" y="12700"/>
                  </a:lnTo>
                  <a:lnTo>
                    <a:pt x="6798831" y="12700"/>
                  </a:lnTo>
                  <a:lnTo>
                    <a:pt x="6789267" y="25400"/>
                  </a:lnTo>
                  <a:lnTo>
                    <a:pt x="6770865" y="25400"/>
                  </a:lnTo>
                  <a:lnTo>
                    <a:pt x="6762089" y="38100"/>
                  </a:lnTo>
                  <a:lnTo>
                    <a:pt x="6753555" y="38100"/>
                  </a:lnTo>
                  <a:lnTo>
                    <a:pt x="6745249" y="50800"/>
                  </a:lnTo>
                  <a:lnTo>
                    <a:pt x="6737312" y="63500"/>
                  </a:lnTo>
                  <a:lnTo>
                    <a:pt x="6729654" y="63500"/>
                  </a:lnTo>
                  <a:lnTo>
                    <a:pt x="6722313" y="76200"/>
                  </a:lnTo>
                  <a:lnTo>
                    <a:pt x="6715315" y="88900"/>
                  </a:lnTo>
                  <a:lnTo>
                    <a:pt x="6708635" y="88900"/>
                  </a:lnTo>
                  <a:lnTo>
                    <a:pt x="6702272" y="101600"/>
                  </a:lnTo>
                  <a:lnTo>
                    <a:pt x="6696342" y="114300"/>
                  </a:lnTo>
                  <a:lnTo>
                    <a:pt x="6690715" y="127000"/>
                  </a:lnTo>
                  <a:lnTo>
                    <a:pt x="6685534" y="127000"/>
                  </a:lnTo>
                  <a:lnTo>
                    <a:pt x="6672250" y="165100"/>
                  </a:lnTo>
                  <a:lnTo>
                    <a:pt x="6662826" y="203200"/>
                  </a:lnTo>
                  <a:lnTo>
                    <a:pt x="6657568" y="241300"/>
                  </a:lnTo>
                  <a:lnTo>
                    <a:pt x="6656540" y="266700"/>
                  </a:lnTo>
                  <a:lnTo>
                    <a:pt x="6656540" y="4165600"/>
                  </a:lnTo>
                  <a:lnTo>
                    <a:pt x="6658851" y="4203700"/>
                  </a:lnTo>
                  <a:lnTo>
                    <a:pt x="6665557" y="4241800"/>
                  </a:lnTo>
                  <a:lnTo>
                    <a:pt x="6676288" y="4279900"/>
                  </a:lnTo>
                  <a:lnTo>
                    <a:pt x="6680670" y="4292600"/>
                  </a:lnTo>
                  <a:lnTo>
                    <a:pt x="6685534" y="4292600"/>
                  </a:lnTo>
                  <a:lnTo>
                    <a:pt x="6690715" y="4305300"/>
                  </a:lnTo>
                  <a:lnTo>
                    <a:pt x="6696342" y="4318000"/>
                  </a:lnTo>
                  <a:lnTo>
                    <a:pt x="6702272" y="4330700"/>
                  </a:lnTo>
                  <a:lnTo>
                    <a:pt x="6708635" y="4343400"/>
                  </a:lnTo>
                  <a:lnTo>
                    <a:pt x="6715315" y="4343400"/>
                  </a:lnTo>
                  <a:lnTo>
                    <a:pt x="6722313" y="4356100"/>
                  </a:lnTo>
                  <a:lnTo>
                    <a:pt x="6729654" y="4368800"/>
                  </a:lnTo>
                  <a:lnTo>
                    <a:pt x="6737312" y="4368800"/>
                  </a:lnTo>
                  <a:lnTo>
                    <a:pt x="6745249" y="4381500"/>
                  </a:lnTo>
                  <a:lnTo>
                    <a:pt x="6753555" y="4381500"/>
                  </a:lnTo>
                  <a:lnTo>
                    <a:pt x="6762089" y="4394200"/>
                  </a:lnTo>
                  <a:lnTo>
                    <a:pt x="6770865" y="4394200"/>
                  </a:lnTo>
                  <a:lnTo>
                    <a:pt x="6779971" y="4406900"/>
                  </a:lnTo>
                  <a:lnTo>
                    <a:pt x="6789267" y="4406900"/>
                  </a:lnTo>
                  <a:lnTo>
                    <a:pt x="6798831" y="4419600"/>
                  </a:lnTo>
                  <a:lnTo>
                    <a:pt x="6860210" y="4419600"/>
                  </a:lnTo>
                  <a:lnTo>
                    <a:pt x="12590069" y="4419600"/>
                  </a:lnTo>
                  <a:lnTo>
                    <a:pt x="12651448" y="4419600"/>
                  </a:lnTo>
                  <a:lnTo>
                    <a:pt x="12661011" y="4406900"/>
                  </a:lnTo>
                  <a:lnTo>
                    <a:pt x="12670320" y="4406900"/>
                  </a:lnTo>
                  <a:lnTo>
                    <a:pt x="12679413" y="4394200"/>
                  </a:lnTo>
                  <a:lnTo>
                    <a:pt x="12688189" y="4394200"/>
                  </a:lnTo>
                  <a:lnTo>
                    <a:pt x="12696736" y="4381500"/>
                  </a:lnTo>
                  <a:lnTo>
                    <a:pt x="12705029" y="4381500"/>
                  </a:lnTo>
                  <a:lnTo>
                    <a:pt x="12712967" y="4368800"/>
                  </a:lnTo>
                  <a:lnTo>
                    <a:pt x="12720638" y="4368800"/>
                  </a:lnTo>
                  <a:lnTo>
                    <a:pt x="12727978" y="4356100"/>
                  </a:lnTo>
                  <a:lnTo>
                    <a:pt x="12734963" y="4343400"/>
                  </a:lnTo>
                  <a:lnTo>
                    <a:pt x="12741643" y="4343400"/>
                  </a:lnTo>
                  <a:lnTo>
                    <a:pt x="12747955" y="4330700"/>
                  </a:lnTo>
                  <a:lnTo>
                    <a:pt x="12753937" y="4318000"/>
                  </a:lnTo>
                  <a:lnTo>
                    <a:pt x="12759576" y="4305300"/>
                  </a:lnTo>
                  <a:lnTo>
                    <a:pt x="12764757" y="4292600"/>
                  </a:lnTo>
                  <a:lnTo>
                    <a:pt x="12769622" y="4292600"/>
                  </a:lnTo>
                  <a:lnTo>
                    <a:pt x="12781610" y="4254500"/>
                  </a:lnTo>
                  <a:lnTo>
                    <a:pt x="12789649" y="4216400"/>
                  </a:lnTo>
                  <a:lnTo>
                    <a:pt x="12793447" y="4178300"/>
                  </a:lnTo>
                  <a:lnTo>
                    <a:pt x="12793752" y="4165600"/>
                  </a:lnTo>
                  <a:lnTo>
                    <a:pt x="12793752" y="266700"/>
                  </a:lnTo>
                  <a:close/>
                </a:path>
                <a:path w="12793980" h="7529195">
                  <a:moveTo>
                    <a:pt x="12793815" y="5141150"/>
                  </a:moveTo>
                  <a:lnTo>
                    <a:pt x="12793434" y="5128450"/>
                  </a:lnTo>
                  <a:lnTo>
                    <a:pt x="12792342" y="5115750"/>
                  </a:lnTo>
                  <a:lnTo>
                    <a:pt x="12790602" y="5115750"/>
                  </a:lnTo>
                  <a:lnTo>
                    <a:pt x="12788138" y="5103050"/>
                  </a:lnTo>
                  <a:lnTo>
                    <a:pt x="12785001" y="5090350"/>
                  </a:lnTo>
                  <a:lnTo>
                    <a:pt x="12781280" y="5077650"/>
                  </a:lnTo>
                  <a:lnTo>
                    <a:pt x="12776886" y="5064950"/>
                  </a:lnTo>
                  <a:lnTo>
                    <a:pt x="12771971" y="5064950"/>
                  </a:lnTo>
                  <a:lnTo>
                    <a:pt x="12768542" y="5057114"/>
                  </a:lnTo>
                  <a:lnTo>
                    <a:pt x="12768542" y="5141150"/>
                  </a:lnTo>
                  <a:lnTo>
                    <a:pt x="12768542" y="7325550"/>
                  </a:lnTo>
                  <a:lnTo>
                    <a:pt x="12768250" y="7338250"/>
                  </a:lnTo>
                  <a:lnTo>
                    <a:pt x="12767348" y="7338250"/>
                  </a:lnTo>
                  <a:lnTo>
                    <a:pt x="12765812" y="7350950"/>
                  </a:lnTo>
                  <a:lnTo>
                    <a:pt x="12763741" y="7363650"/>
                  </a:lnTo>
                  <a:lnTo>
                    <a:pt x="12761100" y="7376350"/>
                  </a:lnTo>
                  <a:lnTo>
                    <a:pt x="12757874" y="7376350"/>
                  </a:lnTo>
                  <a:lnTo>
                    <a:pt x="12754166" y="7389050"/>
                  </a:lnTo>
                  <a:lnTo>
                    <a:pt x="12749848" y="7401750"/>
                  </a:lnTo>
                  <a:lnTo>
                    <a:pt x="12745085" y="7401750"/>
                  </a:lnTo>
                  <a:lnTo>
                    <a:pt x="12739789" y="7414450"/>
                  </a:lnTo>
                  <a:lnTo>
                    <a:pt x="12733985" y="7414450"/>
                  </a:lnTo>
                  <a:lnTo>
                    <a:pt x="12727673" y="7427150"/>
                  </a:lnTo>
                  <a:lnTo>
                    <a:pt x="12720942" y="7439850"/>
                  </a:lnTo>
                  <a:lnTo>
                    <a:pt x="12713742" y="7439850"/>
                  </a:lnTo>
                  <a:lnTo>
                    <a:pt x="12706109" y="7452550"/>
                  </a:lnTo>
                  <a:lnTo>
                    <a:pt x="12698032" y="7452550"/>
                  </a:lnTo>
                  <a:lnTo>
                    <a:pt x="12689586" y="7465250"/>
                  </a:lnTo>
                  <a:lnTo>
                    <a:pt x="12680709" y="7465250"/>
                  </a:lnTo>
                  <a:lnTo>
                    <a:pt x="12671489" y="7477950"/>
                  </a:lnTo>
                  <a:lnTo>
                    <a:pt x="12651931" y="7477950"/>
                  </a:lnTo>
                  <a:lnTo>
                    <a:pt x="12641618" y="7490650"/>
                  </a:lnTo>
                  <a:lnTo>
                    <a:pt x="12620168" y="7490650"/>
                  </a:lnTo>
                  <a:lnTo>
                    <a:pt x="12609005" y="7503350"/>
                  </a:lnTo>
                  <a:lnTo>
                    <a:pt x="12549518" y="7503350"/>
                  </a:lnTo>
                  <a:lnTo>
                    <a:pt x="12537008" y="7516050"/>
                  </a:lnTo>
                  <a:lnTo>
                    <a:pt x="12524334" y="7516050"/>
                  </a:lnTo>
                  <a:lnTo>
                    <a:pt x="6925945" y="7516050"/>
                  </a:lnTo>
                  <a:lnTo>
                    <a:pt x="6913270" y="7516050"/>
                  </a:lnTo>
                  <a:lnTo>
                    <a:pt x="6900773" y="7503350"/>
                  </a:lnTo>
                  <a:lnTo>
                    <a:pt x="6841274" y="7503350"/>
                  </a:lnTo>
                  <a:lnTo>
                    <a:pt x="6830123" y="7490650"/>
                  </a:lnTo>
                  <a:lnTo>
                    <a:pt x="6808673" y="7490650"/>
                  </a:lnTo>
                  <a:lnTo>
                    <a:pt x="6798361" y="7477950"/>
                  </a:lnTo>
                  <a:lnTo>
                    <a:pt x="6778803" y="7477950"/>
                  </a:lnTo>
                  <a:lnTo>
                    <a:pt x="6769582" y="7465250"/>
                  </a:lnTo>
                  <a:lnTo>
                    <a:pt x="6760692" y="7465250"/>
                  </a:lnTo>
                  <a:lnTo>
                    <a:pt x="6752260" y="7452550"/>
                  </a:lnTo>
                  <a:lnTo>
                    <a:pt x="6744182" y="7452550"/>
                  </a:lnTo>
                  <a:lnTo>
                    <a:pt x="6736537" y="7439850"/>
                  </a:lnTo>
                  <a:lnTo>
                    <a:pt x="6729349" y="7439850"/>
                  </a:lnTo>
                  <a:lnTo>
                    <a:pt x="6722605" y="7427150"/>
                  </a:lnTo>
                  <a:lnTo>
                    <a:pt x="6716306" y="7414450"/>
                  </a:lnTo>
                  <a:lnTo>
                    <a:pt x="6710502" y="7414450"/>
                  </a:lnTo>
                  <a:lnTo>
                    <a:pt x="6705206" y="7401750"/>
                  </a:lnTo>
                  <a:lnTo>
                    <a:pt x="6700431" y="7401750"/>
                  </a:lnTo>
                  <a:lnTo>
                    <a:pt x="6696113" y="7389050"/>
                  </a:lnTo>
                  <a:lnTo>
                    <a:pt x="6692405" y="7376350"/>
                  </a:lnTo>
                  <a:lnTo>
                    <a:pt x="6689179" y="7376350"/>
                  </a:lnTo>
                  <a:lnTo>
                    <a:pt x="6686550" y="7363650"/>
                  </a:lnTo>
                  <a:lnTo>
                    <a:pt x="6684480" y="7350950"/>
                  </a:lnTo>
                  <a:lnTo>
                    <a:pt x="6682930" y="7338250"/>
                  </a:lnTo>
                  <a:lnTo>
                    <a:pt x="6682041" y="7338250"/>
                  </a:lnTo>
                  <a:lnTo>
                    <a:pt x="6681749" y="7325550"/>
                  </a:lnTo>
                  <a:lnTo>
                    <a:pt x="6681749" y="5141150"/>
                  </a:lnTo>
                  <a:lnTo>
                    <a:pt x="6682041" y="5128450"/>
                  </a:lnTo>
                  <a:lnTo>
                    <a:pt x="6682930" y="5128450"/>
                  </a:lnTo>
                  <a:lnTo>
                    <a:pt x="6684480" y="5115750"/>
                  </a:lnTo>
                  <a:lnTo>
                    <a:pt x="6686550" y="5103050"/>
                  </a:lnTo>
                  <a:lnTo>
                    <a:pt x="6689179" y="5103050"/>
                  </a:lnTo>
                  <a:lnTo>
                    <a:pt x="6692405" y="5090350"/>
                  </a:lnTo>
                  <a:lnTo>
                    <a:pt x="6696113" y="5077650"/>
                  </a:lnTo>
                  <a:lnTo>
                    <a:pt x="6700431" y="5077650"/>
                  </a:lnTo>
                  <a:lnTo>
                    <a:pt x="6705206" y="5064950"/>
                  </a:lnTo>
                  <a:lnTo>
                    <a:pt x="6710502" y="5052250"/>
                  </a:lnTo>
                  <a:lnTo>
                    <a:pt x="6716306" y="5052250"/>
                  </a:lnTo>
                  <a:lnTo>
                    <a:pt x="6722605" y="5039550"/>
                  </a:lnTo>
                  <a:lnTo>
                    <a:pt x="6729349" y="5039550"/>
                  </a:lnTo>
                  <a:lnTo>
                    <a:pt x="6736537" y="5026850"/>
                  </a:lnTo>
                  <a:lnTo>
                    <a:pt x="6744182" y="5014150"/>
                  </a:lnTo>
                  <a:lnTo>
                    <a:pt x="6752260" y="5014150"/>
                  </a:lnTo>
                  <a:lnTo>
                    <a:pt x="6760692" y="5001450"/>
                  </a:lnTo>
                  <a:lnTo>
                    <a:pt x="6778803" y="5001450"/>
                  </a:lnTo>
                  <a:lnTo>
                    <a:pt x="6788429" y="4988750"/>
                  </a:lnTo>
                  <a:lnTo>
                    <a:pt x="6798361" y="4988750"/>
                  </a:lnTo>
                  <a:lnTo>
                    <a:pt x="6808673" y="4976050"/>
                  </a:lnTo>
                  <a:lnTo>
                    <a:pt x="6830123" y="4976050"/>
                  </a:lnTo>
                  <a:lnTo>
                    <a:pt x="6841274" y="4963350"/>
                  </a:lnTo>
                  <a:lnTo>
                    <a:pt x="6925945" y="4963350"/>
                  </a:lnTo>
                  <a:lnTo>
                    <a:pt x="12524334" y="4963350"/>
                  </a:lnTo>
                  <a:lnTo>
                    <a:pt x="12609005" y="4963350"/>
                  </a:lnTo>
                  <a:lnTo>
                    <a:pt x="12620168" y="4976050"/>
                  </a:lnTo>
                  <a:lnTo>
                    <a:pt x="12641618" y="4976050"/>
                  </a:lnTo>
                  <a:lnTo>
                    <a:pt x="12651931" y="4988750"/>
                  </a:lnTo>
                  <a:lnTo>
                    <a:pt x="12661849" y="4988750"/>
                  </a:lnTo>
                  <a:lnTo>
                    <a:pt x="12671489" y="5001450"/>
                  </a:lnTo>
                  <a:lnTo>
                    <a:pt x="12689586" y="5001450"/>
                  </a:lnTo>
                  <a:lnTo>
                    <a:pt x="12698032" y="5014150"/>
                  </a:lnTo>
                  <a:lnTo>
                    <a:pt x="12706109" y="5014150"/>
                  </a:lnTo>
                  <a:lnTo>
                    <a:pt x="12713742" y="5026850"/>
                  </a:lnTo>
                  <a:lnTo>
                    <a:pt x="12720942" y="5039550"/>
                  </a:lnTo>
                  <a:lnTo>
                    <a:pt x="12727673" y="5039550"/>
                  </a:lnTo>
                  <a:lnTo>
                    <a:pt x="12733985" y="5052250"/>
                  </a:lnTo>
                  <a:lnTo>
                    <a:pt x="12739789" y="5052250"/>
                  </a:lnTo>
                  <a:lnTo>
                    <a:pt x="12745085" y="5064950"/>
                  </a:lnTo>
                  <a:lnTo>
                    <a:pt x="12749848" y="5077650"/>
                  </a:lnTo>
                  <a:lnTo>
                    <a:pt x="12754166" y="5077650"/>
                  </a:lnTo>
                  <a:lnTo>
                    <a:pt x="12757874" y="5090350"/>
                  </a:lnTo>
                  <a:lnTo>
                    <a:pt x="12761100" y="5103050"/>
                  </a:lnTo>
                  <a:lnTo>
                    <a:pt x="12763741" y="5103050"/>
                  </a:lnTo>
                  <a:lnTo>
                    <a:pt x="12765812" y="5115750"/>
                  </a:lnTo>
                  <a:lnTo>
                    <a:pt x="12767348" y="5128450"/>
                  </a:lnTo>
                  <a:lnTo>
                    <a:pt x="12768250" y="5128450"/>
                  </a:lnTo>
                  <a:lnTo>
                    <a:pt x="12768542" y="5141150"/>
                  </a:lnTo>
                  <a:lnTo>
                    <a:pt x="12768542" y="5057114"/>
                  </a:lnTo>
                  <a:lnTo>
                    <a:pt x="12766421" y="5052250"/>
                  </a:lnTo>
                  <a:lnTo>
                    <a:pt x="12760325" y="5039550"/>
                  </a:lnTo>
                  <a:lnTo>
                    <a:pt x="12753734" y="5026850"/>
                  </a:lnTo>
                  <a:lnTo>
                    <a:pt x="12746647" y="5026850"/>
                  </a:lnTo>
                  <a:lnTo>
                    <a:pt x="12739015" y="5014150"/>
                  </a:lnTo>
                  <a:lnTo>
                    <a:pt x="12730937" y="5014150"/>
                  </a:lnTo>
                  <a:lnTo>
                    <a:pt x="12722390" y="5001450"/>
                  </a:lnTo>
                  <a:lnTo>
                    <a:pt x="12713437" y="4988750"/>
                  </a:lnTo>
                  <a:lnTo>
                    <a:pt x="12704013" y="4988750"/>
                  </a:lnTo>
                  <a:lnTo>
                    <a:pt x="12694234" y="4976050"/>
                  </a:lnTo>
                  <a:lnTo>
                    <a:pt x="12684036" y="4976050"/>
                  </a:lnTo>
                  <a:lnTo>
                    <a:pt x="12673508" y="4963350"/>
                  </a:lnTo>
                  <a:lnTo>
                    <a:pt x="12651397" y="4963350"/>
                  </a:lnTo>
                  <a:lnTo>
                    <a:pt x="12639828" y="4950650"/>
                  </a:lnTo>
                  <a:lnTo>
                    <a:pt x="12615824" y="4950650"/>
                  </a:lnTo>
                  <a:lnTo>
                    <a:pt x="12603404" y="4937950"/>
                  </a:lnTo>
                  <a:lnTo>
                    <a:pt x="12524334" y="4937950"/>
                  </a:lnTo>
                  <a:lnTo>
                    <a:pt x="6925945" y="4937950"/>
                  </a:lnTo>
                  <a:lnTo>
                    <a:pt x="6846875" y="4937950"/>
                  </a:lnTo>
                  <a:lnTo>
                    <a:pt x="6834467" y="4950650"/>
                  </a:lnTo>
                  <a:lnTo>
                    <a:pt x="6810464" y="4950650"/>
                  </a:lnTo>
                  <a:lnTo>
                    <a:pt x="6798894" y="4963350"/>
                  </a:lnTo>
                  <a:lnTo>
                    <a:pt x="6776771" y="4963350"/>
                  </a:lnTo>
                  <a:lnTo>
                    <a:pt x="6766255" y="4976050"/>
                  </a:lnTo>
                  <a:lnTo>
                    <a:pt x="6756057" y="4976050"/>
                  </a:lnTo>
                  <a:lnTo>
                    <a:pt x="6746278" y="4988750"/>
                  </a:lnTo>
                  <a:lnTo>
                    <a:pt x="6736855" y="4988750"/>
                  </a:lnTo>
                  <a:lnTo>
                    <a:pt x="6727888" y="5001450"/>
                  </a:lnTo>
                  <a:lnTo>
                    <a:pt x="6719354" y="5014150"/>
                  </a:lnTo>
                  <a:lnTo>
                    <a:pt x="6711277" y="5014150"/>
                  </a:lnTo>
                  <a:lnTo>
                    <a:pt x="6703644" y="5026850"/>
                  </a:lnTo>
                  <a:lnTo>
                    <a:pt x="6696557" y="5026850"/>
                  </a:lnTo>
                  <a:lnTo>
                    <a:pt x="6689953" y="5039550"/>
                  </a:lnTo>
                  <a:lnTo>
                    <a:pt x="6683870" y="5052250"/>
                  </a:lnTo>
                  <a:lnTo>
                    <a:pt x="6678320" y="5064950"/>
                  </a:lnTo>
                  <a:lnTo>
                    <a:pt x="6673393" y="5064950"/>
                  </a:lnTo>
                  <a:lnTo>
                    <a:pt x="6668998" y="5077650"/>
                  </a:lnTo>
                  <a:lnTo>
                    <a:pt x="6665277" y="5090350"/>
                  </a:lnTo>
                  <a:lnTo>
                    <a:pt x="6662153" y="5103050"/>
                  </a:lnTo>
                  <a:lnTo>
                    <a:pt x="6659689" y="5115750"/>
                  </a:lnTo>
                  <a:lnTo>
                    <a:pt x="6657949" y="5115750"/>
                  </a:lnTo>
                  <a:lnTo>
                    <a:pt x="6656845" y="5128450"/>
                  </a:lnTo>
                  <a:lnTo>
                    <a:pt x="6656464" y="5141150"/>
                  </a:lnTo>
                  <a:lnTo>
                    <a:pt x="6656464" y="7325550"/>
                  </a:lnTo>
                  <a:lnTo>
                    <a:pt x="6656845" y="7338250"/>
                  </a:lnTo>
                  <a:lnTo>
                    <a:pt x="6657949" y="7350950"/>
                  </a:lnTo>
                  <a:lnTo>
                    <a:pt x="6659689" y="7363650"/>
                  </a:lnTo>
                  <a:lnTo>
                    <a:pt x="6662153" y="7363650"/>
                  </a:lnTo>
                  <a:lnTo>
                    <a:pt x="6665277" y="7376350"/>
                  </a:lnTo>
                  <a:lnTo>
                    <a:pt x="6668998" y="7389050"/>
                  </a:lnTo>
                  <a:lnTo>
                    <a:pt x="6673393" y="7401750"/>
                  </a:lnTo>
                  <a:lnTo>
                    <a:pt x="6678320" y="7414450"/>
                  </a:lnTo>
                  <a:lnTo>
                    <a:pt x="6683870" y="7414450"/>
                  </a:lnTo>
                  <a:lnTo>
                    <a:pt x="6689953" y="7427150"/>
                  </a:lnTo>
                  <a:lnTo>
                    <a:pt x="6696557" y="7439850"/>
                  </a:lnTo>
                  <a:lnTo>
                    <a:pt x="6703644" y="7439850"/>
                  </a:lnTo>
                  <a:lnTo>
                    <a:pt x="6711277" y="7452550"/>
                  </a:lnTo>
                  <a:lnTo>
                    <a:pt x="6719354" y="7465250"/>
                  </a:lnTo>
                  <a:lnTo>
                    <a:pt x="6727888" y="7465250"/>
                  </a:lnTo>
                  <a:lnTo>
                    <a:pt x="6736855" y="7477950"/>
                  </a:lnTo>
                  <a:lnTo>
                    <a:pt x="6746278" y="7477950"/>
                  </a:lnTo>
                  <a:lnTo>
                    <a:pt x="6756057" y="7490650"/>
                  </a:lnTo>
                  <a:lnTo>
                    <a:pt x="6766255" y="7490650"/>
                  </a:lnTo>
                  <a:lnTo>
                    <a:pt x="6776771" y="7503350"/>
                  </a:lnTo>
                  <a:lnTo>
                    <a:pt x="6787693" y="7503350"/>
                  </a:lnTo>
                  <a:lnTo>
                    <a:pt x="6798894" y="7516050"/>
                  </a:lnTo>
                  <a:lnTo>
                    <a:pt x="6822326" y="7516050"/>
                  </a:lnTo>
                  <a:lnTo>
                    <a:pt x="6834467" y="7528750"/>
                  </a:lnTo>
                  <a:lnTo>
                    <a:pt x="6925945" y="7528750"/>
                  </a:lnTo>
                  <a:lnTo>
                    <a:pt x="12524334" y="7528750"/>
                  </a:lnTo>
                  <a:lnTo>
                    <a:pt x="12615824" y="7528750"/>
                  </a:lnTo>
                  <a:lnTo>
                    <a:pt x="12627966" y="7516050"/>
                  </a:lnTo>
                  <a:lnTo>
                    <a:pt x="12651397" y="7516050"/>
                  </a:lnTo>
                  <a:lnTo>
                    <a:pt x="12662586" y="7503350"/>
                  </a:lnTo>
                  <a:lnTo>
                    <a:pt x="12673508" y="7503350"/>
                  </a:lnTo>
                  <a:lnTo>
                    <a:pt x="12684036" y="7490650"/>
                  </a:lnTo>
                  <a:lnTo>
                    <a:pt x="12694234" y="7490650"/>
                  </a:lnTo>
                  <a:lnTo>
                    <a:pt x="12704013" y="7477950"/>
                  </a:lnTo>
                  <a:lnTo>
                    <a:pt x="12713437" y="7477950"/>
                  </a:lnTo>
                  <a:lnTo>
                    <a:pt x="12722390" y="7465250"/>
                  </a:lnTo>
                  <a:lnTo>
                    <a:pt x="12730937" y="7465250"/>
                  </a:lnTo>
                  <a:lnTo>
                    <a:pt x="12739015" y="7452550"/>
                  </a:lnTo>
                  <a:lnTo>
                    <a:pt x="12746647" y="7439850"/>
                  </a:lnTo>
                  <a:lnTo>
                    <a:pt x="12753734" y="7439850"/>
                  </a:lnTo>
                  <a:lnTo>
                    <a:pt x="12760325" y="7427150"/>
                  </a:lnTo>
                  <a:lnTo>
                    <a:pt x="12766421" y="7414450"/>
                  </a:lnTo>
                  <a:lnTo>
                    <a:pt x="12771971" y="7414450"/>
                  </a:lnTo>
                  <a:lnTo>
                    <a:pt x="12776886" y="7401750"/>
                  </a:lnTo>
                  <a:lnTo>
                    <a:pt x="12781280" y="7389050"/>
                  </a:lnTo>
                  <a:lnTo>
                    <a:pt x="12785001" y="7376350"/>
                  </a:lnTo>
                  <a:lnTo>
                    <a:pt x="12788138" y="7363650"/>
                  </a:lnTo>
                  <a:lnTo>
                    <a:pt x="12790602" y="7363650"/>
                  </a:lnTo>
                  <a:lnTo>
                    <a:pt x="12792342" y="7350950"/>
                  </a:lnTo>
                  <a:lnTo>
                    <a:pt x="12793434" y="7338250"/>
                  </a:lnTo>
                  <a:lnTo>
                    <a:pt x="12793815" y="7325550"/>
                  </a:lnTo>
                  <a:lnTo>
                    <a:pt x="12793815" y="5141150"/>
                  </a:lnTo>
                  <a:close/>
                </a:path>
              </a:pathLst>
            </a:custGeom>
            <a:solidFill>
              <a:srgbClr val="8282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9284" y="6871945"/>
              <a:ext cx="4581532" cy="206579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85344" y="1570928"/>
              <a:ext cx="3924847" cy="349021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9283" y="1625197"/>
              <a:ext cx="4398990" cy="404667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69282" y="3023024"/>
              <a:ext cx="4116597" cy="411480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69282" y="3021228"/>
              <a:ext cx="4116704" cy="4116704"/>
            </a:xfrm>
            <a:custGeom>
              <a:avLst/>
              <a:gdLst/>
              <a:ahLst/>
              <a:cxnLst/>
              <a:rect l="l" t="t" r="r" b="b"/>
              <a:pathLst>
                <a:path w="4116704" h="4116704">
                  <a:moveTo>
                    <a:pt x="2058296" y="0"/>
                  </a:moveTo>
                  <a:lnTo>
                    <a:pt x="2106873" y="562"/>
                  </a:lnTo>
                  <a:lnTo>
                    <a:pt x="2155174" y="2240"/>
                  </a:lnTo>
                  <a:lnTo>
                    <a:pt x="2203188" y="5023"/>
                  </a:lnTo>
                  <a:lnTo>
                    <a:pt x="2250901" y="8897"/>
                  </a:lnTo>
                  <a:lnTo>
                    <a:pt x="2298302" y="13850"/>
                  </a:lnTo>
                  <a:lnTo>
                    <a:pt x="2345377" y="19870"/>
                  </a:lnTo>
                  <a:lnTo>
                    <a:pt x="2392116" y="26944"/>
                  </a:lnTo>
                  <a:lnTo>
                    <a:pt x="2438505" y="35061"/>
                  </a:lnTo>
                  <a:lnTo>
                    <a:pt x="2484532" y="44207"/>
                  </a:lnTo>
                  <a:lnTo>
                    <a:pt x="2530184" y="54371"/>
                  </a:lnTo>
                  <a:lnTo>
                    <a:pt x="2575450" y="65539"/>
                  </a:lnTo>
                  <a:lnTo>
                    <a:pt x="2620317" y="77701"/>
                  </a:lnTo>
                  <a:lnTo>
                    <a:pt x="2664772" y="90842"/>
                  </a:lnTo>
                  <a:lnTo>
                    <a:pt x="2708804" y="104952"/>
                  </a:lnTo>
                  <a:lnTo>
                    <a:pt x="2752399" y="120016"/>
                  </a:lnTo>
                  <a:lnTo>
                    <a:pt x="2795546" y="136025"/>
                  </a:lnTo>
                  <a:lnTo>
                    <a:pt x="2838231" y="152963"/>
                  </a:lnTo>
                  <a:lnTo>
                    <a:pt x="2880444" y="170821"/>
                  </a:lnTo>
                  <a:lnTo>
                    <a:pt x="2922171" y="189584"/>
                  </a:lnTo>
                  <a:lnTo>
                    <a:pt x="2963400" y="209241"/>
                  </a:lnTo>
                  <a:lnTo>
                    <a:pt x="3004118" y="229780"/>
                  </a:lnTo>
                  <a:lnTo>
                    <a:pt x="3044314" y="251187"/>
                  </a:lnTo>
                  <a:lnTo>
                    <a:pt x="3083974" y="273451"/>
                  </a:lnTo>
                  <a:lnTo>
                    <a:pt x="3123087" y="296559"/>
                  </a:lnTo>
                  <a:lnTo>
                    <a:pt x="3161641" y="320499"/>
                  </a:lnTo>
                  <a:lnTo>
                    <a:pt x="3199622" y="345259"/>
                  </a:lnTo>
                  <a:lnTo>
                    <a:pt x="3237018" y="370826"/>
                  </a:lnTo>
                  <a:lnTo>
                    <a:pt x="3273818" y="397187"/>
                  </a:lnTo>
                  <a:lnTo>
                    <a:pt x="3310008" y="424331"/>
                  </a:lnTo>
                  <a:lnTo>
                    <a:pt x="3345577" y="452245"/>
                  </a:lnTo>
                  <a:lnTo>
                    <a:pt x="3380511" y="480917"/>
                  </a:lnTo>
                  <a:lnTo>
                    <a:pt x="3414799" y="510334"/>
                  </a:lnTo>
                  <a:lnTo>
                    <a:pt x="3448429" y="540484"/>
                  </a:lnTo>
                  <a:lnTo>
                    <a:pt x="3481387" y="571355"/>
                  </a:lnTo>
                  <a:lnTo>
                    <a:pt x="3513662" y="602934"/>
                  </a:lnTo>
                  <a:lnTo>
                    <a:pt x="3545240" y="635208"/>
                  </a:lnTo>
                  <a:lnTo>
                    <a:pt x="3576111" y="668166"/>
                  </a:lnTo>
                  <a:lnTo>
                    <a:pt x="3606261" y="701796"/>
                  </a:lnTo>
                  <a:lnTo>
                    <a:pt x="3635678" y="736084"/>
                  </a:lnTo>
                  <a:lnTo>
                    <a:pt x="3664350" y="771018"/>
                  </a:lnTo>
                  <a:lnTo>
                    <a:pt x="3692264" y="806587"/>
                  </a:lnTo>
                  <a:lnTo>
                    <a:pt x="3719408" y="842777"/>
                  </a:lnTo>
                  <a:lnTo>
                    <a:pt x="3745770" y="879576"/>
                  </a:lnTo>
                  <a:lnTo>
                    <a:pt x="3771336" y="916973"/>
                  </a:lnTo>
                  <a:lnTo>
                    <a:pt x="3796096" y="954954"/>
                  </a:lnTo>
                  <a:lnTo>
                    <a:pt x="3820036" y="993507"/>
                  </a:lnTo>
                  <a:lnTo>
                    <a:pt x="3843145" y="1032620"/>
                  </a:lnTo>
                  <a:lnTo>
                    <a:pt x="3865409" y="1072281"/>
                  </a:lnTo>
                  <a:lnTo>
                    <a:pt x="3886816" y="1112476"/>
                  </a:lnTo>
                  <a:lnTo>
                    <a:pt x="3907355" y="1153194"/>
                  </a:lnTo>
                  <a:lnTo>
                    <a:pt x="3927012" y="1194423"/>
                  </a:lnTo>
                  <a:lnTo>
                    <a:pt x="3945775" y="1236150"/>
                  </a:lnTo>
                  <a:lnTo>
                    <a:pt x="3963632" y="1278362"/>
                  </a:lnTo>
                  <a:lnTo>
                    <a:pt x="3980571" y="1321048"/>
                  </a:lnTo>
                  <a:lnTo>
                    <a:pt x="3996579" y="1364195"/>
                  </a:lnTo>
                  <a:lnTo>
                    <a:pt x="4011644" y="1407790"/>
                  </a:lnTo>
                  <a:lnTo>
                    <a:pt x="4025754" y="1451821"/>
                  </a:lnTo>
                  <a:lnTo>
                    <a:pt x="4038895" y="1496276"/>
                  </a:lnTo>
                  <a:lnTo>
                    <a:pt x="4051057" y="1541143"/>
                  </a:lnTo>
                  <a:lnTo>
                    <a:pt x="4062225" y="1586409"/>
                  </a:lnTo>
                  <a:lnTo>
                    <a:pt x="4072389" y="1632061"/>
                  </a:lnTo>
                  <a:lnTo>
                    <a:pt x="4081535" y="1678088"/>
                  </a:lnTo>
                  <a:lnTo>
                    <a:pt x="4089652" y="1724477"/>
                  </a:lnTo>
                  <a:lnTo>
                    <a:pt x="4096726" y="1771215"/>
                  </a:lnTo>
                  <a:lnTo>
                    <a:pt x="4102746" y="1818291"/>
                  </a:lnTo>
                  <a:lnTo>
                    <a:pt x="4107699" y="1865692"/>
                  </a:lnTo>
                  <a:lnTo>
                    <a:pt x="4111573" y="1913405"/>
                  </a:lnTo>
                  <a:lnTo>
                    <a:pt x="4114356" y="1961418"/>
                  </a:lnTo>
                  <a:lnTo>
                    <a:pt x="4116034" y="2009720"/>
                  </a:lnTo>
                  <a:lnTo>
                    <a:pt x="4116597" y="2058296"/>
                  </a:lnTo>
                  <a:lnTo>
                    <a:pt x="4116034" y="2106873"/>
                  </a:lnTo>
                  <a:lnTo>
                    <a:pt x="4114356" y="2155174"/>
                  </a:lnTo>
                  <a:lnTo>
                    <a:pt x="4111573" y="2203188"/>
                  </a:lnTo>
                  <a:lnTo>
                    <a:pt x="4107699" y="2250901"/>
                  </a:lnTo>
                  <a:lnTo>
                    <a:pt x="4102746" y="2298302"/>
                  </a:lnTo>
                  <a:lnTo>
                    <a:pt x="4096726" y="2345377"/>
                  </a:lnTo>
                  <a:lnTo>
                    <a:pt x="4089652" y="2392116"/>
                  </a:lnTo>
                  <a:lnTo>
                    <a:pt x="4081535" y="2438505"/>
                  </a:lnTo>
                  <a:lnTo>
                    <a:pt x="4072389" y="2484532"/>
                  </a:lnTo>
                  <a:lnTo>
                    <a:pt x="4062225" y="2530184"/>
                  </a:lnTo>
                  <a:lnTo>
                    <a:pt x="4051057" y="2575450"/>
                  </a:lnTo>
                  <a:lnTo>
                    <a:pt x="4038895" y="2620317"/>
                  </a:lnTo>
                  <a:lnTo>
                    <a:pt x="4025754" y="2664772"/>
                  </a:lnTo>
                  <a:lnTo>
                    <a:pt x="4011644" y="2708804"/>
                  </a:lnTo>
                  <a:lnTo>
                    <a:pt x="3996579" y="2752399"/>
                  </a:lnTo>
                  <a:lnTo>
                    <a:pt x="3980571" y="2795546"/>
                  </a:lnTo>
                  <a:lnTo>
                    <a:pt x="3963632" y="2838231"/>
                  </a:lnTo>
                  <a:lnTo>
                    <a:pt x="3945775" y="2880444"/>
                  </a:lnTo>
                  <a:lnTo>
                    <a:pt x="3927012" y="2922171"/>
                  </a:lnTo>
                  <a:lnTo>
                    <a:pt x="3907355" y="2963399"/>
                  </a:lnTo>
                  <a:lnTo>
                    <a:pt x="3886816" y="3004118"/>
                  </a:lnTo>
                  <a:lnTo>
                    <a:pt x="3865409" y="3044313"/>
                  </a:lnTo>
                  <a:lnTo>
                    <a:pt x="3843145" y="3083974"/>
                  </a:lnTo>
                  <a:lnTo>
                    <a:pt x="3820036" y="3123087"/>
                  </a:lnTo>
                  <a:lnTo>
                    <a:pt x="3796096" y="3161640"/>
                  </a:lnTo>
                  <a:lnTo>
                    <a:pt x="3771336" y="3199621"/>
                  </a:lnTo>
                  <a:lnTo>
                    <a:pt x="3745770" y="3237018"/>
                  </a:lnTo>
                  <a:lnTo>
                    <a:pt x="3719408" y="3273817"/>
                  </a:lnTo>
                  <a:lnTo>
                    <a:pt x="3692264" y="3310008"/>
                  </a:lnTo>
                  <a:lnTo>
                    <a:pt x="3664350" y="3345576"/>
                  </a:lnTo>
                  <a:lnTo>
                    <a:pt x="3635678" y="3380511"/>
                  </a:lnTo>
                  <a:lnTo>
                    <a:pt x="3606261" y="3414799"/>
                  </a:lnTo>
                  <a:lnTo>
                    <a:pt x="3576111" y="3448428"/>
                  </a:lnTo>
                  <a:lnTo>
                    <a:pt x="3545240" y="3481386"/>
                  </a:lnTo>
                  <a:lnTo>
                    <a:pt x="3513662" y="3513661"/>
                  </a:lnTo>
                  <a:lnTo>
                    <a:pt x="3481387" y="3545240"/>
                  </a:lnTo>
                  <a:lnTo>
                    <a:pt x="3448429" y="3576110"/>
                  </a:lnTo>
                  <a:lnTo>
                    <a:pt x="3414799" y="3606260"/>
                  </a:lnTo>
                  <a:lnTo>
                    <a:pt x="3380511" y="3635677"/>
                  </a:lnTo>
                  <a:lnTo>
                    <a:pt x="3345577" y="3664349"/>
                  </a:lnTo>
                  <a:lnTo>
                    <a:pt x="3310008" y="3692263"/>
                  </a:lnTo>
                  <a:lnTo>
                    <a:pt x="3273818" y="3719407"/>
                  </a:lnTo>
                  <a:lnTo>
                    <a:pt x="3237018" y="3745769"/>
                  </a:lnTo>
                  <a:lnTo>
                    <a:pt x="3199622" y="3771336"/>
                  </a:lnTo>
                  <a:lnTo>
                    <a:pt x="3161641" y="3796095"/>
                  </a:lnTo>
                  <a:lnTo>
                    <a:pt x="3123087" y="3820035"/>
                  </a:lnTo>
                  <a:lnTo>
                    <a:pt x="3083974" y="3843144"/>
                  </a:lnTo>
                  <a:lnTo>
                    <a:pt x="3044314" y="3865408"/>
                  </a:lnTo>
                  <a:lnTo>
                    <a:pt x="3004118" y="3886815"/>
                  </a:lnTo>
                  <a:lnTo>
                    <a:pt x="2963400" y="3907354"/>
                  </a:lnTo>
                  <a:lnTo>
                    <a:pt x="2922171" y="3927011"/>
                  </a:lnTo>
                  <a:lnTo>
                    <a:pt x="2880444" y="3945774"/>
                  </a:lnTo>
                  <a:lnTo>
                    <a:pt x="2838231" y="3963631"/>
                  </a:lnTo>
                  <a:lnTo>
                    <a:pt x="2795546" y="3980570"/>
                  </a:lnTo>
                  <a:lnTo>
                    <a:pt x="2752399" y="3996578"/>
                  </a:lnTo>
                  <a:lnTo>
                    <a:pt x="2708804" y="4011643"/>
                  </a:lnTo>
                  <a:lnTo>
                    <a:pt x="2664772" y="4025753"/>
                  </a:lnTo>
                  <a:lnTo>
                    <a:pt x="2620317" y="4038894"/>
                  </a:lnTo>
                  <a:lnTo>
                    <a:pt x="2575450" y="4051055"/>
                  </a:lnTo>
                  <a:lnTo>
                    <a:pt x="2530184" y="4062224"/>
                  </a:lnTo>
                  <a:lnTo>
                    <a:pt x="2484532" y="4072388"/>
                  </a:lnTo>
                  <a:lnTo>
                    <a:pt x="2438505" y="4081534"/>
                  </a:lnTo>
                  <a:lnTo>
                    <a:pt x="2392116" y="4089650"/>
                  </a:lnTo>
                  <a:lnTo>
                    <a:pt x="2345377" y="4096725"/>
                  </a:lnTo>
                  <a:lnTo>
                    <a:pt x="2298302" y="4102745"/>
                  </a:lnTo>
                  <a:lnTo>
                    <a:pt x="2250901" y="4107698"/>
                  </a:lnTo>
                  <a:lnTo>
                    <a:pt x="2203188" y="4111572"/>
                  </a:lnTo>
                  <a:lnTo>
                    <a:pt x="2155174" y="4114354"/>
                  </a:lnTo>
                  <a:lnTo>
                    <a:pt x="2106873" y="4116033"/>
                  </a:lnTo>
                  <a:lnTo>
                    <a:pt x="2058296" y="4116595"/>
                  </a:lnTo>
                  <a:lnTo>
                    <a:pt x="2009720" y="4116033"/>
                  </a:lnTo>
                  <a:lnTo>
                    <a:pt x="1961418" y="4114354"/>
                  </a:lnTo>
                  <a:lnTo>
                    <a:pt x="1913405" y="4111572"/>
                  </a:lnTo>
                  <a:lnTo>
                    <a:pt x="1865692" y="4107698"/>
                  </a:lnTo>
                  <a:lnTo>
                    <a:pt x="1818291" y="4102745"/>
                  </a:lnTo>
                  <a:lnTo>
                    <a:pt x="1771216" y="4096725"/>
                  </a:lnTo>
                  <a:lnTo>
                    <a:pt x="1724477" y="4089650"/>
                  </a:lnTo>
                  <a:lnTo>
                    <a:pt x="1678089" y="4081534"/>
                  </a:lnTo>
                  <a:lnTo>
                    <a:pt x="1632062" y="4072388"/>
                  </a:lnTo>
                  <a:lnTo>
                    <a:pt x="1586409" y="4062224"/>
                  </a:lnTo>
                  <a:lnTo>
                    <a:pt x="1541144" y="4051055"/>
                  </a:lnTo>
                  <a:lnTo>
                    <a:pt x="1496277" y="4038894"/>
                  </a:lnTo>
                  <a:lnTo>
                    <a:pt x="1451822" y="4025753"/>
                  </a:lnTo>
                  <a:lnTo>
                    <a:pt x="1407790" y="4011643"/>
                  </a:lnTo>
                  <a:lnTo>
                    <a:pt x="1364195" y="3996578"/>
                  </a:lnTo>
                  <a:lnTo>
                    <a:pt x="1321049" y="3980570"/>
                  </a:lnTo>
                  <a:lnTo>
                    <a:pt x="1278363" y="3963631"/>
                  </a:lnTo>
                  <a:lnTo>
                    <a:pt x="1236151" y="3945774"/>
                  </a:lnTo>
                  <a:lnTo>
                    <a:pt x="1194424" y="3927011"/>
                  </a:lnTo>
                  <a:lnTo>
                    <a:pt x="1153195" y="3907354"/>
                  </a:lnTo>
                  <a:lnTo>
                    <a:pt x="1112477" y="3886815"/>
                  </a:lnTo>
                  <a:lnTo>
                    <a:pt x="1072281" y="3865408"/>
                  </a:lnTo>
                  <a:lnTo>
                    <a:pt x="1032621" y="3843144"/>
                  </a:lnTo>
                  <a:lnTo>
                    <a:pt x="993508" y="3820035"/>
                  </a:lnTo>
                  <a:lnTo>
                    <a:pt x="954954" y="3796095"/>
                  </a:lnTo>
                  <a:lnTo>
                    <a:pt x="916973" y="3771336"/>
                  </a:lnTo>
                  <a:lnTo>
                    <a:pt x="879577" y="3745769"/>
                  </a:lnTo>
                  <a:lnTo>
                    <a:pt x="842777" y="3719407"/>
                  </a:lnTo>
                  <a:lnTo>
                    <a:pt x="806587" y="3692263"/>
                  </a:lnTo>
                  <a:lnTo>
                    <a:pt x="771019" y="3664349"/>
                  </a:lnTo>
                  <a:lnTo>
                    <a:pt x="736084" y="3635677"/>
                  </a:lnTo>
                  <a:lnTo>
                    <a:pt x="701796" y="3606260"/>
                  </a:lnTo>
                  <a:lnTo>
                    <a:pt x="668167" y="3576110"/>
                  </a:lnTo>
                  <a:lnTo>
                    <a:pt x="635209" y="3545240"/>
                  </a:lnTo>
                  <a:lnTo>
                    <a:pt x="602934" y="3513661"/>
                  </a:lnTo>
                  <a:lnTo>
                    <a:pt x="571355" y="3481386"/>
                  </a:lnTo>
                  <a:lnTo>
                    <a:pt x="540485" y="3448428"/>
                  </a:lnTo>
                  <a:lnTo>
                    <a:pt x="510335" y="3414799"/>
                  </a:lnTo>
                  <a:lnTo>
                    <a:pt x="480918" y="3380511"/>
                  </a:lnTo>
                  <a:lnTo>
                    <a:pt x="452246" y="3345576"/>
                  </a:lnTo>
                  <a:lnTo>
                    <a:pt x="424332" y="3310008"/>
                  </a:lnTo>
                  <a:lnTo>
                    <a:pt x="397188" y="3273817"/>
                  </a:lnTo>
                  <a:lnTo>
                    <a:pt x="370826" y="3237018"/>
                  </a:lnTo>
                  <a:lnTo>
                    <a:pt x="345259" y="3199621"/>
                  </a:lnTo>
                  <a:lnTo>
                    <a:pt x="320500" y="3161640"/>
                  </a:lnTo>
                  <a:lnTo>
                    <a:pt x="296560" y="3123087"/>
                  </a:lnTo>
                  <a:lnTo>
                    <a:pt x="273451" y="3083974"/>
                  </a:lnTo>
                  <a:lnTo>
                    <a:pt x="251187" y="3044313"/>
                  </a:lnTo>
                  <a:lnTo>
                    <a:pt x="229780" y="3004118"/>
                  </a:lnTo>
                  <a:lnTo>
                    <a:pt x="209241" y="2963399"/>
                  </a:lnTo>
                  <a:lnTo>
                    <a:pt x="189584" y="2922171"/>
                  </a:lnTo>
                  <a:lnTo>
                    <a:pt x="170821" y="2880444"/>
                  </a:lnTo>
                  <a:lnTo>
                    <a:pt x="152964" y="2838231"/>
                  </a:lnTo>
                  <a:lnTo>
                    <a:pt x="136025" y="2795546"/>
                  </a:lnTo>
                  <a:lnTo>
                    <a:pt x="120017" y="2752399"/>
                  </a:lnTo>
                  <a:lnTo>
                    <a:pt x="104952" y="2708804"/>
                  </a:lnTo>
                  <a:lnTo>
                    <a:pt x="90842" y="2664772"/>
                  </a:lnTo>
                  <a:lnTo>
                    <a:pt x="77701" y="2620317"/>
                  </a:lnTo>
                  <a:lnTo>
                    <a:pt x="65539" y="2575450"/>
                  </a:lnTo>
                  <a:lnTo>
                    <a:pt x="54371" y="2530184"/>
                  </a:lnTo>
                  <a:lnTo>
                    <a:pt x="44207" y="2484532"/>
                  </a:lnTo>
                  <a:lnTo>
                    <a:pt x="35061" y="2438505"/>
                  </a:lnTo>
                  <a:lnTo>
                    <a:pt x="26944" y="2392116"/>
                  </a:lnTo>
                  <a:lnTo>
                    <a:pt x="19870" y="2345377"/>
                  </a:lnTo>
                  <a:lnTo>
                    <a:pt x="13850" y="2298302"/>
                  </a:lnTo>
                  <a:lnTo>
                    <a:pt x="8897" y="2250901"/>
                  </a:lnTo>
                  <a:lnTo>
                    <a:pt x="5023" y="2203188"/>
                  </a:lnTo>
                  <a:lnTo>
                    <a:pt x="2240" y="2155174"/>
                  </a:lnTo>
                  <a:lnTo>
                    <a:pt x="562" y="2106873"/>
                  </a:lnTo>
                  <a:lnTo>
                    <a:pt x="0" y="2058296"/>
                  </a:lnTo>
                  <a:lnTo>
                    <a:pt x="562" y="2009720"/>
                  </a:lnTo>
                  <a:lnTo>
                    <a:pt x="2240" y="1961418"/>
                  </a:lnTo>
                  <a:lnTo>
                    <a:pt x="5023" y="1913405"/>
                  </a:lnTo>
                  <a:lnTo>
                    <a:pt x="8897" y="1865692"/>
                  </a:lnTo>
                  <a:lnTo>
                    <a:pt x="13850" y="1818291"/>
                  </a:lnTo>
                  <a:lnTo>
                    <a:pt x="19870" y="1771215"/>
                  </a:lnTo>
                  <a:lnTo>
                    <a:pt x="26944" y="1724477"/>
                  </a:lnTo>
                  <a:lnTo>
                    <a:pt x="35061" y="1678088"/>
                  </a:lnTo>
                  <a:lnTo>
                    <a:pt x="44207" y="1632061"/>
                  </a:lnTo>
                  <a:lnTo>
                    <a:pt x="54371" y="1586409"/>
                  </a:lnTo>
                  <a:lnTo>
                    <a:pt x="65539" y="1541143"/>
                  </a:lnTo>
                  <a:lnTo>
                    <a:pt x="77701" y="1496276"/>
                  </a:lnTo>
                  <a:lnTo>
                    <a:pt x="90842" y="1451821"/>
                  </a:lnTo>
                  <a:lnTo>
                    <a:pt x="104952" y="1407790"/>
                  </a:lnTo>
                  <a:lnTo>
                    <a:pt x="120017" y="1364195"/>
                  </a:lnTo>
                  <a:lnTo>
                    <a:pt x="136025" y="1321048"/>
                  </a:lnTo>
                  <a:lnTo>
                    <a:pt x="152964" y="1278362"/>
                  </a:lnTo>
                  <a:lnTo>
                    <a:pt x="170821" y="1236150"/>
                  </a:lnTo>
                  <a:lnTo>
                    <a:pt x="189584" y="1194423"/>
                  </a:lnTo>
                  <a:lnTo>
                    <a:pt x="209241" y="1153194"/>
                  </a:lnTo>
                  <a:lnTo>
                    <a:pt x="229780" y="1112476"/>
                  </a:lnTo>
                  <a:lnTo>
                    <a:pt x="251187" y="1072281"/>
                  </a:lnTo>
                  <a:lnTo>
                    <a:pt x="273451" y="1032620"/>
                  </a:lnTo>
                  <a:lnTo>
                    <a:pt x="296560" y="993507"/>
                  </a:lnTo>
                  <a:lnTo>
                    <a:pt x="320500" y="954954"/>
                  </a:lnTo>
                  <a:lnTo>
                    <a:pt x="345259" y="916973"/>
                  </a:lnTo>
                  <a:lnTo>
                    <a:pt x="370826" y="879576"/>
                  </a:lnTo>
                  <a:lnTo>
                    <a:pt x="397188" y="842777"/>
                  </a:lnTo>
                  <a:lnTo>
                    <a:pt x="424332" y="806587"/>
                  </a:lnTo>
                  <a:lnTo>
                    <a:pt x="452246" y="771018"/>
                  </a:lnTo>
                  <a:lnTo>
                    <a:pt x="480918" y="736084"/>
                  </a:lnTo>
                  <a:lnTo>
                    <a:pt x="510335" y="701796"/>
                  </a:lnTo>
                  <a:lnTo>
                    <a:pt x="540485" y="668166"/>
                  </a:lnTo>
                  <a:lnTo>
                    <a:pt x="571355" y="635208"/>
                  </a:lnTo>
                  <a:lnTo>
                    <a:pt x="602934" y="602934"/>
                  </a:lnTo>
                  <a:lnTo>
                    <a:pt x="635209" y="571355"/>
                  </a:lnTo>
                  <a:lnTo>
                    <a:pt x="668167" y="540484"/>
                  </a:lnTo>
                  <a:lnTo>
                    <a:pt x="701796" y="510334"/>
                  </a:lnTo>
                  <a:lnTo>
                    <a:pt x="736084" y="480917"/>
                  </a:lnTo>
                  <a:lnTo>
                    <a:pt x="771019" y="452245"/>
                  </a:lnTo>
                  <a:lnTo>
                    <a:pt x="806587" y="424331"/>
                  </a:lnTo>
                  <a:lnTo>
                    <a:pt x="842777" y="397187"/>
                  </a:lnTo>
                  <a:lnTo>
                    <a:pt x="879577" y="370826"/>
                  </a:lnTo>
                  <a:lnTo>
                    <a:pt x="916973" y="345259"/>
                  </a:lnTo>
                  <a:lnTo>
                    <a:pt x="954954" y="320499"/>
                  </a:lnTo>
                  <a:lnTo>
                    <a:pt x="993508" y="296559"/>
                  </a:lnTo>
                  <a:lnTo>
                    <a:pt x="1032621" y="273451"/>
                  </a:lnTo>
                  <a:lnTo>
                    <a:pt x="1072281" y="251187"/>
                  </a:lnTo>
                  <a:lnTo>
                    <a:pt x="1112477" y="229780"/>
                  </a:lnTo>
                  <a:lnTo>
                    <a:pt x="1153195" y="209241"/>
                  </a:lnTo>
                  <a:lnTo>
                    <a:pt x="1194424" y="189584"/>
                  </a:lnTo>
                  <a:lnTo>
                    <a:pt x="1236151" y="170821"/>
                  </a:lnTo>
                  <a:lnTo>
                    <a:pt x="1278363" y="152963"/>
                  </a:lnTo>
                  <a:lnTo>
                    <a:pt x="1321049" y="136025"/>
                  </a:lnTo>
                  <a:lnTo>
                    <a:pt x="1364195" y="120016"/>
                  </a:lnTo>
                  <a:lnTo>
                    <a:pt x="1407790" y="104952"/>
                  </a:lnTo>
                  <a:lnTo>
                    <a:pt x="1451822" y="90842"/>
                  </a:lnTo>
                  <a:lnTo>
                    <a:pt x="1496277" y="77701"/>
                  </a:lnTo>
                  <a:lnTo>
                    <a:pt x="1541144" y="65539"/>
                  </a:lnTo>
                  <a:lnTo>
                    <a:pt x="1586409" y="54371"/>
                  </a:lnTo>
                  <a:lnTo>
                    <a:pt x="1632062" y="44207"/>
                  </a:lnTo>
                  <a:lnTo>
                    <a:pt x="1678089" y="35061"/>
                  </a:lnTo>
                  <a:lnTo>
                    <a:pt x="1724477" y="26944"/>
                  </a:lnTo>
                  <a:lnTo>
                    <a:pt x="1771216" y="19870"/>
                  </a:lnTo>
                  <a:lnTo>
                    <a:pt x="1818291" y="13850"/>
                  </a:lnTo>
                  <a:lnTo>
                    <a:pt x="1865692" y="8897"/>
                  </a:lnTo>
                  <a:lnTo>
                    <a:pt x="1913405" y="5023"/>
                  </a:lnTo>
                  <a:lnTo>
                    <a:pt x="1961418" y="2240"/>
                  </a:lnTo>
                  <a:lnTo>
                    <a:pt x="2009720" y="562"/>
                  </a:lnTo>
                  <a:lnTo>
                    <a:pt x="2058296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7029615" y="558672"/>
            <a:ext cx="1083945" cy="398780"/>
          </a:xfrm>
          <a:custGeom>
            <a:avLst/>
            <a:gdLst/>
            <a:ahLst/>
            <a:cxnLst/>
            <a:rect l="l" t="t" r="r" b="b"/>
            <a:pathLst>
              <a:path w="1083945" h="398780">
                <a:moveTo>
                  <a:pt x="296964" y="215582"/>
                </a:moveTo>
                <a:lnTo>
                  <a:pt x="296214" y="201180"/>
                </a:lnTo>
                <a:lnTo>
                  <a:pt x="294398" y="190512"/>
                </a:lnTo>
                <a:lnTo>
                  <a:pt x="293827" y="187147"/>
                </a:lnTo>
                <a:lnTo>
                  <a:pt x="270205" y="150266"/>
                </a:lnTo>
                <a:lnTo>
                  <a:pt x="258394" y="146164"/>
                </a:lnTo>
                <a:lnTo>
                  <a:pt x="251561" y="147218"/>
                </a:lnTo>
                <a:lnTo>
                  <a:pt x="245618" y="150266"/>
                </a:lnTo>
                <a:lnTo>
                  <a:pt x="240766" y="155105"/>
                </a:lnTo>
                <a:lnTo>
                  <a:pt x="237185" y="161582"/>
                </a:lnTo>
                <a:lnTo>
                  <a:pt x="231394" y="190512"/>
                </a:lnTo>
                <a:lnTo>
                  <a:pt x="229476" y="186664"/>
                </a:lnTo>
                <a:lnTo>
                  <a:pt x="227545" y="190512"/>
                </a:lnTo>
                <a:lnTo>
                  <a:pt x="225615" y="200152"/>
                </a:lnTo>
                <a:lnTo>
                  <a:pt x="221754" y="211721"/>
                </a:lnTo>
                <a:lnTo>
                  <a:pt x="221754" y="225221"/>
                </a:lnTo>
                <a:lnTo>
                  <a:pt x="225615" y="229082"/>
                </a:lnTo>
                <a:lnTo>
                  <a:pt x="229565" y="235292"/>
                </a:lnTo>
                <a:lnTo>
                  <a:pt x="235496" y="239687"/>
                </a:lnTo>
                <a:lnTo>
                  <a:pt x="243243" y="242646"/>
                </a:lnTo>
                <a:lnTo>
                  <a:pt x="252615" y="244513"/>
                </a:lnTo>
                <a:lnTo>
                  <a:pt x="260324" y="244513"/>
                </a:lnTo>
                <a:lnTo>
                  <a:pt x="262191" y="242646"/>
                </a:lnTo>
                <a:lnTo>
                  <a:pt x="268097" y="242646"/>
                </a:lnTo>
                <a:lnTo>
                  <a:pt x="245960" y="277291"/>
                </a:lnTo>
                <a:lnTo>
                  <a:pt x="239115" y="281152"/>
                </a:lnTo>
                <a:lnTo>
                  <a:pt x="237185" y="281152"/>
                </a:lnTo>
                <a:lnTo>
                  <a:pt x="235254" y="283070"/>
                </a:lnTo>
                <a:lnTo>
                  <a:pt x="233324" y="283070"/>
                </a:lnTo>
                <a:lnTo>
                  <a:pt x="229476" y="285000"/>
                </a:lnTo>
                <a:lnTo>
                  <a:pt x="223685" y="285000"/>
                </a:lnTo>
                <a:lnTo>
                  <a:pt x="219824" y="277291"/>
                </a:lnTo>
                <a:lnTo>
                  <a:pt x="217906" y="275361"/>
                </a:lnTo>
                <a:lnTo>
                  <a:pt x="216090" y="271741"/>
                </a:lnTo>
                <a:lnTo>
                  <a:pt x="215976" y="271500"/>
                </a:lnTo>
                <a:lnTo>
                  <a:pt x="204406" y="271500"/>
                </a:lnTo>
                <a:lnTo>
                  <a:pt x="196697" y="285000"/>
                </a:lnTo>
                <a:lnTo>
                  <a:pt x="192836" y="288861"/>
                </a:lnTo>
                <a:lnTo>
                  <a:pt x="190906" y="292709"/>
                </a:lnTo>
                <a:lnTo>
                  <a:pt x="187045" y="296570"/>
                </a:lnTo>
                <a:lnTo>
                  <a:pt x="183197" y="298500"/>
                </a:lnTo>
                <a:lnTo>
                  <a:pt x="181267" y="300431"/>
                </a:lnTo>
                <a:lnTo>
                  <a:pt x="177406" y="300431"/>
                </a:lnTo>
                <a:lnTo>
                  <a:pt x="177406" y="288861"/>
                </a:lnTo>
                <a:lnTo>
                  <a:pt x="175475" y="286931"/>
                </a:lnTo>
                <a:lnTo>
                  <a:pt x="171615" y="285000"/>
                </a:lnTo>
                <a:lnTo>
                  <a:pt x="165836" y="285000"/>
                </a:lnTo>
                <a:lnTo>
                  <a:pt x="161975" y="286931"/>
                </a:lnTo>
                <a:lnTo>
                  <a:pt x="156197" y="294640"/>
                </a:lnTo>
                <a:lnTo>
                  <a:pt x="152336" y="300431"/>
                </a:lnTo>
                <a:lnTo>
                  <a:pt x="150406" y="302361"/>
                </a:lnTo>
                <a:lnTo>
                  <a:pt x="144627" y="310070"/>
                </a:lnTo>
                <a:lnTo>
                  <a:pt x="138836" y="313931"/>
                </a:lnTo>
                <a:lnTo>
                  <a:pt x="129197" y="313931"/>
                </a:lnTo>
                <a:lnTo>
                  <a:pt x="125349" y="310070"/>
                </a:lnTo>
                <a:lnTo>
                  <a:pt x="121488" y="302361"/>
                </a:lnTo>
                <a:lnTo>
                  <a:pt x="117627" y="300431"/>
                </a:lnTo>
                <a:lnTo>
                  <a:pt x="111848" y="300431"/>
                </a:lnTo>
                <a:lnTo>
                  <a:pt x="105308" y="306158"/>
                </a:lnTo>
                <a:lnTo>
                  <a:pt x="100037" y="311518"/>
                </a:lnTo>
                <a:lnTo>
                  <a:pt x="95846" y="316153"/>
                </a:lnTo>
                <a:lnTo>
                  <a:pt x="92557" y="319709"/>
                </a:lnTo>
                <a:lnTo>
                  <a:pt x="85331" y="323659"/>
                </a:lnTo>
                <a:lnTo>
                  <a:pt x="78092" y="326707"/>
                </a:lnTo>
                <a:lnTo>
                  <a:pt x="70866" y="328663"/>
                </a:lnTo>
                <a:lnTo>
                  <a:pt x="63639" y="329361"/>
                </a:lnTo>
                <a:lnTo>
                  <a:pt x="55918" y="329361"/>
                </a:lnTo>
                <a:lnTo>
                  <a:pt x="52070" y="327431"/>
                </a:lnTo>
                <a:lnTo>
                  <a:pt x="46672" y="324891"/>
                </a:lnTo>
                <a:lnTo>
                  <a:pt x="33007" y="283070"/>
                </a:lnTo>
                <a:lnTo>
                  <a:pt x="30721" y="258013"/>
                </a:lnTo>
                <a:lnTo>
                  <a:pt x="30607" y="256806"/>
                </a:lnTo>
                <a:lnTo>
                  <a:pt x="29451" y="229082"/>
                </a:lnTo>
                <a:lnTo>
                  <a:pt x="29337" y="226517"/>
                </a:lnTo>
                <a:lnTo>
                  <a:pt x="29311" y="225221"/>
                </a:lnTo>
                <a:lnTo>
                  <a:pt x="29197" y="215582"/>
                </a:lnTo>
                <a:lnTo>
                  <a:pt x="29121" y="208622"/>
                </a:lnTo>
                <a:lnTo>
                  <a:pt x="29019" y="186664"/>
                </a:lnTo>
                <a:lnTo>
                  <a:pt x="30556" y="125501"/>
                </a:lnTo>
                <a:lnTo>
                  <a:pt x="30657" y="121094"/>
                </a:lnTo>
                <a:lnTo>
                  <a:pt x="30734" y="109283"/>
                </a:lnTo>
                <a:lnTo>
                  <a:pt x="28930" y="105664"/>
                </a:lnTo>
                <a:lnTo>
                  <a:pt x="25069" y="103733"/>
                </a:lnTo>
                <a:lnTo>
                  <a:pt x="19278" y="103733"/>
                </a:lnTo>
                <a:lnTo>
                  <a:pt x="15430" y="107594"/>
                </a:lnTo>
                <a:lnTo>
                  <a:pt x="13944" y="112598"/>
                </a:lnTo>
                <a:lnTo>
                  <a:pt x="12293" y="118681"/>
                </a:lnTo>
                <a:lnTo>
                  <a:pt x="10274" y="125501"/>
                </a:lnTo>
                <a:lnTo>
                  <a:pt x="7708" y="132664"/>
                </a:lnTo>
                <a:lnTo>
                  <a:pt x="3860" y="144233"/>
                </a:lnTo>
                <a:lnTo>
                  <a:pt x="1930" y="151942"/>
                </a:lnTo>
                <a:lnTo>
                  <a:pt x="0" y="155803"/>
                </a:lnTo>
                <a:lnTo>
                  <a:pt x="1447" y="208622"/>
                </a:lnTo>
                <a:lnTo>
                  <a:pt x="2895" y="254393"/>
                </a:lnTo>
                <a:lnTo>
                  <a:pt x="4318" y="292709"/>
                </a:lnTo>
                <a:lnTo>
                  <a:pt x="5702" y="323659"/>
                </a:lnTo>
                <a:lnTo>
                  <a:pt x="5778" y="325501"/>
                </a:lnTo>
                <a:lnTo>
                  <a:pt x="14732" y="370509"/>
                </a:lnTo>
                <a:lnTo>
                  <a:pt x="46164" y="395795"/>
                </a:lnTo>
                <a:lnTo>
                  <a:pt x="55918" y="396849"/>
                </a:lnTo>
                <a:lnTo>
                  <a:pt x="72224" y="393623"/>
                </a:lnTo>
                <a:lnTo>
                  <a:pt x="86537" y="384073"/>
                </a:lnTo>
                <a:lnTo>
                  <a:pt x="99034" y="368376"/>
                </a:lnTo>
                <a:lnTo>
                  <a:pt x="109918" y="346710"/>
                </a:lnTo>
                <a:lnTo>
                  <a:pt x="111848" y="346710"/>
                </a:lnTo>
                <a:lnTo>
                  <a:pt x="111848" y="348640"/>
                </a:lnTo>
                <a:lnTo>
                  <a:pt x="113766" y="348640"/>
                </a:lnTo>
                <a:lnTo>
                  <a:pt x="117627" y="350570"/>
                </a:lnTo>
                <a:lnTo>
                  <a:pt x="125349" y="350570"/>
                </a:lnTo>
                <a:lnTo>
                  <a:pt x="132905" y="349478"/>
                </a:lnTo>
                <a:lnTo>
                  <a:pt x="139801" y="346710"/>
                </a:lnTo>
                <a:lnTo>
                  <a:pt x="141008" y="346227"/>
                </a:lnTo>
                <a:lnTo>
                  <a:pt x="149479" y="340804"/>
                </a:lnTo>
                <a:lnTo>
                  <a:pt x="158127" y="333209"/>
                </a:lnTo>
                <a:lnTo>
                  <a:pt x="161975" y="337070"/>
                </a:lnTo>
                <a:lnTo>
                  <a:pt x="163906" y="337070"/>
                </a:lnTo>
                <a:lnTo>
                  <a:pt x="167767" y="339001"/>
                </a:lnTo>
                <a:lnTo>
                  <a:pt x="169697" y="337070"/>
                </a:lnTo>
                <a:lnTo>
                  <a:pt x="204406" y="315861"/>
                </a:lnTo>
                <a:lnTo>
                  <a:pt x="208254" y="315861"/>
                </a:lnTo>
                <a:lnTo>
                  <a:pt x="210185" y="317779"/>
                </a:lnTo>
                <a:lnTo>
                  <a:pt x="227482" y="316699"/>
                </a:lnTo>
                <a:lnTo>
                  <a:pt x="229806" y="315861"/>
                </a:lnTo>
                <a:lnTo>
                  <a:pt x="235115" y="313931"/>
                </a:lnTo>
                <a:lnTo>
                  <a:pt x="244411" y="310553"/>
                </a:lnTo>
                <a:lnTo>
                  <a:pt x="259054" y="300431"/>
                </a:lnTo>
                <a:lnTo>
                  <a:pt x="260629" y="299351"/>
                </a:lnTo>
                <a:lnTo>
                  <a:pt x="273951" y="285000"/>
                </a:lnTo>
                <a:lnTo>
                  <a:pt x="275755" y="283070"/>
                </a:lnTo>
                <a:lnTo>
                  <a:pt x="281139" y="273977"/>
                </a:lnTo>
                <a:lnTo>
                  <a:pt x="285635" y="266687"/>
                </a:lnTo>
                <a:lnTo>
                  <a:pt x="289039" y="260845"/>
                </a:lnTo>
                <a:lnTo>
                  <a:pt x="291172" y="256082"/>
                </a:lnTo>
                <a:lnTo>
                  <a:pt x="293712" y="246227"/>
                </a:lnTo>
                <a:lnTo>
                  <a:pt x="294373" y="242646"/>
                </a:lnTo>
                <a:lnTo>
                  <a:pt x="295516" y="236550"/>
                </a:lnTo>
                <a:lnTo>
                  <a:pt x="296595" y="226517"/>
                </a:lnTo>
                <a:lnTo>
                  <a:pt x="296964" y="215582"/>
                </a:lnTo>
                <a:close/>
              </a:path>
              <a:path w="1083945" h="398780">
                <a:moveTo>
                  <a:pt x="302742" y="76746"/>
                </a:moveTo>
                <a:lnTo>
                  <a:pt x="300824" y="74815"/>
                </a:lnTo>
                <a:lnTo>
                  <a:pt x="288823" y="66497"/>
                </a:lnTo>
                <a:lnTo>
                  <a:pt x="278650" y="58902"/>
                </a:lnTo>
                <a:lnTo>
                  <a:pt x="269913" y="52031"/>
                </a:lnTo>
                <a:lnTo>
                  <a:pt x="262255" y="45897"/>
                </a:lnTo>
                <a:lnTo>
                  <a:pt x="256463" y="45897"/>
                </a:lnTo>
                <a:lnTo>
                  <a:pt x="233070" y="72885"/>
                </a:lnTo>
                <a:lnTo>
                  <a:pt x="233324" y="72885"/>
                </a:lnTo>
                <a:lnTo>
                  <a:pt x="233324" y="74815"/>
                </a:lnTo>
                <a:lnTo>
                  <a:pt x="231394" y="74815"/>
                </a:lnTo>
                <a:lnTo>
                  <a:pt x="233070" y="72885"/>
                </a:lnTo>
                <a:lnTo>
                  <a:pt x="229476" y="72885"/>
                </a:lnTo>
                <a:lnTo>
                  <a:pt x="220040" y="64604"/>
                </a:lnTo>
                <a:lnTo>
                  <a:pt x="211874" y="57226"/>
                </a:lnTo>
                <a:lnTo>
                  <a:pt x="204800" y="50927"/>
                </a:lnTo>
                <a:lnTo>
                  <a:pt x="198615" y="45897"/>
                </a:lnTo>
                <a:lnTo>
                  <a:pt x="190906" y="43967"/>
                </a:lnTo>
                <a:lnTo>
                  <a:pt x="180174" y="57226"/>
                </a:lnTo>
                <a:lnTo>
                  <a:pt x="162699" y="78397"/>
                </a:lnTo>
                <a:lnTo>
                  <a:pt x="156197" y="86385"/>
                </a:lnTo>
                <a:lnTo>
                  <a:pt x="156197" y="90246"/>
                </a:lnTo>
                <a:lnTo>
                  <a:pt x="158127" y="96024"/>
                </a:lnTo>
                <a:lnTo>
                  <a:pt x="161975" y="101815"/>
                </a:lnTo>
                <a:lnTo>
                  <a:pt x="173545" y="109524"/>
                </a:lnTo>
                <a:lnTo>
                  <a:pt x="177406" y="115316"/>
                </a:lnTo>
                <a:lnTo>
                  <a:pt x="192836" y="123024"/>
                </a:lnTo>
                <a:lnTo>
                  <a:pt x="200545" y="124955"/>
                </a:lnTo>
                <a:lnTo>
                  <a:pt x="209918" y="116662"/>
                </a:lnTo>
                <a:lnTo>
                  <a:pt x="217665" y="109283"/>
                </a:lnTo>
                <a:lnTo>
                  <a:pt x="223596" y="102984"/>
                </a:lnTo>
                <a:lnTo>
                  <a:pt x="226720" y="99009"/>
                </a:lnTo>
                <a:lnTo>
                  <a:pt x="225615" y="97955"/>
                </a:lnTo>
                <a:lnTo>
                  <a:pt x="227545" y="97955"/>
                </a:lnTo>
                <a:lnTo>
                  <a:pt x="260324" y="123024"/>
                </a:lnTo>
                <a:lnTo>
                  <a:pt x="264185" y="124955"/>
                </a:lnTo>
                <a:lnTo>
                  <a:pt x="271894" y="124955"/>
                </a:lnTo>
                <a:lnTo>
                  <a:pt x="273824" y="121094"/>
                </a:lnTo>
                <a:lnTo>
                  <a:pt x="282143" y="110248"/>
                </a:lnTo>
                <a:lnTo>
                  <a:pt x="289737" y="100850"/>
                </a:lnTo>
                <a:lnTo>
                  <a:pt x="292227" y="97955"/>
                </a:lnTo>
                <a:lnTo>
                  <a:pt x="296595" y="92887"/>
                </a:lnTo>
                <a:lnTo>
                  <a:pt x="302742" y="86385"/>
                </a:lnTo>
                <a:lnTo>
                  <a:pt x="302742" y="76746"/>
                </a:lnTo>
                <a:close/>
              </a:path>
              <a:path w="1083945" h="398780">
                <a:moveTo>
                  <a:pt x="395312" y="124955"/>
                </a:moveTo>
                <a:lnTo>
                  <a:pt x="391452" y="119164"/>
                </a:lnTo>
                <a:lnTo>
                  <a:pt x="385660" y="119164"/>
                </a:lnTo>
                <a:lnTo>
                  <a:pt x="377952" y="121094"/>
                </a:lnTo>
                <a:lnTo>
                  <a:pt x="362280" y="157492"/>
                </a:lnTo>
                <a:lnTo>
                  <a:pt x="355981" y="172885"/>
                </a:lnTo>
                <a:lnTo>
                  <a:pt x="350951" y="186664"/>
                </a:lnTo>
                <a:lnTo>
                  <a:pt x="351193" y="236791"/>
                </a:lnTo>
                <a:lnTo>
                  <a:pt x="351764" y="259880"/>
                </a:lnTo>
                <a:lnTo>
                  <a:pt x="352882" y="281152"/>
                </a:lnTo>
                <a:lnTo>
                  <a:pt x="352247" y="303530"/>
                </a:lnTo>
                <a:lnTo>
                  <a:pt x="350710" y="321398"/>
                </a:lnTo>
                <a:lnTo>
                  <a:pt x="348818" y="334568"/>
                </a:lnTo>
                <a:lnTo>
                  <a:pt x="347103" y="342849"/>
                </a:lnTo>
                <a:lnTo>
                  <a:pt x="347103" y="350570"/>
                </a:lnTo>
                <a:lnTo>
                  <a:pt x="349034" y="354418"/>
                </a:lnTo>
                <a:lnTo>
                  <a:pt x="352882" y="358279"/>
                </a:lnTo>
                <a:lnTo>
                  <a:pt x="360603" y="358279"/>
                </a:lnTo>
                <a:lnTo>
                  <a:pt x="382295" y="308381"/>
                </a:lnTo>
                <a:lnTo>
                  <a:pt x="387591" y="269582"/>
                </a:lnTo>
                <a:lnTo>
                  <a:pt x="388708" y="259092"/>
                </a:lnTo>
                <a:lnTo>
                  <a:pt x="389280" y="244995"/>
                </a:lnTo>
                <a:lnTo>
                  <a:pt x="389763" y="175336"/>
                </a:lnTo>
                <a:lnTo>
                  <a:pt x="390334" y="162826"/>
                </a:lnTo>
                <a:lnTo>
                  <a:pt x="391452" y="151942"/>
                </a:lnTo>
                <a:lnTo>
                  <a:pt x="392595" y="144741"/>
                </a:lnTo>
                <a:lnTo>
                  <a:pt x="394157" y="131064"/>
                </a:lnTo>
                <a:lnTo>
                  <a:pt x="395312" y="124955"/>
                </a:lnTo>
                <a:close/>
              </a:path>
              <a:path w="1083945" h="398780">
                <a:moveTo>
                  <a:pt x="790613" y="147320"/>
                </a:moveTo>
                <a:lnTo>
                  <a:pt x="788682" y="143510"/>
                </a:lnTo>
                <a:lnTo>
                  <a:pt x="768438" y="124460"/>
                </a:lnTo>
                <a:lnTo>
                  <a:pt x="760488" y="115570"/>
                </a:lnTo>
                <a:lnTo>
                  <a:pt x="753973" y="107950"/>
                </a:lnTo>
                <a:lnTo>
                  <a:pt x="746264" y="107950"/>
                </a:lnTo>
                <a:lnTo>
                  <a:pt x="709625" y="147320"/>
                </a:lnTo>
                <a:lnTo>
                  <a:pt x="709625" y="151130"/>
                </a:lnTo>
                <a:lnTo>
                  <a:pt x="712063" y="156210"/>
                </a:lnTo>
                <a:lnTo>
                  <a:pt x="716127" y="162560"/>
                </a:lnTo>
                <a:lnTo>
                  <a:pt x="721283" y="167640"/>
                </a:lnTo>
                <a:lnTo>
                  <a:pt x="726986" y="173990"/>
                </a:lnTo>
                <a:lnTo>
                  <a:pt x="730834" y="177800"/>
                </a:lnTo>
                <a:lnTo>
                  <a:pt x="734695" y="179070"/>
                </a:lnTo>
                <a:lnTo>
                  <a:pt x="740473" y="185420"/>
                </a:lnTo>
                <a:lnTo>
                  <a:pt x="744334" y="186690"/>
                </a:lnTo>
                <a:lnTo>
                  <a:pt x="750125" y="186690"/>
                </a:lnTo>
                <a:lnTo>
                  <a:pt x="752043" y="185420"/>
                </a:lnTo>
                <a:lnTo>
                  <a:pt x="753973" y="185420"/>
                </a:lnTo>
                <a:lnTo>
                  <a:pt x="779043" y="160020"/>
                </a:lnTo>
                <a:lnTo>
                  <a:pt x="782904" y="158750"/>
                </a:lnTo>
                <a:lnTo>
                  <a:pt x="786765" y="154940"/>
                </a:lnTo>
                <a:lnTo>
                  <a:pt x="790613" y="147320"/>
                </a:lnTo>
                <a:close/>
              </a:path>
              <a:path w="1083945" h="398780">
                <a:moveTo>
                  <a:pt x="948740" y="30480"/>
                </a:moveTo>
                <a:lnTo>
                  <a:pt x="946810" y="26670"/>
                </a:lnTo>
                <a:lnTo>
                  <a:pt x="940333" y="24130"/>
                </a:lnTo>
                <a:lnTo>
                  <a:pt x="932586" y="17780"/>
                </a:lnTo>
                <a:lnTo>
                  <a:pt x="923759" y="11430"/>
                </a:lnTo>
                <a:lnTo>
                  <a:pt x="914031" y="2540"/>
                </a:lnTo>
                <a:lnTo>
                  <a:pt x="908240" y="0"/>
                </a:lnTo>
                <a:lnTo>
                  <a:pt x="899198" y="8890"/>
                </a:lnTo>
                <a:lnTo>
                  <a:pt x="892340" y="16510"/>
                </a:lnTo>
                <a:lnTo>
                  <a:pt x="887628" y="22860"/>
                </a:lnTo>
                <a:lnTo>
                  <a:pt x="885698" y="25768"/>
                </a:lnTo>
                <a:lnTo>
                  <a:pt x="887031" y="26670"/>
                </a:lnTo>
                <a:lnTo>
                  <a:pt x="885101" y="26670"/>
                </a:lnTo>
                <a:lnTo>
                  <a:pt x="885698" y="25768"/>
                </a:lnTo>
                <a:lnTo>
                  <a:pt x="879436" y="21590"/>
                </a:lnTo>
                <a:lnTo>
                  <a:pt x="871118" y="16510"/>
                </a:lnTo>
                <a:lnTo>
                  <a:pt x="862088" y="8890"/>
                </a:lnTo>
                <a:lnTo>
                  <a:pt x="852322" y="0"/>
                </a:lnTo>
                <a:lnTo>
                  <a:pt x="844613" y="0"/>
                </a:lnTo>
                <a:lnTo>
                  <a:pt x="813752" y="36830"/>
                </a:lnTo>
                <a:lnTo>
                  <a:pt x="813752" y="44450"/>
                </a:lnTo>
                <a:lnTo>
                  <a:pt x="836891" y="67310"/>
                </a:lnTo>
                <a:lnTo>
                  <a:pt x="840752" y="67310"/>
                </a:lnTo>
                <a:lnTo>
                  <a:pt x="846543" y="71120"/>
                </a:lnTo>
                <a:lnTo>
                  <a:pt x="848461" y="73660"/>
                </a:lnTo>
                <a:lnTo>
                  <a:pt x="852322" y="73660"/>
                </a:lnTo>
                <a:lnTo>
                  <a:pt x="856183" y="71120"/>
                </a:lnTo>
                <a:lnTo>
                  <a:pt x="864133" y="64770"/>
                </a:lnTo>
                <a:lnTo>
                  <a:pt x="870635" y="58420"/>
                </a:lnTo>
                <a:lnTo>
                  <a:pt x="875703" y="52070"/>
                </a:lnTo>
                <a:lnTo>
                  <a:pt x="878243" y="49390"/>
                </a:lnTo>
                <a:lnTo>
                  <a:pt x="877392" y="48260"/>
                </a:lnTo>
                <a:lnTo>
                  <a:pt x="879322" y="48260"/>
                </a:lnTo>
                <a:lnTo>
                  <a:pt x="878243" y="49390"/>
                </a:lnTo>
                <a:lnTo>
                  <a:pt x="883170" y="55880"/>
                </a:lnTo>
                <a:lnTo>
                  <a:pt x="888961" y="62230"/>
                </a:lnTo>
                <a:lnTo>
                  <a:pt x="892822" y="63500"/>
                </a:lnTo>
                <a:lnTo>
                  <a:pt x="901103" y="68580"/>
                </a:lnTo>
                <a:lnTo>
                  <a:pt x="908481" y="71120"/>
                </a:lnTo>
                <a:lnTo>
                  <a:pt x="914781" y="72390"/>
                </a:lnTo>
                <a:lnTo>
                  <a:pt x="919810" y="71120"/>
                </a:lnTo>
                <a:lnTo>
                  <a:pt x="927049" y="64770"/>
                </a:lnTo>
                <a:lnTo>
                  <a:pt x="934275" y="57150"/>
                </a:lnTo>
                <a:lnTo>
                  <a:pt x="941501" y="48260"/>
                </a:lnTo>
                <a:lnTo>
                  <a:pt x="948740" y="39370"/>
                </a:lnTo>
                <a:lnTo>
                  <a:pt x="948740" y="30480"/>
                </a:lnTo>
                <a:close/>
              </a:path>
              <a:path w="1083945" h="398780">
                <a:moveTo>
                  <a:pt x="969949" y="121920"/>
                </a:moveTo>
                <a:lnTo>
                  <a:pt x="952588" y="104140"/>
                </a:lnTo>
                <a:lnTo>
                  <a:pt x="935240" y="88900"/>
                </a:lnTo>
                <a:lnTo>
                  <a:pt x="929449" y="88900"/>
                </a:lnTo>
                <a:lnTo>
                  <a:pt x="892822" y="127000"/>
                </a:lnTo>
                <a:lnTo>
                  <a:pt x="898575" y="134620"/>
                </a:lnTo>
                <a:lnTo>
                  <a:pt x="904151" y="140970"/>
                </a:lnTo>
                <a:lnTo>
                  <a:pt x="909358" y="146050"/>
                </a:lnTo>
                <a:lnTo>
                  <a:pt x="914031" y="151130"/>
                </a:lnTo>
                <a:lnTo>
                  <a:pt x="927531" y="160020"/>
                </a:lnTo>
                <a:lnTo>
                  <a:pt x="937171" y="160020"/>
                </a:lnTo>
                <a:lnTo>
                  <a:pt x="968019" y="129540"/>
                </a:lnTo>
                <a:lnTo>
                  <a:pt x="969949" y="121920"/>
                </a:lnTo>
                <a:close/>
              </a:path>
              <a:path w="1083945" h="398780">
                <a:moveTo>
                  <a:pt x="1083716" y="99060"/>
                </a:moveTo>
                <a:lnTo>
                  <a:pt x="1051661" y="63500"/>
                </a:lnTo>
                <a:lnTo>
                  <a:pt x="1023937" y="55880"/>
                </a:lnTo>
                <a:lnTo>
                  <a:pt x="1015352" y="72390"/>
                </a:lnTo>
                <a:lnTo>
                  <a:pt x="1007313" y="86360"/>
                </a:lnTo>
                <a:lnTo>
                  <a:pt x="1000353" y="99060"/>
                </a:lnTo>
                <a:lnTo>
                  <a:pt x="995019" y="107950"/>
                </a:lnTo>
                <a:lnTo>
                  <a:pt x="989241" y="123190"/>
                </a:lnTo>
                <a:lnTo>
                  <a:pt x="989241" y="129540"/>
                </a:lnTo>
                <a:lnTo>
                  <a:pt x="994067" y="132715"/>
                </a:lnTo>
                <a:lnTo>
                  <a:pt x="998880" y="129540"/>
                </a:lnTo>
                <a:lnTo>
                  <a:pt x="998880" y="134620"/>
                </a:lnTo>
                <a:lnTo>
                  <a:pt x="996950" y="134620"/>
                </a:lnTo>
                <a:lnTo>
                  <a:pt x="994067" y="132715"/>
                </a:lnTo>
                <a:lnTo>
                  <a:pt x="985431" y="138430"/>
                </a:lnTo>
                <a:lnTo>
                  <a:pt x="973810" y="147320"/>
                </a:lnTo>
                <a:lnTo>
                  <a:pt x="963625" y="156210"/>
                </a:lnTo>
                <a:lnTo>
                  <a:pt x="954519" y="166370"/>
                </a:lnTo>
                <a:lnTo>
                  <a:pt x="951293" y="171450"/>
                </a:lnTo>
                <a:lnTo>
                  <a:pt x="947534" y="176530"/>
                </a:lnTo>
                <a:lnTo>
                  <a:pt x="943406" y="181610"/>
                </a:lnTo>
                <a:lnTo>
                  <a:pt x="939101" y="186690"/>
                </a:lnTo>
                <a:lnTo>
                  <a:pt x="935456" y="194310"/>
                </a:lnTo>
                <a:lnTo>
                  <a:pt x="933069" y="201930"/>
                </a:lnTo>
                <a:lnTo>
                  <a:pt x="931773" y="208280"/>
                </a:lnTo>
                <a:lnTo>
                  <a:pt x="931379" y="214630"/>
                </a:lnTo>
                <a:lnTo>
                  <a:pt x="933310" y="219710"/>
                </a:lnTo>
                <a:lnTo>
                  <a:pt x="939101" y="222250"/>
                </a:lnTo>
                <a:lnTo>
                  <a:pt x="961275" y="222250"/>
                </a:lnTo>
                <a:lnTo>
                  <a:pt x="970673" y="220980"/>
                </a:lnTo>
                <a:lnTo>
                  <a:pt x="981519" y="219710"/>
                </a:lnTo>
                <a:lnTo>
                  <a:pt x="1006944" y="219710"/>
                </a:lnTo>
                <a:lnTo>
                  <a:pt x="1010450" y="215900"/>
                </a:lnTo>
                <a:lnTo>
                  <a:pt x="1010450" y="210820"/>
                </a:lnTo>
                <a:lnTo>
                  <a:pt x="1012367" y="219710"/>
                </a:lnTo>
                <a:lnTo>
                  <a:pt x="1006944" y="219710"/>
                </a:lnTo>
                <a:lnTo>
                  <a:pt x="999959" y="227330"/>
                </a:lnTo>
                <a:lnTo>
                  <a:pt x="991641" y="234950"/>
                </a:lnTo>
                <a:lnTo>
                  <a:pt x="985494" y="242570"/>
                </a:lnTo>
                <a:lnTo>
                  <a:pt x="981519" y="247650"/>
                </a:lnTo>
                <a:lnTo>
                  <a:pt x="969162" y="254000"/>
                </a:lnTo>
                <a:lnTo>
                  <a:pt x="957897" y="257810"/>
                </a:lnTo>
                <a:lnTo>
                  <a:pt x="947356" y="261620"/>
                </a:lnTo>
                <a:lnTo>
                  <a:pt x="937171" y="262890"/>
                </a:lnTo>
                <a:lnTo>
                  <a:pt x="931379" y="262890"/>
                </a:lnTo>
                <a:lnTo>
                  <a:pt x="927531" y="260350"/>
                </a:lnTo>
                <a:lnTo>
                  <a:pt x="923671" y="260350"/>
                </a:lnTo>
                <a:lnTo>
                  <a:pt x="919810" y="259080"/>
                </a:lnTo>
                <a:lnTo>
                  <a:pt x="917892" y="256540"/>
                </a:lnTo>
                <a:lnTo>
                  <a:pt x="914031" y="255270"/>
                </a:lnTo>
                <a:lnTo>
                  <a:pt x="910170" y="251460"/>
                </a:lnTo>
                <a:lnTo>
                  <a:pt x="908240" y="252730"/>
                </a:lnTo>
                <a:lnTo>
                  <a:pt x="904392" y="259080"/>
                </a:lnTo>
                <a:lnTo>
                  <a:pt x="896670" y="266700"/>
                </a:lnTo>
                <a:lnTo>
                  <a:pt x="894740" y="270510"/>
                </a:lnTo>
                <a:lnTo>
                  <a:pt x="888961" y="274320"/>
                </a:lnTo>
                <a:lnTo>
                  <a:pt x="883170" y="275590"/>
                </a:lnTo>
                <a:lnTo>
                  <a:pt x="865822" y="275590"/>
                </a:lnTo>
                <a:lnTo>
                  <a:pt x="840752" y="241300"/>
                </a:lnTo>
                <a:lnTo>
                  <a:pt x="835202" y="199390"/>
                </a:lnTo>
                <a:lnTo>
                  <a:pt x="832993" y="171450"/>
                </a:lnTo>
                <a:lnTo>
                  <a:pt x="832891" y="170180"/>
                </a:lnTo>
                <a:lnTo>
                  <a:pt x="831176" y="138430"/>
                </a:lnTo>
                <a:lnTo>
                  <a:pt x="831113" y="137160"/>
                </a:lnTo>
                <a:lnTo>
                  <a:pt x="829335" y="138430"/>
                </a:lnTo>
                <a:lnTo>
                  <a:pt x="829576" y="134620"/>
                </a:lnTo>
                <a:lnTo>
                  <a:pt x="829703" y="132715"/>
                </a:lnTo>
                <a:lnTo>
                  <a:pt x="829818" y="130810"/>
                </a:lnTo>
                <a:lnTo>
                  <a:pt x="829906" y="129540"/>
                </a:lnTo>
                <a:lnTo>
                  <a:pt x="833005" y="111760"/>
                </a:lnTo>
                <a:lnTo>
                  <a:pt x="838822" y="85090"/>
                </a:lnTo>
                <a:lnTo>
                  <a:pt x="833043" y="82550"/>
                </a:lnTo>
                <a:lnTo>
                  <a:pt x="831113" y="81280"/>
                </a:lnTo>
                <a:lnTo>
                  <a:pt x="829183" y="82550"/>
                </a:lnTo>
                <a:lnTo>
                  <a:pt x="823391" y="82550"/>
                </a:lnTo>
                <a:lnTo>
                  <a:pt x="817194" y="99060"/>
                </a:lnTo>
                <a:lnTo>
                  <a:pt x="812787" y="110490"/>
                </a:lnTo>
                <a:lnTo>
                  <a:pt x="809840" y="119380"/>
                </a:lnTo>
                <a:lnTo>
                  <a:pt x="807974" y="125730"/>
                </a:lnTo>
                <a:lnTo>
                  <a:pt x="807974" y="252730"/>
                </a:lnTo>
                <a:lnTo>
                  <a:pt x="809078" y="262890"/>
                </a:lnTo>
                <a:lnTo>
                  <a:pt x="809650" y="270510"/>
                </a:lnTo>
                <a:lnTo>
                  <a:pt x="809777" y="274320"/>
                </a:lnTo>
                <a:lnTo>
                  <a:pt x="809891" y="281940"/>
                </a:lnTo>
                <a:lnTo>
                  <a:pt x="809142" y="287020"/>
                </a:lnTo>
                <a:lnTo>
                  <a:pt x="779805" y="318897"/>
                </a:lnTo>
                <a:lnTo>
                  <a:pt x="779602" y="318897"/>
                </a:lnTo>
                <a:lnTo>
                  <a:pt x="771994" y="321310"/>
                </a:lnTo>
                <a:lnTo>
                  <a:pt x="763625" y="322580"/>
                </a:lnTo>
                <a:lnTo>
                  <a:pt x="755904" y="322580"/>
                </a:lnTo>
                <a:lnTo>
                  <a:pt x="768896" y="307340"/>
                </a:lnTo>
                <a:lnTo>
                  <a:pt x="769975" y="306070"/>
                </a:lnTo>
                <a:lnTo>
                  <a:pt x="780249" y="290830"/>
                </a:lnTo>
                <a:lnTo>
                  <a:pt x="786549" y="274320"/>
                </a:lnTo>
                <a:lnTo>
                  <a:pt x="788682" y="259080"/>
                </a:lnTo>
                <a:lnTo>
                  <a:pt x="788619" y="257810"/>
                </a:lnTo>
                <a:lnTo>
                  <a:pt x="788555" y="256540"/>
                </a:lnTo>
                <a:lnTo>
                  <a:pt x="788492" y="255270"/>
                </a:lnTo>
                <a:lnTo>
                  <a:pt x="788428" y="254000"/>
                </a:lnTo>
                <a:lnTo>
                  <a:pt x="788365" y="252730"/>
                </a:lnTo>
                <a:lnTo>
                  <a:pt x="788289" y="251460"/>
                </a:lnTo>
                <a:lnTo>
                  <a:pt x="761695" y="219710"/>
                </a:lnTo>
                <a:lnTo>
                  <a:pt x="761695" y="266700"/>
                </a:lnTo>
                <a:lnTo>
                  <a:pt x="761695" y="271780"/>
                </a:lnTo>
                <a:lnTo>
                  <a:pt x="732764" y="307340"/>
                </a:lnTo>
                <a:lnTo>
                  <a:pt x="732764" y="304800"/>
                </a:lnTo>
                <a:lnTo>
                  <a:pt x="730834" y="303530"/>
                </a:lnTo>
                <a:lnTo>
                  <a:pt x="728903" y="299720"/>
                </a:lnTo>
                <a:lnTo>
                  <a:pt x="726986" y="290830"/>
                </a:lnTo>
                <a:lnTo>
                  <a:pt x="725055" y="285750"/>
                </a:lnTo>
                <a:lnTo>
                  <a:pt x="725055" y="271780"/>
                </a:lnTo>
                <a:lnTo>
                  <a:pt x="726986" y="270510"/>
                </a:lnTo>
                <a:lnTo>
                  <a:pt x="732764" y="262890"/>
                </a:lnTo>
                <a:lnTo>
                  <a:pt x="740473" y="259080"/>
                </a:lnTo>
                <a:lnTo>
                  <a:pt x="750125" y="259080"/>
                </a:lnTo>
                <a:lnTo>
                  <a:pt x="753973" y="260350"/>
                </a:lnTo>
                <a:lnTo>
                  <a:pt x="755904" y="262890"/>
                </a:lnTo>
                <a:lnTo>
                  <a:pt x="761695" y="266700"/>
                </a:lnTo>
                <a:lnTo>
                  <a:pt x="761695" y="219710"/>
                </a:lnTo>
                <a:lnTo>
                  <a:pt x="748195" y="219710"/>
                </a:lnTo>
                <a:lnTo>
                  <a:pt x="718693" y="243840"/>
                </a:lnTo>
                <a:lnTo>
                  <a:pt x="699985" y="295910"/>
                </a:lnTo>
                <a:lnTo>
                  <a:pt x="699985" y="303530"/>
                </a:lnTo>
                <a:lnTo>
                  <a:pt x="701916" y="311150"/>
                </a:lnTo>
                <a:lnTo>
                  <a:pt x="703846" y="316230"/>
                </a:lnTo>
                <a:lnTo>
                  <a:pt x="699782" y="318897"/>
                </a:lnTo>
                <a:lnTo>
                  <a:pt x="697547" y="318897"/>
                </a:lnTo>
                <a:lnTo>
                  <a:pt x="673074" y="325120"/>
                </a:lnTo>
                <a:lnTo>
                  <a:pt x="644296" y="330200"/>
                </a:lnTo>
                <a:lnTo>
                  <a:pt x="611555" y="332740"/>
                </a:lnTo>
                <a:lnTo>
                  <a:pt x="574636" y="334010"/>
                </a:lnTo>
                <a:lnTo>
                  <a:pt x="535622" y="334010"/>
                </a:lnTo>
                <a:lnTo>
                  <a:pt x="502564" y="331470"/>
                </a:lnTo>
                <a:lnTo>
                  <a:pt x="475665" y="326390"/>
                </a:lnTo>
                <a:lnTo>
                  <a:pt x="455079" y="320040"/>
                </a:lnTo>
                <a:lnTo>
                  <a:pt x="451624" y="318897"/>
                </a:lnTo>
                <a:lnTo>
                  <a:pt x="451358" y="318897"/>
                </a:lnTo>
                <a:lnTo>
                  <a:pt x="447370" y="314960"/>
                </a:lnTo>
                <a:lnTo>
                  <a:pt x="447370" y="285750"/>
                </a:lnTo>
                <a:lnTo>
                  <a:pt x="445439" y="278130"/>
                </a:lnTo>
                <a:lnTo>
                  <a:pt x="441591" y="275590"/>
                </a:lnTo>
                <a:lnTo>
                  <a:pt x="435800" y="275590"/>
                </a:lnTo>
                <a:lnTo>
                  <a:pt x="430022" y="281940"/>
                </a:lnTo>
                <a:lnTo>
                  <a:pt x="430022" y="283210"/>
                </a:lnTo>
                <a:lnTo>
                  <a:pt x="426377" y="303530"/>
                </a:lnTo>
                <a:lnTo>
                  <a:pt x="423976" y="318897"/>
                </a:lnTo>
                <a:lnTo>
                  <a:pt x="422694" y="331470"/>
                </a:lnTo>
                <a:lnTo>
                  <a:pt x="422300" y="339090"/>
                </a:lnTo>
                <a:lnTo>
                  <a:pt x="422300" y="355600"/>
                </a:lnTo>
                <a:lnTo>
                  <a:pt x="451231" y="389890"/>
                </a:lnTo>
                <a:lnTo>
                  <a:pt x="492925" y="396240"/>
                </a:lnTo>
                <a:lnTo>
                  <a:pt x="520915" y="398780"/>
                </a:lnTo>
                <a:lnTo>
                  <a:pt x="553427" y="398780"/>
                </a:lnTo>
                <a:lnTo>
                  <a:pt x="583018" y="394970"/>
                </a:lnTo>
                <a:lnTo>
                  <a:pt x="607910" y="392430"/>
                </a:lnTo>
                <a:lnTo>
                  <a:pt x="666750" y="381000"/>
                </a:lnTo>
                <a:lnTo>
                  <a:pt x="708025" y="363220"/>
                </a:lnTo>
                <a:lnTo>
                  <a:pt x="725055" y="351790"/>
                </a:lnTo>
                <a:lnTo>
                  <a:pt x="730148" y="355600"/>
                </a:lnTo>
                <a:lnTo>
                  <a:pt x="736866" y="358140"/>
                </a:lnTo>
                <a:lnTo>
                  <a:pt x="745388" y="360680"/>
                </a:lnTo>
                <a:lnTo>
                  <a:pt x="755904" y="360680"/>
                </a:lnTo>
                <a:lnTo>
                  <a:pt x="777303" y="358140"/>
                </a:lnTo>
                <a:lnTo>
                  <a:pt x="790257" y="351790"/>
                </a:lnTo>
                <a:lnTo>
                  <a:pt x="795439" y="349250"/>
                </a:lnTo>
                <a:lnTo>
                  <a:pt x="810679" y="334010"/>
                </a:lnTo>
                <a:lnTo>
                  <a:pt x="817410" y="322580"/>
                </a:lnTo>
                <a:lnTo>
                  <a:pt x="819581" y="318897"/>
                </a:lnTo>
                <a:lnTo>
                  <a:pt x="818807" y="316230"/>
                </a:lnTo>
                <a:lnTo>
                  <a:pt x="817613" y="312420"/>
                </a:lnTo>
                <a:lnTo>
                  <a:pt x="823391" y="312420"/>
                </a:lnTo>
                <a:lnTo>
                  <a:pt x="821156" y="316230"/>
                </a:lnTo>
                <a:lnTo>
                  <a:pt x="819683" y="318897"/>
                </a:lnTo>
                <a:lnTo>
                  <a:pt x="823391" y="323850"/>
                </a:lnTo>
                <a:lnTo>
                  <a:pt x="831113" y="331470"/>
                </a:lnTo>
                <a:lnTo>
                  <a:pt x="838314" y="336550"/>
                </a:lnTo>
                <a:lnTo>
                  <a:pt x="845337" y="340360"/>
                </a:lnTo>
                <a:lnTo>
                  <a:pt x="851992" y="342900"/>
                </a:lnTo>
                <a:lnTo>
                  <a:pt x="858113" y="342900"/>
                </a:lnTo>
                <a:lnTo>
                  <a:pt x="874712" y="340360"/>
                </a:lnTo>
                <a:lnTo>
                  <a:pt x="889685" y="328930"/>
                </a:lnTo>
                <a:lnTo>
                  <a:pt x="902843" y="312420"/>
                </a:lnTo>
                <a:lnTo>
                  <a:pt x="914031" y="289560"/>
                </a:lnTo>
                <a:lnTo>
                  <a:pt x="919810" y="295910"/>
                </a:lnTo>
                <a:lnTo>
                  <a:pt x="927531" y="297180"/>
                </a:lnTo>
                <a:lnTo>
                  <a:pt x="937171" y="297180"/>
                </a:lnTo>
                <a:lnTo>
                  <a:pt x="946213" y="295910"/>
                </a:lnTo>
                <a:lnTo>
                  <a:pt x="955967" y="293370"/>
                </a:lnTo>
                <a:lnTo>
                  <a:pt x="963828" y="289560"/>
                </a:lnTo>
                <a:lnTo>
                  <a:pt x="966457" y="288290"/>
                </a:lnTo>
                <a:lnTo>
                  <a:pt x="977658" y="281940"/>
                </a:lnTo>
                <a:lnTo>
                  <a:pt x="984478" y="275590"/>
                </a:lnTo>
                <a:lnTo>
                  <a:pt x="995375" y="265430"/>
                </a:lnTo>
                <a:lnTo>
                  <a:pt x="997966" y="262890"/>
                </a:lnTo>
                <a:lnTo>
                  <a:pt x="1010932" y="250190"/>
                </a:lnTo>
                <a:lnTo>
                  <a:pt x="1024305" y="236220"/>
                </a:lnTo>
                <a:lnTo>
                  <a:pt x="1035507" y="222250"/>
                </a:lnTo>
                <a:lnTo>
                  <a:pt x="1040599" y="214630"/>
                </a:lnTo>
                <a:lnTo>
                  <a:pt x="1042898" y="210820"/>
                </a:lnTo>
                <a:lnTo>
                  <a:pt x="1044435" y="208280"/>
                </a:lnTo>
                <a:lnTo>
                  <a:pt x="1047178" y="201930"/>
                </a:lnTo>
                <a:lnTo>
                  <a:pt x="1049007" y="196850"/>
                </a:lnTo>
                <a:lnTo>
                  <a:pt x="1046111" y="189230"/>
                </a:lnTo>
                <a:lnTo>
                  <a:pt x="1045159" y="186690"/>
                </a:lnTo>
                <a:lnTo>
                  <a:pt x="1007554" y="186690"/>
                </a:lnTo>
                <a:lnTo>
                  <a:pt x="966203" y="189115"/>
                </a:lnTo>
                <a:lnTo>
                  <a:pt x="977963" y="177800"/>
                </a:lnTo>
                <a:lnTo>
                  <a:pt x="993089" y="167640"/>
                </a:lnTo>
                <a:lnTo>
                  <a:pt x="1011110" y="158750"/>
                </a:lnTo>
                <a:lnTo>
                  <a:pt x="1031659" y="151130"/>
                </a:lnTo>
                <a:lnTo>
                  <a:pt x="1048766" y="143510"/>
                </a:lnTo>
                <a:lnTo>
                  <a:pt x="1056881" y="138430"/>
                </a:lnTo>
                <a:lnTo>
                  <a:pt x="1060653" y="134620"/>
                </a:lnTo>
                <a:lnTo>
                  <a:pt x="1065707" y="129540"/>
                </a:lnTo>
                <a:lnTo>
                  <a:pt x="1072057" y="123190"/>
                </a:lnTo>
                <a:lnTo>
                  <a:pt x="1077696" y="115570"/>
                </a:lnTo>
                <a:lnTo>
                  <a:pt x="1081519" y="106680"/>
                </a:lnTo>
                <a:lnTo>
                  <a:pt x="1083716" y="9906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602954" y="454146"/>
            <a:ext cx="1380387" cy="66720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770862" y="9532384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16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56764" y="1331140"/>
            <a:ext cx="9311640" cy="6861175"/>
            <a:chOff x="2256764" y="1331140"/>
            <a:chExt cx="9311640" cy="6861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56764" y="1331140"/>
              <a:ext cx="9311566" cy="686057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365788" y="2616995"/>
              <a:ext cx="1537335" cy="1117600"/>
            </a:xfrm>
            <a:custGeom>
              <a:avLst/>
              <a:gdLst/>
              <a:ahLst/>
              <a:cxnLst/>
              <a:rect l="l" t="t" r="r" b="b"/>
              <a:pathLst>
                <a:path w="1537335" h="1117600">
                  <a:moveTo>
                    <a:pt x="2195" y="1104710"/>
                  </a:moveTo>
                  <a:lnTo>
                    <a:pt x="2335" y="1117310"/>
                  </a:lnTo>
                  <a:lnTo>
                    <a:pt x="14860" y="1117310"/>
                  </a:lnTo>
                  <a:lnTo>
                    <a:pt x="2195" y="1104710"/>
                  </a:lnTo>
                  <a:close/>
                </a:path>
                <a:path w="1537335" h="1117600">
                  <a:moveTo>
                    <a:pt x="26287" y="992587"/>
                  </a:moveTo>
                  <a:lnTo>
                    <a:pt x="957" y="992739"/>
                  </a:lnTo>
                  <a:lnTo>
                    <a:pt x="2195" y="1104710"/>
                  </a:lnTo>
                  <a:lnTo>
                    <a:pt x="14860" y="1117310"/>
                  </a:lnTo>
                  <a:lnTo>
                    <a:pt x="14860" y="1091909"/>
                  </a:lnTo>
                  <a:lnTo>
                    <a:pt x="27385" y="1091909"/>
                  </a:lnTo>
                  <a:lnTo>
                    <a:pt x="26288" y="992739"/>
                  </a:lnTo>
                  <a:lnTo>
                    <a:pt x="26287" y="992587"/>
                  </a:lnTo>
                  <a:close/>
                </a:path>
                <a:path w="1537335" h="1117600">
                  <a:moveTo>
                    <a:pt x="27385" y="1091909"/>
                  </a:moveTo>
                  <a:lnTo>
                    <a:pt x="14860" y="1091909"/>
                  </a:lnTo>
                  <a:lnTo>
                    <a:pt x="14860" y="1117310"/>
                  </a:lnTo>
                  <a:lnTo>
                    <a:pt x="27324" y="1104710"/>
                  </a:lnTo>
                  <a:lnTo>
                    <a:pt x="27526" y="1104710"/>
                  </a:lnTo>
                  <a:lnTo>
                    <a:pt x="27385" y="1091909"/>
                  </a:lnTo>
                  <a:close/>
                </a:path>
                <a:path w="1537335" h="1117600">
                  <a:moveTo>
                    <a:pt x="1537004" y="1104710"/>
                  </a:moveTo>
                  <a:lnTo>
                    <a:pt x="27324" y="1104710"/>
                  </a:lnTo>
                  <a:lnTo>
                    <a:pt x="14860" y="1117310"/>
                  </a:lnTo>
                  <a:lnTo>
                    <a:pt x="1524391" y="1117310"/>
                  </a:lnTo>
                  <a:lnTo>
                    <a:pt x="1537004" y="1104710"/>
                  </a:lnTo>
                  <a:close/>
                </a:path>
                <a:path w="1537335" h="1117600">
                  <a:moveTo>
                    <a:pt x="1537106" y="1104710"/>
                  </a:moveTo>
                  <a:lnTo>
                    <a:pt x="1524391" y="1117310"/>
                  </a:lnTo>
                  <a:lnTo>
                    <a:pt x="1537106" y="1117310"/>
                  </a:lnTo>
                  <a:lnTo>
                    <a:pt x="1537106" y="1104710"/>
                  </a:lnTo>
                  <a:close/>
                </a:path>
                <a:path w="1537335" h="1117600">
                  <a:moveTo>
                    <a:pt x="1511675" y="1091909"/>
                  </a:moveTo>
                  <a:lnTo>
                    <a:pt x="27385" y="1091909"/>
                  </a:lnTo>
                  <a:lnTo>
                    <a:pt x="27526" y="1104710"/>
                  </a:lnTo>
                  <a:lnTo>
                    <a:pt x="1511675" y="1104710"/>
                  </a:lnTo>
                  <a:lnTo>
                    <a:pt x="1511675" y="1091909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511675" y="12700"/>
                  </a:lnTo>
                  <a:lnTo>
                    <a:pt x="1511675" y="1104710"/>
                  </a:lnTo>
                  <a:lnTo>
                    <a:pt x="1537208" y="1104710"/>
                  </a:lnTo>
                  <a:lnTo>
                    <a:pt x="1524391" y="1091909"/>
                  </a:lnTo>
                  <a:lnTo>
                    <a:pt x="1537106" y="1091909"/>
                  </a:lnTo>
                  <a:lnTo>
                    <a:pt x="1537106" y="25401"/>
                  </a:lnTo>
                  <a:lnTo>
                    <a:pt x="1524391" y="25401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537106" y="1091909"/>
                  </a:moveTo>
                  <a:lnTo>
                    <a:pt x="1524391" y="1091909"/>
                  </a:lnTo>
                  <a:lnTo>
                    <a:pt x="1537208" y="1104710"/>
                  </a:lnTo>
                  <a:lnTo>
                    <a:pt x="1537106" y="1091909"/>
                  </a:lnTo>
                  <a:close/>
                </a:path>
                <a:path w="1537335" h="1117600">
                  <a:moveTo>
                    <a:pt x="17" y="849092"/>
                  </a:moveTo>
                  <a:lnTo>
                    <a:pt x="956" y="992587"/>
                  </a:lnTo>
                  <a:lnTo>
                    <a:pt x="957" y="992739"/>
                  </a:lnTo>
                  <a:lnTo>
                    <a:pt x="26286" y="992587"/>
                  </a:lnTo>
                  <a:lnTo>
                    <a:pt x="25380" y="854153"/>
                  </a:lnTo>
                  <a:lnTo>
                    <a:pt x="24306" y="854153"/>
                  </a:lnTo>
                  <a:lnTo>
                    <a:pt x="17" y="849092"/>
                  </a:lnTo>
                  <a:close/>
                </a:path>
                <a:path w="1537335" h="1117600">
                  <a:moveTo>
                    <a:pt x="26286" y="992587"/>
                  </a:moveTo>
                  <a:lnTo>
                    <a:pt x="20073" y="992587"/>
                  </a:lnTo>
                  <a:lnTo>
                    <a:pt x="957" y="992739"/>
                  </a:lnTo>
                  <a:lnTo>
                    <a:pt x="26286" y="992587"/>
                  </a:lnTo>
                  <a:close/>
                </a:path>
                <a:path w="1537335" h="1117600">
                  <a:moveTo>
                    <a:pt x="43440" y="748212"/>
                  </a:moveTo>
                  <a:lnTo>
                    <a:pt x="1057" y="843930"/>
                  </a:lnTo>
                  <a:lnTo>
                    <a:pt x="17" y="849092"/>
                  </a:lnTo>
                  <a:lnTo>
                    <a:pt x="24306" y="854153"/>
                  </a:lnTo>
                  <a:lnTo>
                    <a:pt x="25364" y="851763"/>
                  </a:lnTo>
                  <a:lnTo>
                    <a:pt x="25347" y="849092"/>
                  </a:lnTo>
                  <a:lnTo>
                    <a:pt x="26547" y="849092"/>
                  </a:lnTo>
                  <a:lnTo>
                    <a:pt x="65194" y="761810"/>
                  </a:lnTo>
                  <a:lnTo>
                    <a:pt x="64500" y="761810"/>
                  </a:lnTo>
                  <a:lnTo>
                    <a:pt x="43440" y="748212"/>
                  </a:lnTo>
                  <a:close/>
                </a:path>
                <a:path w="1537335" h="1117600">
                  <a:moveTo>
                    <a:pt x="25364" y="851763"/>
                  </a:moveTo>
                  <a:lnTo>
                    <a:pt x="24306" y="854153"/>
                  </a:lnTo>
                  <a:lnTo>
                    <a:pt x="25380" y="854153"/>
                  </a:lnTo>
                  <a:lnTo>
                    <a:pt x="25364" y="851763"/>
                  </a:lnTo>
                  <a:close/>
                </a:path>
                <a:path w="1537335" h="1117600">
                  <a:moveTo>
                    <a:pt x="26547" y="849092"/>
                  </a:moveTo>
                  <a:lnTo>
                    <a:pt x="25347" y="849092"/>
                  </a:lnTo>
                  <a:lnTo>
                    <a:pt x="25364" y="851763"/>
                  </a:lnTo>
                  <a:lnTo>
                    <a:pt x="26547" y="849092"/>
                  </a:lnTo>
                  <a:close/>
                </a:path>
                <a:path w="1537335" h="1117600">
                  <a:moveTo>
                    <a:pt x="1057" y="843930"/>
                  </a:moveTo>
                  <a:lnTo>
                    <a:pt x="0" y="846324"/>
                  </a:lnTo>
                  <a:lnTo>
                    <a:pt x="17" y="849092"/>
                  </a:lnTo>
                  <a:lnTo>
                    <a:pt x="1057" y="843930"/>
                  </a:lnTo>
                  <a:close/>
                </a:path>
                <a:path w="1537335" h="1117600">
                  <a:moveTo>
                    <a:pt x="43440" y="748212"/>
                  </a:moveTo>
                  <a:lnTo>
                    <a:pt x="64500" y="761810"/>
                  </a:lnTo>
                  <a:lnTo>
                    <a:pt x="65863" y="760300"/>
                  </a:lnTo>
                  <a:lnTo>
                    <a:pt x="66688" y="758436"/>
                  </a:lnTo>
                  <a:lnTo>
                    <a:pt x="43440" y="748212"/>
                  </a:lnTo>
                  <a:close/>
                </a:path>
                <a:path w="1537335" h="1117600">
                  <a:moveTo>
                    <a:pt x="65863" y="760300"/>
                  </a:moveTo>
                  <a:lnTo>
                    <a:pt x="64500" y="761810"/>
                  </a:lnTo>
                  <a:lnTo>
                    <a:pt x="65194" y="761810"/>
                  </a:lnTo>
                  <a:lnTo>
                    <a:pt x="65863" y="760300"/>
                  </a:lnTo>
                  <a:close/>
                </a:path>
                <a:path w="1537335" h="1117600">
                  <a:moveTo>
                    <a:pt x="70238" y="717570"/>
                  </a:moveTo>
                  <a:lnTo>
                    <a:pt x="45629" y="744839"/>
                  </a:lnTo>
                  <a:lnTo>
                    <a:pt x="43440" y="748212"/>
                  </a:lnTo>
                  <a:lnTo>
                    <a:pt x="66688" y="758436"/>
                  </a:lnTo>
                  <a:lnTo>
                    <a:pt x="65863" y="760300"/>
                  </a:lnTo>
                  <a:lnTo>
                    <a:pt x="86157" y="737812"/>
                  </a:lnTo>
                  <a:lnTo>
                    <a:pt x="84394" y="737812"/>
                  </a:lnTo>
                  <a:lnTo>
                    <a:pt x="70238" y="717570"/>
                  </a:lnTo>
                  <a:close/>
                </a:path>
                <a:path w="1537335" h="1117600">
                  <a:moveTo>
                    <a:pt x="45629" y="744839"/>
                  </a:moveTo>
                  <a:lnTo>
                    <a:pt x="44262" y="746354"/>
                  </a:lnTo>
                  <a:lnTo>
                    <a:pt x="43440" y="748212"/>
                  </a:lnTo>
                  <a:lnTo>
                    <a:pt x="45629" y="744839"/>
                  </a:lnTo>
                  <a:close/>
                </a:path>
                <a:path w="1537335" h="1117600">
                  <a:moveTo>
                    <a:pt x="70238" y="717570"/>
                  </a:moveTo>
                  <a:lnTo>
                    <a:pt x="84394" y="737812"/>
                  </a:lnTo>
                  <a:lnTo>
                    <a:pt x="87157" y="736704"/>
                  </a:lnTo>
                  <a:lnTo>
                    <a:pt x="89110" y="734540"/>
                  </a:lnTo>
                  <a:lnTo>
                    <a:pt x="70238" y="717570"/>
                  </a:lnTo>
                  <a:close/>
                </a:path>
                <a:path w="1537335" h="1117600">
                  <a:moveTo>
                    <a:pt x="87157" y="736704"/>
                  </a:moveTo>
                  <a:lnTo>
                    <a:pt x="84394" y="737812"/>
                  </a:lnTo>
                  <a:lnTo>
                    <a:pt x="86157" y="737812"/>
                  </a:lnTo>
                  <a:lnTo>
                    <a:pt x="87157" y="736704"/>
                  </a:lnTo>
                  <a:close/>
                </a:path>
                <a:path w="1537335" h="1117600">
                  <a:moveTo>
                    <a:pt x="143126" y="686960"/>
                  </a:moveTo>
                  <a:lnTo>
                    <a:pt x="74955" y="714297"/>
                  </a:lnTo>
                  <a:lnTo>
                    <a:pt x="70238" y="717570"/>
                  </a:lnTo>
                  <a:lnTo>
                    <a:pt x="89110" y="734540"/>
                  </a:lnTo>
                  <a:lnTo>
                    <a:pt x="87157" y="736704"/>
                  </a:lnTo>
                  <a:lnTo>
                    <a:pt x="155889" y="709142"/>
                  </a:lnTo>
                  <a:lnTo>
                    <a:pt x="140990" y="689842"/>
                  </a:lnTo>
                  <a:lnTo>
                    <a:pt x="143126" y="686960"/>
                  </a:lnTo>
                  <a:close/>
                </a:path>
                <a:path w="1537335" h="1117600">
                  <a:moveTo>
                    <a:pt x="74955" y="714297"/>
                  </a:moveTo>
                  <a:lnTo>
                    <a:pt x="72190" y="715406"/>
                  </a:lnTo>
                  <a:lnTo>
                    <a:pt x="70238" y="717570"/>
                  </a:lnTo>
                  <a:lnTo>
                    <a:pt x="74955" y="714297"/>
                  </a:lnTo>
                  <a:close/>
                </a:path>
                <a:path w="1537335" h="1117600">
                  <a:moveTo>
                    <a:pt x="146451" y="685627"/>
                  </a:moveTo>
                  <a:lnTo>
                    <a:pt x="143126" y="686960"/>
                  </a:lnTo>
                  <a:lnTo>
                    <a:pt x="140990" y="689842"/>
                  </a:lnTo>
                  <a:lnTo>
                    <a:pt x="155889" y="709142"/>
                  </a:lnTo>
                  <a:lnTo>
                    <a:pt x="146451" y="685627"/>
                  </a:lnTo>
                  <a:close/>
                </a:path>
                <a:path w="1537335" h="1117600">
                  <a:moveTo>
                    <a:pt x="175658" y="685627"/>
                  </a:moveTo>
                  <a:lnTo>
                    <a:pt x="146451" y="685627"/>
                  </a:lnTo>
                  <a:lnTo>
                    <a:pt x="155889" y="709142"/>
                  </a:lnTo>
                  <a:lnTo>
                    <a:pt x="161350" y="704926"/>
                  </a:lnTo>
                  <a:lnTo>
                    <a:pt x="175658" y="685627"/>
                  </a:lnTo>
                  <a:close/>
                </a:path>
                <a:path w="1537335" h="1117600">
                  <a:moveTo>
                    <a:pt x="161350" y="704926"/>
                  </a:moveTo>
                  <a:lnTo>
                    <a:pt x="155889" y="709142"/>
                  </a:lnTo>
                  <a:lnTo>
                    <a:pt x="159217" y="707806"/>
                  </a:lnTo>
                  <a:lnTo>
                    <a:pt x="161350" y="704926"/>
                  </a:lnTo>
                  <a:close/>
                </a:path>
                <a:path w="1537335" h="1117600">
                  <a:moveTo>
                    <a:pt x="181581" y="635082"/>
                  </a:moveTo>
                  <a:lnTo>
                    <a:pt x="143126" y="686960"/>
                  </a:lnTo>
                  <a:lnTo>
                    <a:pt x="146451" y="685627"/>
                  </a:lnTo>
                  <a:lnTo>
                    <a:pt x="175658" y="685627"/>
                  </a:lnTo>
                  <a:lnTo>
                    <a:pt x="202740" y="649098"/>
                  </a:lnTo>
                  <a:lnTo>
                    <a:pt x="185528" y="636346"/>
                  </a:lnTo>
                  <a:lnTo>
                    <a:pt x="180986" y="636346"/>
                  </a:lnTo>
                  <a:lnTo>
                    <a:pt x="181254" y="635896"/>
                  </a:lnTo>
                  <a:lnTo>
                    <a:pt x="181581" y="635082"/>
                  </a:lnTo>
                  <a:close/>
                </a:path>
                <a:path w="1537335" h="1117600">
                  <a:moveTo>
                    <a:pt x="2195" y="641631"/>
                  </a:moveTo>
                  <a:lnTo>
                    <a:pt x="2195" y="652589"/>
                  </a:lnTo>
                  <a:lnTo>
                    <a:pt x="13574" y="654253"/>
                  </a:lnTo>
                  <a:lnTo>
                    <a:pt x="18313" y="654843"/>
                  </a:lnTo>
                  <a:lnTo>
                    <a:pt x="23676" y="655314"/>
                  </a:lnTo>
                  <a:lnTo>
                    <a:pt x="29062" y="655563"/>
                  </a:lnTo>
                  <a:lnTo>
                    <a:pt x="39455" y="655563"/>
                  </a:lnTo>
                  <a:lnTo>
                    <a:pt x="44762" y="655314"/>
                  </a:lnTo>
                  <a:lnTo>
                    <a:pt x="45055" y="655314"/>
                  </a:lnTo>
                  <a:lnTo>
                    <a:pt x="50757" y="654843"/>
                  </a:lnTo>
                  <a:lnTo>
                    <a:pt x="56608" y="654253"/>
                  </a:lnTo>
                  <a:lnTo>
                    <a:pt x="13083" y="654253"/>
                  </a:lnTo>
                  <a:lnTo>
                    <a:pt x="2195" y="641631"/>
                  </a:lnTo>
                  <a:close/>
                </a:path>
                <a:path w="1537335" h="1117600">
                  <a:moveTo>
                    <a:pt x="2195" y="12700"/>
                  </a:moveTo>
                  <a:lnTo>
                    <a:pt x="2195" y="641631"/>
                  </a:lnTo>
                  <a:lnTo>
                    <a:pt x="13083" y="654253"/>
                  </a:lnTo>
                  <a:lnTo>
                    <a:pt x="13126" y="653486"/>
                  </a:lnTo>
                  <a:lnTo>
                    <a:pt x="16449" y="630769"/>
                  </a:lnTo>
                  <a:lnTo>
                    <a:pt x="16523" y="630262"/>
                  </a:lnTo>
                  <a:lnTo>
                    <a:pt x="16614" y="629636"/>
                  </a:lnTo>
                  <a:lnTo>
                    <a:pt x="16696" y="629077"/>
                  </a:lnTo>
                  <a:lnTo>
                    <a:pt x="27524" y="629077"/>
                  </a:lnTo>
                  <a:lnTo>
                    <a:pt x="27524" y="25401"/>
                  </a:lnTo>
                  <a:lnTo>
                    <a:pt x="14860" y="25401"/>
                  </a:lnTo>
                  <a:lnTo>
                    <a:pt x="2195" y="12700"/>
                  </a:lnTo>
                  <a:close/>
                </a:path>
                <a:path w="1537335" h="1117600">
                  <a:moveTo>
                    <a:pt x="16696" y="629077"/>
                  </a:moveTo>
                  <a:lnTo>
                    <a:pt x="13126" y="653486"/>
                  </a:lnTo>
                  <a:lnTo>
                    <a:pt x="13013" y="654253"/>
                  </a:lnTo>
                  <a:lnTo>
                    <a:pt x="13830" y="653486"/>
                  </a:lnTo>
                  <a:lnTo>
                    <a:pt x="27524" y="641631"/>
                  </a:lnTo>
                  <a:lnTo>
                    <a:pt x="27524" y="630262"/>
                  </a:lnTo>
                  <a:lnTo>
                    <a:pt x="28252" y="630262"/>
                  </a:lnTo>
                  <a:lnTo>
                    <a:pt x="20998" y="629636"/>
                  </a:lnTo>
                  <a:lnTo>
                    <a:pt x="16696" y="629077"/>
                  </a:lnTo>
                  <a:close/>
                </a:path>
                <a:path w="1537335" h="1117600">
                  <a:moveTo>
                    <a:pt x="188109" y="583632"/>
                  </a:moveTo>
                  <a:lnTo>
                    <a:pt x="146443" y="601736"/>
                  </a:lnTo>
                  <a:lnTo>
                    <a:pt x="106339" y="616596"/>
                  </a:lnTo>
                  <a:lnTo>
                    <a:pt x="68691" y="626623"/>
                  </a:lnTo>
                  <a:lnTo>
                    <a:pt x="40186" y="630262"/>
                  </a:lnTo>
                  <a:lnTo>
                    <a:pt x="27524" y="630262"/>
                  </a:lnTo>
                  <a:lnTo>
                    <a:pt x="27524" y="641631"/>
                  </a:lnTo>
                  <a:lnTo>
                    <a:pt x="12944" y="654253"/>
                  </a:lnTo>
                  <a:lnTo>
                    <a:pt x="56608" y="654253"/>
                  </a:lnTo>
                  <a:lnTo>
                    <a:pt x="96605" y="646008"/>
                  </a:lnTo>
                  <a:lnTo>
                    <a:pt x="137955" y="632296"/>
                  </a:lnTo>
                  <a:lnTo>
                    <a:pt x="180244" y="614887"/>
                  </a:lnTo>
                  <a:lnTo>
                    <a:pt x="187065" y="609775"/>
                  </a:lnTo>
                  <a:lnTo>
                    <a:pt x="186900" y="608961"/>
                  </a:lnTo>
                  <a:lnTo>
                    <a:pt x="186775" y="608237"/>
                  </a:lnTo>
                  <a:lnTo>
                    <a:pt x="184981" y="604716"/>
                  </a:lnTo>
                  <a:lnTo>
                    <a:pt x="201672" y="585665"/>
                  </a:lnTo>
                  <a:lnTo>
                    <a:pt x="188109" y="583632"/>
                  </a:lnTo>
                  <a:close/>
                </a:path>
                <a:path w="1537335" h="1117600">
                  <a:moveTo>
                    <a:pt x="208995" y="634013"/>
                  </a:moveTo>
                  <a:lnTo>
                    <a:pt x="182379" y="634013"/>
                  </a:lnTo>
                  <a:lnTo>
                    <a:pt x="202740" y="649098"/>
                  </a:lnTo>
                  <a:lnTo>
                    <a:pt x="208995" y="634013"/>
                  </a:lnTo>
                  <a:close/>
                </a:path>
                <a:path w="1537335" h="1117600">
                  <a:moveTo>
                    <a:pt x="203774" y="647556"/>
                  </a:moveTo>
                  <a:lnTo>
                    <a:pt x="203437" y="647931"/>
                  </a:lnTo>
                  <a:lnTo>
                    <a:pt x="202740" y="649098"/>
                  </a:lnTo>
                  <a:lnTo>
                    <a:pt x="203605" y="647931"/>
                  </a:lnTo>
                  <a:lnTo>
                    <a:pt x="203774" y="647556"/>
                  </a:lnTo>
                  <a:close/>
                </a:path>
                <a:path w="1537335" h="1117600">
                  <a:moveTo>
                    <a:pt x="182379" y="634013"/>
                  </a:moveTo>
                  <a:lnTo>
                    <a:pt x="181741" y="635082"/>
                  </a:lnTo>
                  <a:lnTo>
                    <a:pt x="181198" y="635896"/>
                  </a:lnTo>
                  <a:lnTo>
                    <a:pt x="180986" y="636346"/>
                  </a:lnTo>
                  <a:lnTo>
                    <a:pt x="185528" y="636346"/>
                  </a:lnTo>
                  <a:lnTo>
                    <a:pt x="182379" y="634013"/>
                  </a:lnTo>
                  <a:close/>
                </a:path>
                <a:path w="1537335" h="1117600">
                  <a:moveTo>
                    <a:pt x="182071" y="634528"/>
                  </a:moveTo>
                  <a:lnTo>
                    <a:pt x="181581" y="635082"/>
                  </a:lnTo>
                  <a:lnTo>
                    <a:pt x="181198" y="635896"/>
                  </a:lnTo>
                  <a:lnTo>
                    <a:pt x="181741" y="635082"/>
                  </a:lnTo>
                  <a:lnTo>
                    <a:pt x="182071" y="634528"/>
                  </a:lnTo>
                  <a:close/>
                </a:path>
                <a:path w="1537335" h="1117600">
                  <a:moveTo>
                    <a:pt x="201672" y="585665"/>
                  </a:moveTo>
                  <a:lnTo>
                    <a:pt x="184981" y="604716"/>
                  </a:lnTo>
                  <a:lnTo>
                    <a:pt x="198542" y="606751"/>
                  </a:lnTo>
                  <a:lnTo>
                    <a:pt x="187056" y="611858"/>
                  </a:lnTo>
                  <a:lnTo>
                    <a:pt x="181587" y="635082"/>
                  </a:lnTo>
                  <a:lnTo>
                    <a:pt x="182379" y="634013"/>
                  </a:lnTo>
                  <a:lnTo>
                    <a:pt x="208995" y="634013"/>
                  </a:lnTo>
                  <a:lnTo>
                    <a:pt x="209524" y="632296"/>
                  </a:lnTo>
                  <a:lnTo>
                    <a:pt x="212266" y="618548"/>
                  </a:lnTo>
                  <a:lnTo>
                    <a:pt x="212209" y="606751"/>
                  </a:lnTo>
                  <a:lnTo>
                    <a:pt x="212082" y="605756"/>
                  </a:lnTo>
                  <a:lnTo>
                    <a:pt x="212007" y="605170"/>
                  </a:lnTo>
                  <a:lnTo>
                    <a:pt x="211950" y="604716"/>
                  </a:lnTo>
                  <a:lnTo>
                    <a:pt x="211507" y="602578"/>
                  </a:lnTo>
                  <a:lnTo>
                    <a:pt x="210959" y="600551"/>
                  </a:lnTo>
                  <a:lnTo>
                    <a:pt x="210343" y="598521"/>
                  </a:lnTo>
                  <a:lnTo>
                    <a:pt x="209663" y="596807"/>
                  </a:lnTo>
                  <a:lnTo>
                    <a:pt x="209555" y="596534"/>
                  </a:lnTo>
                  <a:lnTo>
                    <a:pt x="203381" y="587274"/>
                  </a:lnTo>
                  <a:lnTo>
                    <a:pt x="201672" y="585665"/>
                  </a:lnTo>
                  <a:close/>
                </a:path>
                <a:path w="1537335" h="1117600">
                  <a:moveTo>
                    <a:pt x="27524" y="629077"/>
                  </a:moveTo>
                  <a:lnTo>
                    <a:pt x="16696" y="629077"/>
                  </a:lnTo>
                  <a:lnTo>
                    <a:pt x="20998" y="629636"/>
                  </a:lnTo>
                  <a:lnTo>
                    <a:pt x="28252" y="630262"/>
                  </a:lnTo>
                  <a:lnTo>
                    <a:pt x="27524" y="630262"/>
                  </a:lnTo>
                  <a:lnTo>
                    <a:pt x="27524" y="629077"/>
                  </a:lnTo>
                  <a:close/>
                </a:path>
                <a:path w="1537335" h="1117600">
                  <a:moveTo>
                    <a:pt x="184981" y="604716"/>
                  </a:moveTo>
                  <a:lnTo>
                    <a:pt x="187065" y="609775"/>
                  </a:lnTo>
                  <a:lnTo>
                    <a:pt x="187056" y="611858"/>
                  </a:lnTo>
                  <a:lnTo>
                    <a:pt x="198542" y="606751"/>
                  </a:lnTo>
                  <a:lnTo>
                    <a:pt x="184981" y="604716"/>
                  </a:lnTo>
                  <a:close/>
                </a:path>
                <a:path w="1537335" h="1117600">
                  <a:moveTo>
                    <a:pt x="195530" y="580276"/>
                  </a:moveTo>
                  <a:lnTo>
                    <a:pt x="188109" y="583632"/>
                  </a:lnTo>
                  <a:lnTo>
                    <a:pt x="201672" y="585665"/>
                  </a:lnTo>
                  <a:lnTo>
                    <a:pt x="195530" y="580276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4860" y="0"/>
                  </a:lnTo>
                  <a:lnTo>
                    <a:pt x="2195" y="12700"/>
                  </a:lnTo>
                  <a:lnTo>
                    <a:pt x="14860" y="25401"/>
                  </a:lnTo>
                  <a:lnTo>
                    <a:pt x="27524" y="25401"/>
                  </a:lnTo>
                  <a:lnTo>
                    <a:pt x="27524" y="12700"/>
                  </a:lnTo>
                  <a:lnTo>
                    <a:pt x="1511675" y="12700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511675" y="12700"/>
                  </a:moveTo>
                  <a:lnTo>
                    <a:pt x="27524" y="12700"/>
                  </a:lnTo>
                  <a:lnTo>
                    <a:pt x="27524" y="25401"/>
                  </a:lnTo>
                  <a:lnTo>
                    <a:pt x="1511675" y="25401"/>
                  </a:lnTo>
                  <a:lnTo>
                    <a:pt x="1511675" y="12700"/>
                  </a:lnTo>
                  <a:close/>
                </a:path>
                <a:path w="1537335" h="1117600">
                  <a:moveTo>
                    <a:pt x="1524391" y="0"/>
                  </a:moveTo>
                  <a:lnTo>
                    <a:pt x="1524391" y="25401"/>
                  </a:lnTo>
                  <a:lnTo>
                    <a:pt x="1537106" y="25401"/>
                  </a:lnTo>
                  <a:lnTo>
                    <a:pt x="1537106" y="12700"/>
                  </a:lnTo>
                  <a:lnTo>
                    <a:pt x="1524391" y="0"/>
                  </a:lnTo>
                  <a:close/>
                </a:path>
                <a:path w="1537335" h="1117600">
                  <a:moveTo>
                    <a:pt x="14860" y="0"/>
                  </a:moveTo>
                  <a:lnTo>
                    <a:pt x="2195" y="0"/>
                  </a:lnTo>
                  <a:lnTo>
                    <a:pt x="2195" y="12700"/>
                  </a:lnTo>
                  <a:lnTo>
                    <a:pt x="14860" y="0"/>
                  </a:lnTo>
                  <a:close/>
                </a:path>
                <a:path w="1537335" h="1117600">
                  <a:moveTo>
                    <a:pt x="1537106" y="0"/>
                  </a:moveTo>
                  <a:lnTo>
                    <a:pt x="1524391" y="0"/>
                  </a:lnTo>
                  <a:lnTo>
                    <a:pt x="1537106" y="12700"/>
                  </a:lnTo>
                  <a:lnTo>
                    <a:pt x="1537106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78471" y="2629695"/>
              <a:ext cx="1511935" cy="1092200"/>
            </a:xfrm>
            <a:custGeom>
              <a:avLst/>
              <a:gdLst/>
              <a:ahLst/>
              <a:cxnLst/>
              <a:rect l="l" t="t" r="r" b="b"/>
              <a:pathLst>
                <a:path w="1511935" h="1092200">
                  <a:moveTo>
                    <a:pt x="1511708" y="0"/>
                  </a:moveTo>
                  <a:lnTo>
                    <a:pt x="2178" y="0"/>
                  </a:lnTo>
                  <a:lnTo>
                    <a:pt x="2178" y="628931"/>
                  </a:lnTo>
                  <a:lnTo>
                    <a:pt x="42388" y="628948"/>
                  </a:lnTo>
                  <a:lnTo>
                    <a:pt x="86185" y="619493"/>
                  </a:lnTo>
                  <a:lnTo>
                    <a:pt x="132595" y="603147"/>
                  </a:lnTo>
                  <a:lnTo>
                    <a:pt x="180644" y="582491"/>
                  </a:lnTo>
                  <a:lnTo>
                    <a:pt x="186110" y="591377"/>
                  </a:lnTo>
                  <a:lnTo>
                    <a:pt x="138488" y="684684"/>
                  </a:lnTo>
                  <a:lnTo>
                    <a:pt x="66992" y="713355"/>
                  </a:lnTo>
                  <a:lnTo>
                    <a:pt x="42382" y="740624"/>
                  </a:lnTo>
                  <a:lnTo>
                    <a:pt x="0" y="836341"/>
                  </a:lnTo>
                  <a:lnTo>
                    <a:pt x="939" y="979938"/>
                  </a:lnTo>
                  <a:lnTo>
                    <a:pt x="2178" y="1091909"/>
                  </a:lnTo>
                  <a:lnTo>
                    <a:pt x="1511708" y="1091909"/>
                  </a:lnTo>
                  <a:lnTo>
                    <a:pt x="1511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68491" y="2827763"/>
              <a:ext cx="645194" cy="6883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3979" y="3648222"/>
              <a:ext cx="1505357" cy="7338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5685254" y="3649506"/>
            <a:ext cx="47625" cy="72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3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70915" y="2628654"/>
            <a:ext cx="119380" cy="99695"/>
          </a:xfrm>
          <a:custGeom>
            <a:avLst/>
            <a:gdLst/>
            <a:ahLst/>
            <a:cxnLst/>
            <a:rect l="l" t="t" r="r" b="b"/>
            <a:pathLst>
              <a:path w="119379" h="99694">
                <a:moveTo>
                  <a:pt x="119268" y="0"/>
                </a:moveTo>
                <a:lnTo>
                  <a:pt x="0" y="0"/>
                </a:lnTo>
                <a:lnTo>
                  <a:pt x="0" y="99169"/>
                </a:lnTo>
                <a:lnTo>
                  <a:pt x="119268" y="99169"/>
                </a:lnTo>
                <a:lnTo>
                  <a:pt x="119268" y="0"/>
                </a:lnTo>
                <a:close/>
              </a:path>
            </a:pathLst>
          </a:custGeom>
          <a:solidFill>
            <a:srgbClr val="009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758219" y="2645344"/>
            <a:ext cx="64769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5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55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444354" y="2676182"/>
            <a:ext cx="1382395" cy="842644"/>
            <a:chOff x="4444354" y="2676182"/>
            <a:chExt cx="1382395" cy="842644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44354" y="2676182"/>
              <a:ext cx="1381982" cy="8425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51723" y="2824901"/>
              <a:ext cx="646543" cy="691258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7826130" y="9297289"/>
            <a:ext cx="464820" cy="480695"/>
            <a:chOff x="7826130" y="9297289"/>
            <a:chExt cx="464820" cy="480695"/>
          </a:xfrm>
        </p:grpSpPr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04301" y="9350570"/>
              <a:ext cx="308472" cy="30734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875032" y="9701511"/>
              <a:ext cx="48895" cy="39370"/>
            </a:xfrm>
            <a:custGeom>
              <a:avLst/>
              <a:gdLst/>
              <a:ahLst/>
              <a:cxnLst/>
              <a:rect l="l" t="t" r="r" b="b"/>
              <a:pathLst>
                <a:path w="48895" h="39370">
                  <a:moveTo>
                    <a:pt x="33883" y="37918"/>
                  </a:moveTo>
                  <a:lnTo>
                    <a:pt x="32371" y="38336"/>
                  </a:lnTo>
                  <a:lnTo>
                    <a:pt x="33332" y="38872"/>
                  </a:lnTo>
                  <a:lnTo>
                    <a:pt x="33883" y="37918"/>
                  </a:lnTo>
                  <a:close/>
                </a:path>
                <a:path w="48895" h="39370">
                  <a:moveTo>
                    <a:pt x="3269" y="19438"/>
                  </a:moveTo>
                  <a:lnTo>
                    <a:pt x="2545" y="20450"/>
                  </a:lnTo>
                  <a:lnTo>
                    <a:pt x="1087" y="20778"/>
                  </a:lnTo>
                  <a:lnTo>
                    <a:pt x="32371" y="38336"/>
                  </a:lnTo>
                  <a:lnTo>
                    <a:pt x="33883" y="37918"/>
                  </a:lnTo>
                  <a:lnTo>
                    <a:pt x="31953" y="36802"/>
                  </a:lnTo>
                  <a:lnTo>
                    <a:pt x="32506" y="35846"/>
                  </a:lnTo>
                  <a:lnTo>
                    <a:pt x="3269" y="19438"/>
                  </a:lnTo>
                  <a:close/>
                </a:path>
                <a:path w="48895" h="39370">
                  <a:moveTo>
                    <a:pt x="32506" y="35846"/>
                  </a:moveTo>
                  <a:lnTo>
                    <a:pt x="31953" y="36802"/>
                  </a:lnTo>
                  <a:lnTo>
                    <a:pt x="33883" y="37918"/>
                  </a:lnTo>
                  <a:lnTo>
                    <a:pt x="33579" y="36802"/>
                  </a:lnTo>
                  <a:lnTo>
                    <a:pt x="33465" y="36384"/>
                  </a:lnTo>
                  <a:lnTo>
                    <a:pt x="32506" y="35846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5881" y="12307"/>
                  </a:lnTo>
                  <a:lnTo>
                    <a:pt x="46137" y="12307"/>
                  </a:lnTo>
                  <a:lnTo>
                    <a:pt x="32506" y="35846"/>
                  </a:lnTo>
                  <a:lnTo>
                    <a:pt x="33465" y="36384"/>
                  </a:lnTo>
                  <a:lnTo>
                    <a:pt x="33883" y="37918"/>
                  </a:lnTo>
                  <a:lnTo>
                    <a:pt x="47867" y="13769"/>
                  </a:lnTo>
                  <a:lnTo>
                    <a:pt x="46652" y="13769"/>
                  </a:lnTo>
                  <a:lnTo>
                    <a:pt x="45783" y="13329"/>
                  </a:lnTo>
                  <a:lnTo>
                    <a:pt x="46874" y="13329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723" y="19155"/>
                  </a:moveTo>
                  <a:lnTo>
                    <a:pt x="0" y="20170"/>
                  </a:lnTo>
                  <a:lnTo>
                    <a:pt x="1087" y="20778"/>
                  </a:lnTo>
                  <a:lnTo>
                    <a:pt x="787" y="19438"/>
                  </a:lnTo>
                  <a:lnTo>
                    <a:pt x="723" y="19155"/>
                  </a:lnTo>
                  <a:close/>
                </a:path>
                <a:path w="48895" h="39370">
                  <a:moveTo>
                    <a:pt x="12038" y="3343"/>
                  </a:moveTo>
                  <a:lnTo>
                    <a:pt x="723" y="19155"/>
                  </a:lnTo>
                  <a:lnTo>
                    <a:pt x="950" y="20170"/>
                  </a:lnTo>
                  <a:lnTo>
                    <a:pt x="1013" y="20450"/>
                  </a:lnTo>
                  <a:lnTo>
                    <a:pt x="1087" y="20778"/>
                  </a:lnTo>
                  <a:lnTo>
                    <a:pt x="2181" y="18827"/>
                  </a:lnTo>
                  <a:lnTo>
                    <a:pt x="3706" y="18827"/>
                  </a:lnTo>
                  <a:lnTo>
                    <a:pt x="13859" y="4639"/>
                  </a:lnTo>
                  <a:lnTo>
                    <a:pt x="12038" y="3343"/>
                  </a:lnTo>
                  <a:close/>
                </a:path>
                <a:path w="48895" h="39370">
                  <a:moveTo>
                    <a:pt x="2181" y="18827"/>
                  </a:moveTo>
                  <a:lnTo>
                    <a:pt x="1087" y="20778"/>
                  </a:lnTo>
                  <a:lnTo>
                    <a:pt x="2545" y="20450"/>
                  </a:lnTo>
                  <a:lnTo>
                    <a:pt x="3269" y="19438"/>
                  </a:lnTo>
                  <a:lnTo>
                    <a:pt x="2181" y="18827"/>
                  </a:lnTo>
                  <a:close/>
                </a:path>
                <a:path w="48895" h="39370">
                  <a:moveTo>
                    <a:pt x="3706" y="18827"/>
                  </a:moveTo>
                  <a:lnTo>
                    <a:pt x="2181" y="18827"/>
                  </a:lnTo>
                  <a:lnTo>
                    <a:pt x="3269" y="19438"/>
                  </a:lnTo>
                  <a:lnTo>
                    <a:pt x="3706" y="18827"/>
                  </a:lnTo>
                  <a:close/>
                </a:path>
                <a:path w="48895" h="39370">
                  <a:moveTo>
                    <a:pt x="25999" y="2051"/>
                  </a:moveTo>
                  <a:lnTo>
                    <a:pt x="23315" y="2051"/>
                  </a:lnTo>
                  <a:lnTo>
                    <a:pt x="24086" y="2331"/>
                  </a:lnTo>
                  <a:lnTo>
                    <a:pt x="24823" y="2674"/>
                  </a:lnTo>
                  <a:lnTo>
                    <a:pt x="25542" y="3084"/>
                  </a:lnTo>
                  <a:lnTo>
                    <a:pt x="46652" y="13769"/>
                  </a:lnTo>
                  <a:lnTo>
                    <a:pt x="46874" y="13329"/>
                  </a:lnTo>
                  <a:lnTo>
                    <a:pt x="45545" y="13329"/>
                  </a:lnTo>
                  <a:lnTo>
                    <a:pt x="46137" y="12307"/>
                  </a:lnTo>
                  <a:lnTo>
                    <a:pt x="45881" y="12307"/>
                  </a:lnTo>
                  <a:lnTo>
                    <a:pt x="47660" y="11775"/>
                  </a:lnTo>
                  <a:lnTo>
                    <a:pt x="30491" y="3084"/>
                  </a:lnTo>
                  <a:lnTo>
                    <a:pt x="25403" y="3084"/>
                  </a:lnTo>
                  <a:lnTo>
                    <a:pt x="25667" y="2674"/>
                  </a:lnTo>
                  <a:lnTo>
                    <a:pt x="25999" y="2051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6652" y="13769"/>
                  </a:lnTo>
                  <a:lnTo>
                    <a:pt x="47867" y="13769"/>
                  </a:lnTo>
                  <a:lnTo>
                    <a:pt x="48121" y="13329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47660" y="11775"/>
                  </a:moveTo>
                  <a:lnTo>
                    <a:pt x="48121" y="13329"/>
                  </a:lnTo>
                  <a:lnTo>
                    <a:pt x="48712" y="12307"/>
                  </a:lnTo>
                  <a:lnTo>
                    <a:pt x="47660" y="11775"/>
                  </a:lnTo>
                  <a:close/>
                </a:path>
                <a:path w="48895" h="39370">
                  <a:moveTo>
                    <a:pt x="24253" y="0"/>
                  </a:moveTo>
                  <a:lnTo>
                    <a:pt x="16417" y="0"/>
                  </a:lnTo>
                  <a:lnTo>
                    <a:pt x="15468" y="388"/>
                  </a:lnTo>
                  <a:lnTo>
                    <a:pt x="12038" y="3343"/>
                  </a:lnTo>
                  <a:lnTo>
                    <a:pt x="13859" y="4639"/>
                  </a:lnTo>
                  <a:lnTo>
                    <a:pt x="14090" y="4276"/>
                  </a:lnTo>
                  <a:lnTo>
                    <a:pt x="14291" y="4009"/>
                  </a:lnTo>
                  <a:lnTo>
                    <a:pt x="17297" y="2051"/>
                  </a:lnTo>
                  <a:lnTo>
                    <a:pt x="25999" y="2051"/>
                  </a:lnTo>
                  <a:lnTo>
                    <a:pt x="26448" y="1266"/>
                  </a:lnTo>
                  <a:lnTo>
                    <a:pt x="26846" y="1266"/>
                  </a:lnTo>
                  <a:lnTo>
                    <a:pt x="25958" y="730"/>
                  </a:lnTo>
                  <a:lnTo>
                    <a:pt x="25236" y="388"/>
                  </a:lnTo>
                  <a:lnTo>
                    <a:pt x="24253" y="0"/>
                  </a:lnTo>
                  <a:close/>
                </a:path>
                <a:path w="48895" h="39370">
                  <a:moveTo>
                    <a:pt x="26898" y="1266"/>
                  </a:moveTo>
                  <a:lnTo>
                    <a:pt x="26574" y="1266"/>
                  </a:lnTo>
                  <a:lnTo>
                    <a:pt x="25888" y="2331"/>
                  </a:lnTo>
                  <a:lnTo>
                    <a:pt x="25642" y="2674"/>
                  </a:lnTo>
                  <a:lnTo>
                    <a:pt x="25407" y="3084"/>
                  </a:lnTo>
                  <a:lnTo>
                    <a:pt x="30491" y="3084"/>
                  </a:lnTo>
                  <a:lnTo>
                    <a:pt x="26898" y="126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876667" y="9700848"/>
              <a:ext cx="45720" cy="38100"/>
            </a:xfrm>
            <a:custGeom>
              <a:avLst/>
              <a:gdLst/>
              <a:ahLst/>
              <a:cxnLst/>
              <a:rect l="l" t="t" r="r" b="b"/>
              <a:pathLst>
                <a:path w="45720" h="38100">
                  <a:moveTo>
                    <a:pt x="20116" y="0"/>
                  </a:moveTo>
                  <a:lnTo>
                    <a:pt x="13571" y="845"/>
                  </a:lnTo>
                  <a:lnTo>
                    <a:pt x="11314" y="4654"/>
                  </a:lnTo>
                  <a:lnTo>
                    <a:pt x="0" y="20466"/>
                  </a:lnTo>
                  <a:lnTo>
                    <a:pt x="31283" y="38023"/>
                  </a:lnTo>
                  <a:lnTo>
                    <a:pt x="45521" y="13435"/>
                  </a:lnTo>
                  <a:lnTo>
                    <a:pt x="24411" y="2750"/>
                  </a:lnTo>
                  <a:lnTo>
                    <a:pt x="20116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870055" y="9719736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09" h="12700">
                  <a:moveTo>
                    <a:pt x="3089" y="8375"/>
                  </a:moveTo>
                  <a:lnTo>
                    <a:pt x="2250" y="9530"/>
                  </a:lnTo>
                  <a:lnTo>
                    <a:pt x="970" y="9530"/>
                  </a:lnTo>
                  <a:lnTo>
                    <a:pt x="1585" y="10040"/>
                  </a:lnTo>
                  <a:lnTo>
                    <a:pt x="5680" y="12183"/>
                  </a:lnTo>
                  <a:lnTo>
                    <a:pt x="8770" y="12183"/>
                  </a:lnTo>
                  <a:lnTo>
                    <a:pt x="12718" y="9867"/>
                  </a:lnTo>
                  <a:lnTo>
                    <a:pt x="5847" y="9867"/>
                  </a:lnTo>
                  <a:lnTo>
                    <a:pt x="5329" y="9691"/>
                  </a:lnTo>
                  <a:lnTo>
                    <a:pt x="4969" y="9530"/>
                  </a:lnTo>
                  <a:lnTo>
                    <a:pt x="3659" y="8841"/>
                  </a:lnTo>
                  <a:lnTo>
                    <a:pt x="3089" y="8375"/>
                  </a:lnTo>
                  <a:close/>
                </a:path>
                <a:path w="16509" h="12700">
                  <a:moveTo>
                    <a:pt x="12838" y="6284"/>
                  </a:moveTo>
                  <a:lnTo>
                    <a:pt x="8722" y="9867"/>
                  </a:lnTo>
                  <a:lnTo>
                    <a:pt x="12718" y="9867"/>
                  </a:lnTo>
                  <a:lnTo>
                    <a:pt x="13069" y="9530"/>
                  </a:lnTo>
                  <a:lnTo>
                    <a:pt x="13685" y="8841"/>
                  </a:lnTo>
                  <a:lnTo>
                    <a:pt x="15172" y="6926"/>
                  </a:lnTo>
                  <a:lnTo>
                    <a:pt x="13969" y="6926"/>
                  </a:lnTo>
                  <a:lnTo>
                    <a:pt x="12838" y="6284"/>
                  </a:lnTo>
                  <a:close/>
                </a:path>
                <a:path w="16509" h="12700">
                  <a:moveTo>
                    <a:pt x="649" y="7923"/>
                  </a:moveTo>
                  <a:lnTo>
                    <a:pt x="0" y="8841"/>
                  </a:lnTo>
                  <a:lnTo>
                    <a:pt x="172" y="8841"/>
                  </a:lnTo>
                  <a:lnTo>
                    <a:pt x="963" y="9530"/>
                  </a:lnTo>
                  <a:lnTo>
                    <a:pt x="758" y="8841"/>
                  </a:lnTo>
                  <a:lnTo>
                    <a:pt x="649" y="7923"/>
                  </a:lnTo>
                  <a:close/>
                </a:path>
                <a:path w="16509" h="12700">
                  <a:moveTo>
                    <a:pt x="5706" y="821"/>
                  </a:moveTo>
                  <a:lnTo>
                    <a:pt x="785" y="7733"/>
                  </a:lnTo>
                  <a:lnTo>
                    <a:pt x="840" y="9530"/>
                  </a:lnTo>
                  <a:lnTo>
                    <a:pt x="1324" y="8841"/>
                  </a:lnTo>
                  <a:lnTo>
                    <a:pt x="2294" y="7733"/>
                  </a:lnTo>
                  <a:lnTo>
                    <a:pt x="3530" y="7733"/>
                  </a:lnTo>
                  <a:lnTo>
                    <a:pt x="6944" y="2938"/>
                  </a:lnTo>
                  <a:lnTo>
                    <a:pt x="6067" y="2440"/>
                  </a:lnTo>
                  <a:lnTo>
                    <a:pt x="5706" y="821"/>
                  </a:lnTo>
                  <a:close/>
                </a:path>
                <a:path w="16509" h="12700">
                  <a:moveTo>
                    <a:pt x="2294" y="7733"/>
                  </a:moveTo>
                  <a:lnTo>
                    <a:pt x="721" y="9530"/>
                  </a:lnTo>
                  <a:lnTo>
                    <a:pt x="2250" y="9530"/>
                  </a:lnTo>
                  <a:lnTo>
                    <a:pt x="3072" y="8375"/>
                  </a:lnTo>
                  <a:lnTo>
                    <a:pt x="2294" y="7733"/>
                  </a:lnTo>
                  <a:close/>
                </a:path>
                <a:path w="16509" h="12700">
                  <a:moveTo>
                    <a:pt x="3530" y="7733"/>
                  </a:moveTo>
                  <a:lnTo>
                    <a:pt x="2294" y="7733"/>
                  </a:lnTo>
                  <a:lnTo>
                    <a:pt x="3088" y="8375"/>
                  </a:lnTo>
                  <a:lnTo>
                    <a:pt x="3530" y="7733"/>
                  </a:lnTo>
                  <a:close/>
                </a:path>
                <a:path w="16509" h="12700">
                  <a:moveTo>
                    <a:pt x="13728" y="5162"/>
                  </a:moveTo>
                  <a:lnTo>
                    <a:pt x="13551" y="5356"/>
                  </a:lnTo>
                  <a:lnTo>
                    <a:pt x="12838" y="6284"/>
                  </a:lnTo>
                  <a:lnTo>
                    <a:pt x="13969" y="6926"/>
                  </a:lnTo>
                  <a:lnTo>
                    <a:pt x="14071" y="6747"/>
                  </a:lnTo>
                  <a:lnTo>
                    <a:pt x="13881" y="6284"/>
                  </a:lnTo>
                  <a:lnTo>
                    <a:pt x="13754" y="5356"/>
                  </a:lnTo>
                  <a:lnTo>
                    <a:pt x="13728" y="5162"/>
                  </a:lnTo>
                  <a:close/>
                </a:path>
                <a:path w="16509" h="12700">
                  <a:moveTo>
                    <a:pt x="15095" y="5162"/>
                  </a:moveTo>
                  <a:lnTo>
                    <a:pt x="14859" y="5356"/>
                  </a:lnTo>
                  <a:lnTo>
                    <a:pt x="14071" y="6747"/>
                  </a:lnTo>
                  <a:lnTo>
                    <a:pt x="13969" y="6926"/>
                  </a:lnTo>
                  <a:lnTo>
                    <a:pt x="15172" y="6926"/>
                  </a:lnTo>
                  <a:lnTo>
                    <a:pt x="15095" y="5162"/>
                  </a:lnTo>
                  <a:close/>
                </a:path>
                <a:path w="16509" h="12700">
                  <a:moveTo>
                    <a:pt x="14969" y="5162"/>
                  </a:moveTo>
                  <a:lnTo>
                    <a:pt x="13728" y="5162"/>
                  </a:lnTo>
                  <a:lnTo>
                    <a:pt x="13754" y="5356"/>
                  </a:lnTo>
                  <a:lnTo>
                    <a:pt x="13881" y="6284"/>
                  </a:lnTo>
                  <a:lnTo>
                    <a:pt x="13945" y="6747"/>
                  </a:lnTo>
                  <a:lnTo>
                    <a:pt x="14333" y="6284"/>
                  </a:lnTo>
                  <a:lnTo>
                    <a:pt x="14859" y="5356"/>
                  </a:lnTo>
                  <a:lnTo>
                    <a:pt x="14969" y="5162"/>
                  </a:lnTo>
                  <a:close/>
                </a:path>
                <a:path w="16509" h="12700">
                  <a:moveTo>
                    <a:pt x="15070" y="4983"/>
                  </a:moveTo>
                  <a:lnTo>
                    <a:pt x="15121" y="5356"/>
                  </a:lnTo>
                  <a:lnTo>
                    <a:pt x="15248" y="6284"/>
                  </a:lnTo>
                  <a:lnTo>
                    <a:pt x="15311" y="6747"/>
                  </a:lnTo>
                  <a:lnTo>
                    <a:pt x="16349" y="5706"/>
                  </a:lnTo>
                  <a:lnTo>
                    <a:pt x="15070" y="4983"/>
                  </a:lnTo>
                  <a:close/>
                </a:path>
                <a:path w="16509" h="12700">
                  <a:moveTo>
                    <a:pt x="7168" y="497"/>
                  </a:moveTo>
                  <a:lnTo>
                    <a:pt x="5706" y="821"/>
                  </a:lnTo>
                  <a:lnTo>
                    <a:pt x="7529" y="2117"/>
                  </a:lnTo>
                  <a:lnTo>
                    <a:pt x="6944" y="2938"/>
                  </a:lnTo>
                  <a:lnTo>
                    <a:pt x="12838" y="6284"/>
                  </a:lnTo>
                  <a:lnTo>
                    <a:pt x="13551" y="5356"/>
                  </a:lnTo>
                  <a:lnTo>
                    <a:pt x="13728" y="5162"/>
                  </a:lnTo>
                  <a:lnTo>
                    <a:pt x="14969" y="5162"/>
                  </a:lnTo>
                  <a:lnTo>
                    <a:pt x="15070" y="4983"/>
                  </a:lnTo>
                  <a:lnTo>
                    <a:pt x="7168" y="497"/>
                  </a:lnTo>
                  <a:close/>
                </a:path>
                <a:path w="16509" h="12700">
                  <a:moveTo>
                    <a:pt x="5706" y="821"/>
                  </a:moveTo>
                  <a:lnTo>
                    <a:pt x="5995" y="2117"/>
                  </a:lnTo>
                  <a:lnTo>
                    <a:pt x="6067" y="2440"/>
                  </a:lnTo>
                  <a:lnTo>
                    <a:pt x="6944" y="2938"/>
                  </a:lnTo>
                  <a:lnTo>
                    <a:pt x="7529" y="2117"/>
                  </a:lnTo>
                  <a:lnTo>
                    <a:pt x="5706" y="821"/>
                  </a:lnTo>
                  <a:close/>
                </a:path>
                <a:path w="16509" h="12700">
                  <a:moveTo>
                    <a:pt x="6291" y="0"/>
                  </a:moveTo>
                  <a:lnTo>
                    <a:pt x="5706" y="821"/>
                  </a:lnTo>
                  <a:lnTo>
                    <a:pt x="7168" y="497"/>
                  </a:lnTo>
                  <a:lnTo>
                    <a:pt x="6291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871616" y="9721206"/>
              <a:ext cx="13335" cy="13970"/>
            </a:xfrm>
            <a:custGeom>
              <a:avLst/>
              <a:gdLst/>
              <a:ahLst/>
              <a:cxnLst/>
              <a:rect l="l" t="t" r="r" b="b"/>
              <a:pathLst>
                <a:path w="13334" h="13970">
                  <a:moveTo>
                    <a:pt x="5058" y="0"/>
                  </a:moveTo>
                  <a:lnTo>
                    <a:pt x="0" y="7103"/>
                  </a:lnTo>
                  <a:lnTo>
                    <a:pt x="7729" y="13859"/>
                  </a:lnTo>
                  <a:lnTo>
                    <a:pt x="11793" y="5651"/>
                  </a:lnTo>
                  <a:lnTo>
                    <a:pt x="12960" y="4485"/>
                  </a:lnTo>
                  <a:lnTo>
                    <a:pt x="5058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910741" y="9700266"/>
              <a:ext cx="295275" cy="77470"/>
            </a:xfrm>
            <a:custGeom>
              <a:avLst/>
              <a:gdLst/>
              <a:ahLst/>
              <a:cxnLst/>
              <a:rect l="l" t="t" r="r" b="b"/>
              <a:pathLst>
                <a:path w="295275" h="77470">
                  <a:moveTo>
                    <a:pt x="420" y="30606"/>
                  </a:moveTo>
                  <a:lnTo>
                    <a:pt x="469" y="30860"/>
                  </a:lnTo>
                  <a:lnTo>
                    <a:pt x="567" y="31368"/>
                  </a:lnTo>
                  <a:lnTo>
                    <a:pt x="665" y="31876"/>
                  </a:lnTo>
                  <a:lnTo>
                    <a:pt x="34606" y="53847"/>
                  </a:lnTo>
                  <a:lnTo>
                    <a:pt x="75098" y="68579"/>
                  </a:lnTo>
                  <a:lnTo>
                    <a:pt x="123047" y="76580"/>
                  </a:lnTo>
                  <a:lnTo>
                    <a:pt x="140360" y="77469"/>
                  </a:lnTo>
                  <a:lnTo>
                    <a:pt x="146253" y="77469"/>
                  </a:lnTo>
                  <a:lnTo>
                    <a:pt x="146253" y="75310"/>
                  </a:lnTo>
                  <a:lnTo>
                    <a:pt x="134611" y="75056"/>
                  </a:lnTo>
                  <a:lnTo>
                    <a:pt x="128883" y="74802"/>
                  </a:lnTo>
                  <a:lnTo>
                    <a:pt x="85657" y="68833"/>
                  </a:lnTo>
                  <a:lnTo>
                    <a:pt x="66045" y="63626"/>
                  </a:lnTo>
                  <a:lnTo>
                    <a:pt x="61379" y="62229"/>
                  </a:lnTo>
                  <a:lnTo>
                    <a:pt x="56810" y="60578"/>
                  </a:lnTo>
                  <a:lnTo>
                    <a:pt x="52346" y="59054"/>
                  </a:lnTo>
                  <a:lnTo>
                    <a:pt x="47988" y="57276"/>
                  </a:lnTo>
                  <a:lnTo>
                    <a:pt x="13953" y="39369"/>
                  </a:lnTo>
                  <a:lnTo>
                    <a:pt x="3967" y="31749"/>
                  </a:lnTo>
                  <a:lnTo>
                    <a:pt x="2632" y="31749"/>
                  </a:lnTo>
                  <a:lnTo>
                    <a:pt x="420" y="30606"/>
                  </a:lnTo>
                  <a:close/>
                </a:path>
                <a:path w="295275" h="77470">
                  <a:moveTo>
                    <a:pt x="181918" y="75310"/>
                  </a:moveTo>
                  <a:lnTo>
                    <a:pt x="146253" y="75310"/>
                  </a:lnTo>
                  <a:lnTo>
                    <a:pt x="146253" y="77469"/>
                  </a:lnTo>
                  <a:lnTo>
                    <a:pt x="152157" y="77469"/>
                  </a:lnTo>
                  <a:lnTo>
                    <a:pt x="158022" y="77342"/>
                  </a:lnTo>
                  <a:lnTo>
                    <a:pt x="169613" y="76580"/>
                  </a:lnTo>
                  <a:lnTo>
                    <a:pt x="175331" y="76072"/>
                  </a:lnTo>
                  <a:lnTo>
                    <a:pt x="180986" y="75437"/>
                  </a:lnTo>
                  <a:lnTo>
                    <a:pt x="181918" y="75310"/>
                  </a:lnTo>
                  <a:close/>
                </a:path>
                <a:path w="295275" h="77470">
                  <a:moveTo>
                    <a:pt x="157935" y="75056"/>
                  </a:moveTo>
                  <a:lnTo>
                    <a:pt x="134553" y="75056"/>
                  </a:lnTo>
                  <a:lnTo>
                    <a:pt x="146253" y="75310"/>
                  </a:lnTo>
                  <a:lnTo>
                    <a:pt x="157935" y="75056"/>
                  </a:lnTo>
                  <a:close/>
                </a:path>
                <a:path w="295275" h="77470">
                  <a:moveTo>
                    <a:pt x="288331" y="34924"/>
                  </a:moveTo>
                  <a:lnTo>
                    <a:pt x="284705" y="34924"/>
                  </a:lnTo>
                  <a:lnTo>
                    <a:pt x="278074" y="39750"/>
                  </a:lnTo>
                  <a:lnTo>
                    <a:pt x="271007" y="44195"/>
                  </a:lnTo>
                  <a:lnTo>
                    <a:pt x="267263" y="46354"/>
                  </a:lnTo>
                  <a:lnTo>
                    <a:pt x="263386" y="48513"/>
                  </a:lnTo>
                  <a:lnTo>
                    <a:pt x="259379" y="50545"/>
                  </a:lnTo>
                  <a:lnTo>
                    <a:pt x="255239" y="52450"/>
                  </a:lnTo>
                  <a:lnTo>
                    <a:pt x="250981" y="54482"/>
                  </a:lnTo>
                  <a:lnTo>
                    <a:pt x="207777" y="68452"/>
                  </a:lnTo>
                  <a:lnTo>
                    <a:pt x="173977" y="73913"/>
                  </a:lnTo>
                  <a:lnTo>
                    <a:pt x="173676" y="73913"/>
                  </a:lnTo>
                  <a:lnTo>
                    <a:pt x="163709" y="74802"/>
                  </a:lnTo>
                  <a:lnTo>
                    <a:pt x="157935" y="75056"/>
                  </a:lnTo>
                  <a:lnTo>
                    <a:pt x="183783" y="75056"/>
                  </a:lnTo>
                  <a:lnTo>
                    <a:pt x="185648" y="74802"/>
                  </a:lnTo>
                  <a:lnTo>
                    <a:pt x="185795" y="74802"/>
                  </a:lnTo>
                  <a:lnTo>
                    <a:pt x="223682" y="66674"/>
                  </a:lnTo>
                  <a:lnTo>
                    <a:pt x="260366" y="52450"/>
                  </a:lnTo>
                  <a:lnTo>
                    <a:pt x="286076" y="36702"/>
                  </a:lnTo>
                  <a:lnTo>
                    <a:pt x="288331" y="34924"/>
                  </a:lnTo>
                  <a:close/>
                </a:path>
                <a:path w="295275" h="77470">
                  <a:moveTo>
                    <a:pt x="110903" y="36448"/>
                  </a:moveTo>
                  <a:lnTo>
                    <a:pt x="110245" y="36448"/>
                  </a:lnTo>
                  <a:lnTo>
                    <a:pt x="116613" y="36956"/>
                  </a:lnTo>
                  <a:lnTo>
                    <a:pt x="121442" y="37464"/>
                  </a:lnTo>
                  <a:lnTo>
                    <a:pt x="136202" y="38226"/>
                  </a:lnTo>
                  <a:lnTo>
                    <a:pt x="141210" y="38353"/>
                  </a:lnTo>
                  <a:lnTo>
                    <a:pt x="146253" y="38353"/>
                  </a:lnTo>
                  <a:lnTo>
                    <a:pt x="146253" y="36702"/>
                  </a:lnTo>
                  <a:lnTo>
                    <a:pt x="112771" y="36702"/>
                  </a:lnTo>
                  <a:lnTo>
                    <a:pt x="110903" y="36448"/>
                  </a:lnTo>
                  <a:close/>
                </a:path>
                <a:path w="295275" h="77470">
                  <a:moveTo>
                    <a:pt x="193097" y="34924"/>
                  </a:moveTo>
                  <a:lnTo>
                    <a:pt x="174186" y="34924"/>
                  </a:lnTo>
                  <a:lnTo>
                    <a:pt x="171738" y="35178"/>
                  </a:lnTo>
                  <a:lnTo>
                    <a:pt x="164236" y="35559"/>
                  </a:lnTo>
                  <a:lnTo>
                    <a:pt x="165051" y="35559"/>
                  </a:lnTo>
                  <a:lnTo>
                    <a:pt x="161679" y="35813"/>
                  </a:lnTo>
                  <a:lnTo>
                    <a:pt x="146253" y="36194"/>
                  </a:lnTo>
                  <a:lnTo>
                    <a:pt x="146253" y="38353"/>
                  </a:lnTo>
                  <a:lnTo>
                    <a:pt x="151472" y="38353"/>
                  </a:lnTo>
                  <a:lnTo>
                    <a:pt x="156653" y="38226"/>
                  </a:lnTo>
                  <a:lnTo>
                    <a:pt x="166874" y="37718"/>
                  </a:lnTo>
                  <a:lnTo>
                    <a:pt x="176899" y="36956"/>
                  </a:lnTo>
                  <a:lnTo>
                    <a:pt x="181832" y="36448"/>
                  </a:lnTo>
                  <a:lnTo>
                    <a:pt x="191523" y="35178"/>
                  </a:lnTo>
                  <a:lnTo>
                    <a:pt x="193097" y="34924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7081" y="4317"/>
                  </a:lnTo>
                  <a:lnTo>
                    <a:pt x="16461" y="5469"/>
                  </a:lnTo>
                  <a:lnTo>
                    <a:pt x="18237" y="6603"/>
                  </a:lnTo>
                  <a:lnTo>
                    <a:pt x="44117" y="20065"/>
                  </a:lnTo>
                  <a:lnTo>
                    <a:pt x="47778" y="21589"/>
                  </a:lnTo>
                  <a:lnTo>
                    <a:pt x="84358" y="32257"/>
                  </a:lnTo>
                  <a:lnTo>
                    <a:pt x="112771" y="36702"/>
                  </a:lnTo>
                  <a:lnTo>
                    <a:pt x="146253" y="36702"/>
                  </a:lnTo>
                  <a:lnTo>
                    <a:pt x="146253" y="36194"/>
                  </a:lnTo>
                  <a:lnTo>
                    <a:pt x="131334" y="35813"/>
                  </a:lnTo>
                  <a:lnTo>
                    <a:pt x="126450" y="35559"/>
                  </a:lnTo>
                  <a:lnTo>
                    <a:pt x="115210" y="34670"/>
                  </a:lnTo>
                  <a:lnTo>
                    <a:pt x="115636" y="34670"/>
                  </a:lnTo>
                  <a:lnTo>
                    <a:pt x="107383" y="33781"/>
                  </a:lnTo>
                  <a:lnTo>
                    <a:pt x="99093" y="32638"/>
                  </a:lnTo>
                  <a:lnTo>
                    <a:pt x="98925" y="32638"/>
                  </a:lnTo>
                  <a:lnTo>
                    <a:pt x="93653" y="31749"/>
                  </a:lnTo>
                  <a:lnTo>
                    <a:pt x="56080" y="22224"/>
                  </a:lnTo>
                  <a:lnTo>
                    <a:pt x="52289" y="20827"/>
                  </a:lnTo>
                  <a:lnTo>
                    <a:pt x="48585" y="19557"/>
                  </a:lnTo>
                  <a:lnTo>
                    <a:pt x="19461" y="4825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282622" y="36448"/>
                  </a:moveTo>
                  <a:lnTo>
                    <a:pt x="181832" y="36448"/>
                  </a:lnTo>
                  <a:lnTo>
                    <a:pt x="179365" y="36702"/>
                  </a:lnTo>
                  <a:lnTo>
                    <a:pt x="282272" y="36702"/>
                  </a:lnTo>
                  <a:lnTo>
                    <a:pt x="282622" y="36448"/>
                  </a:lnTo>
                  <a:close/>
                </a:path>
                <a:path w="295275" h="77470">
                  <a:moveTo>
                    <a:pt x="176634" y="34670"/>
                  </a:moveTo>
                  <a:lnTo>
                    <a:pt x="115636" y="34670"/>
                  </a:lnTo>
                  <a:lnTo>
                    <a:pt x="117994" y="34924"/>
                  </a:lnTo>
                  <a:lnTo>
                    <a:pt x="174186" y="34924"/>
                  </a:lnTo>
                  <a:lnTo>
                    <a:pt x="176634" y="34670"/>
                  </a:lnTo>
                  <a:close/>
                </a:path>
                <a:path w="295275" h="77470">
                  <a:moveTo>
                    <a:pt x="285022" y="34670"/>
                  </a:moveTo>
                  <a:lnTo>
                    <a:pt x="194671" y="34670"/>
                  </a:lnTo>
                  <a:lnTo>
                    <a:pt x="193097" y="34924"/>
                  </a:lnTo>
                  <a:lnTo>
                    <a:pt x="284705" y="34924"/>
                  </a:lnTo>
                  <a:lnTo>
                    <a:pt x="285022" y="34670"/>
                  </a:lnTo>
                  <a:close/>
                </a:path>
                <a:path w="295275" h="77470">
                  <a:moveTo>
                    <a:pt x="278686" y="761"/>
                  </a:moveTo>
                  <a:lnTo>
                    <a:pt x="242949" y="19938"/>
                  </a:lnTo>
                  <a:lnTo>
                    <a:pt x="205157" y="30606"/>
                  </a:lnTo>
                  <a:lnTo>
                    <a:pt x="200569" y="31368"/>
                  </a:lnTo>
                  <a:lnTo>
                    <a:pt x="195919" y="32257"/>
                  </a:lnTo>
                  <a:lnTo>
                    <a:pt x="191206" y="32892"/>
                  </a:lnTo>
                  <a:lnTo>
                    <a:pt x="185629" y="33781"/>
                  </a:lnTo>
                  <a:lnTo>
                    <a:pt x="185201" y="33781"/>
                  </a:lnTo>
                  <a:lnTo>
                    <a:pt x="176634" y="34670"/>
                  </a:lnTo>
                  <a:lnTo>
                    <a:pt x="194671" y="34670"/>
                  </a:lnTo>
                  <a:lnTo>
                    <a:pt x="239842" y="23367"/>
                  </a:lnTo>
                  <a:lnTo>
                    <a:pt x="268347" y="10286"/>
                  </a:lnTo>
                  <a:lnTo>
                    <a:pt x="271439" y="8508"/>
                  </a:lnTo>
                  <a:lnTo>
                    <a:pt x="274416" y="6603"/>
                  </a:lnTo>
                  <a:lnTo>
                    <a:pt x="277286" y="4571"/>
                  </a:lnTo>
                  <a:lnTo>
                    <a:pt x="278947" y="3342"/>
                  </a:lnTo>
                  <a:lnTo>
                    <a:pt x="278376" y="2285"/>
                  </a:lnTo>
                  <a:lnTo>
                    <a:pt x="280342" y="1142"/>
                  </a:lnTo>
                  <a:lnTo>
                    <a:pt x="278686" y="761"/>
                  </a:lnTo>
                  <a:close/>
                </a:path>
                <a:path w="295275" h="77470">
                  <a:moveTo>
                    <a:pt x="292443" y="28292"/>
                  </a:moveTo>
                  <a:lnTo>
                    <a:pt x="290404" y="30225"/>
                  </a:lnTo>
                  <a:lnTo>
                    <a:pt x="287557" y="32638"/>
                  </a:lnTo>
                  <a:lnTo>
                    <a:pt x="285022" y="34670"/>
                  </a:lnTo>
                  <a:lnTo>
                    <a:pt x="288653" y="34670"/>
                  </a:lnTo>
                  <a:lnTo>
                    <a:pt x="288975" y="34416"/>
                  </a:lnTo>
                  <a:lnTo>
                    <a:pt x="291880" y="31876"/>
                  </a:lnTo>
                  <a:lnTo>
                    <a:pt x="294623" y="29336"/>
                  </a:lnTo>
                  <a:lnTo>
                    <a:pt x="293747" y="29209"/>
                  </a:lnTo>
                  <a:lnTo>
                    <a:pt x="292939" y="29209"/>
                  </a:lnTo>
                  <a:lnTo>
                    <a:pt x="292443" y="28292"/>
                  </a:lnTo>
                  <a:close/>
                </a:path>
                <a:path w="295275" h="77470">
                  <a:moveTo>
                    <a:pt x="420" y="30606"/>
                  </a:moveTo>
                  <a:lnTo>
                    <a:pt x="0" y="31368"/>
                  </a:lnTo>
                  <a:lnTo>
                    <a:pt x="665" y="31876"/>
                  </a:lnTo>
                  <a:lnTo>
                    <a:pt x="567" y="31368"/>
                  </a:lnTo>
                  <a:lnTo>
                    <a:pt x="469" y="30860"/>
                  </a:lnTo>
                  <a:lnTo>
                    <a:pt x="420" y="30606"/>
                  </a:lnTo>
                  <a:close/>
                </a:path>
                <a:path w="295275" h="77470">
                  <a:moveTo>
                    <a:pt x="15885" y="2285"/>
                  </a:moveTo>
                  <a:lnTo>
                    <a:pt x="15647" y="2285"/>
                  </a:lnTo>
                  <a:lnTo>
                    <a:pt x="420" y="30606"/>
                  </a:lnTo>
                  <a:lnTo>
                    <a:pt x="2632" y="31749"/>
                  </a:lnTo>
                  <a:lnTo>
                    <a:pt x="2408" y="31749"/>
                  </a:lnTo>
                  <a:lnTo>
                    <a:pt x="2341" y="31368"/>
                  </a:lnTo>
                  <a:lnTo>
                    <a:pt x="2252" y="30860"/>
                  </a:lnTo>
                  <a:lnTo>
                    <a:pt x="2141" y="30225"/>
                  </a:lnTo>
                  <a:lnTo>
                    <a:pt x="3138" y="30225"/>
                  </a:lnTo>
                  <a:lnTo>
                    <a:pt x="16461" y="5469"/>
                  </a:lnTo>
                  <a:lnTo>
                    <a:pt x="15454" y="4825"/>
                  </a:lnTo>
                  <a:lnTo>
                    <a:pt x="16458" y="3342"/>
                  </a:lnTo>
                  <a:lnTo>
                    <a:pt x="14941" y="3342"/>
                  </a:lnTo>
                  <a:lnTo>
                    <a:pt x="16743" y="2920"/>
                  </a:lnTo>
                  <a:lnTo>
                    <a:pt x="15885" y="2285"/>
                  </a:lnTo>
                  <a:close/>
                </a:path>
                <a:path w="295275" h="77470">
                  <a:moveTo>
                    <a:pt x="2141" y="30225"/>
                  </a:moveTo>
                  <a:lnTo>
                    <a:pt x="2252" y="30860"/>
                  </a:lnTo>
                  <a:lnTo>
                    <a:pt x="2341" y="31368"/>
                  </a:lnTo>
                  <a:lnTo>
                    <a:pt x="2408" y="31749"/>
                  </a:lnTo>
                  <a:lnTo>
                    <a:pt x="2523" y="31368"/>
                  </a:lnTo>
                  <a:lnTo>
                    <a:pt x="2796" y="30860"/>
                  </a:lnTo>
                  <a:lnTo>
                    <a:pt x="2597" y="30606"/>
                  </a:lnTo>
                  <a:lnTo>
                    <a:pt x="2141" y="30225"/>
                  </a:lnTo>
                  <a:close/>
                </a:path>
                <a:path w="295275" h="77470">
                  <a:moveTo>
                    <a:pt x="2902" y="30860"/>
                  </a:moveTo>
                  <a:lnTo>
                    <a:pt x="2523" y="31368"/>
                  </a:lnTo>
                  <a:lnTo>
                    <a:pt x="2317" y="31749"/>
                  </a:lnTo>
                  <a:lnTo>
                    <a:pt x="3967" y="31749"/>
                  </a:lnTo>
                  <a:lnTo>
                    <a:pt x="2902" y="30860"/>
                  </a:lnTo>
                  <a:close/>
                </a:path>
                <a:path w="295275" h="77470">
                  <a:moveTo>
                    <a:pt x="3138" y="30225"/>
                  </a:moveTo>
                  <a:lnTo>
                    <a:pt x="2141" y="30225"/>
                  </a:lnTo>
                  <a:lnTo>
                    <a:pt x="2902" y="30860"/>
                  </a:lnTo>
                  <a:lnTo>
                    <a:pt x="2933" y="30606"/>
                  </a:lnTo>
                  <a:lnTo>
                    <a:pt x="3138" y="30225"/>
                  </a:lnTo>
                  <a:close/>
                </a:path>
                <a:path w="295275" h="77470">
                  <a:moveTo>
                    <a:pt x="293082" y="27685"/>
                  </a:moveTo>
                  <a:lnTo>
                    <a:pt x="292443" y="28292"/>
                  </a:lnTo>
                  <a:lnTo>
                    <a:pt x="292939" y="29209"/>
                  </a:lnTo>
                  <a:lnTo>
                    <a:pt x="293747" y="29209"/>
                  </a:lnTo>
                  <a:lnTo>
                    <a:pt x="294623" y="29336"/>
                  </a:lnTo>
                  <a:lnTo>
                    <a:pt x="293082" y="27685"/>
                  </a:lnTo>
                  <a:close/>
                </a:path>
                <a:path w="295275" h="77470">
                  <a:moveTo>
                    <a:pt x="294630" y="27685"/>
                  </a:moveTo>
                  <a:lnTo>
                    <a:pt x="293082" y="27685"/>
                  </a:lnTo>
                  <a:lnTo>
                    <a:pt x="294504" y="29209"/>
                  </a:lnTo>
                  <a:lnTo>
                    <a:pt x="294623" y="29336"/>
                  </a:lnTo>
                  <a:lnTo>
                    <a:pt x="294708" y="28828"/>
                  </a:lnTo>
                  <a:lnTo>
                    <a:pt x="294797" y="28292"/>
                  </a:lnTo>
                  <a:lnTo>
                    <a:pt x="294835" y="28066"/>
                  </a:lnTo>
                  <a:lnTo>
                    <a:pt x="294630" y="27685"/>
                  </a:lnTo>
                  <a:close/>
                </a:path>
                <a:path w="295275" h="77470">
                  <a:moveTo>
                    <a:pt x="294835" y="28066"/>
                  </a:moveTo>
                  <a:lnTo>
                    <a:pt x="294797" y="28292"/>
                  </a:lnTo>
                  <a:lnTo>
                    <a:pt x="294708" y="28828"/>
                  </a:lnTo>
                  <a:lnTo>
                    <a:pt x="294623" y="29336"/>
                  </a:lnTo>
                  <a:lnTo>
                    <a:pt x="295239" y="28828"/>
                  </a:lnTo>
                  <a:lnTo>
                    <a:pt x="294955" y="28292"/>
                  </a:lnTo>
                  <a:lnTo>
                    <a:pt x="294835" y="28066"/>
                  </a:lnTo>
                  <a:close/>
                </a:path>
                <a:path w="295275" h="77470">
                  <a:moveTo>
                    <a:pt x="280342" y="1142"/>
                  </a:moveTo>
                  <a:lnTo>
                    <a:pt x="278376" y="2285"/>
                  </a:lnTo>
                  <a:lnTo>
                    <a:pt x="280032" y="2539"/>
                  </a:lnTo>
                  <a:lnTo>
                    <a:pt x="278947" y="3342"/>
                  </a:lnTo>
                  <a:lnTo>
                    <a:pt x="292321" y="28066"/>
                  </a:lnTo>
                  <a:lnTo>
                    <a:pt x="292443" y="28292"/>
                  </a:lnTo>
                  <a:lnTo>
                    <a:pt x="293082" y="27685"/>
                  </a:lnTo>
                  <a:lnTo>
                    <a:pt x="294630" y="27685"/>
                  </a:lnTo>
                  <a:lnTo>
                    <a:pt x="280342" y="1142"/>
                  </a:lnTo>
                  <a:close/>
                </a:path>
                <a:path w="295275" h="77470">
                  <a:moveTo>
                    <a:pt x="291977" y="27431"/>
                  </a:moveTo>
                  <a:lnTo>
                    <a:pt x="227599" y="27431"/>
                  </a:lnTo>
                  <a:lnTo>
                    <a:pt x="226646" y="27685"/>
                  </a:lnTo>
                  <a:lnTo>
                    <a:pt x="292115" y="27685"/>
                  </a:lnTo>
                  <a:lnTo>
                    <a:pt x="291977" y="27431"/>
                  </a:lnTo>
                  <a:close/>
                </a:path>
                <a:path w="295275" h="77470">
                  <a:moveTo>
                    <a:pt x="260805" y="11937"/>
                  </a:moveTo>
                  <a:lnTo>
                    <a:pt x="31670" y="11937"/>
                  </a:lnTo>
                  <a:lnTo>
                    <a:pt x="32169" y="12191"/>
                  </a:lnTo>
                  <a:lnTo>
                    <a:pt x="260287" y="12191"/>
                  </a:lnTo>
                  <a:lnTo>
                    <a:pt x="260805" y="11937"/>
                  </a:lnTo>
                  <a:close/>
                </a:path>
                <a:path w="295275" h="77470">
                  <a:moveTo>
                    <a:pt x="283597" y="11937"/>
                  </a:moveTo>
                  <a:lnTo>
                    <a:pt x="265566" y="11937"/>
                  </a:lnTo>
                  <a:lnTo>
                    <a:pt x="265139" y="12191"/>
                  </a:lnTo>
                  <a:lnTo>
                    <a:pt x="283734" y="12191"/>
                  </a:lnTo>
                  <a:lnTo>
                    <a:pt x="283597" y="11937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5626" y="4571"/>
                  </a:lnTo>
                  <a:lnTo>
                    <a:pt x="15540" y="4698"/>
                  </a:lnTo>
                  <a:lnTo>
                    <a:pt x="15454" y="4825"/>
                  </a:lnTo>
                  <a:lnTo>
                    <a:pt x="16461" y="5469"/>
                  </a:lnTo>
                  <a:lnTo>
                    <a:pt x="17081" y="4317"/>
                  </a:lnTo>
                  <a:lnTo>
                    <a:pt x="16845" y="3342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16743" y="2920"/>
                  </a:moveTo>
                  <a:lnTo>
                    <a:pt x="14941" y="3342"/>
                  </a:lnTo>
                  <a:lnTo>
                    <a:pt x="16458" y="3342"/>
                  </a:lnTo>
                  <a:lnTo>
                    <a:pt x="16743" y="2920"/>
                  </a:lnTo>
                  <a:close/>
                </a:path>
                <a:path w="295275" h="77470">
                  <a:moveTo>
                    <a:pt x="278376" y="2285"/>
                  </a:moveTo>
                  <a:lnTo>
                    <a:pt x="278947" y="3342"/>
                  </a:lnTo>
                  <a:lnTo>
                    <a:pt x="280032" y="2539"/>
                  </a:lnTo>
                  <a:lnTo>
                    <a:pt x="278376" y="2285"/>
                  </a:lnTo>
                  <a:close/>
                </a:path>
                <a:path w="295275" h="77470">
                  <a:moveTo>
                    <a:pt x="279723" y="0"/>
                  </a:moveTo>
                  <a:lnTo>
                    <a:pt x="278686" y="761"/>
                  </a:lnTo>
                  <a:lnTo>
                    <a:pt x="280342" y="1142"/>
                  </a:lnTo>
                  <a:lnTo>
                    <a:pt x="27972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912144" y="9701913"/>
              <a:ext cx="292735" cy="74930"/>
            </a:xfrm>
            <a:custGeom>
              <a:avLst/>
              <a:gdLst/>
              <a:ahLst/>
              <a:cxnLst/>
              <a:rect l="l" t="t" r="r" b="b"/>
              <a:pathLst>
                <a:path w="292734" h="74929">
                  <a:moveTo>
                    <a:pt x="277956" y="0"/>
                  </a:moveTo>
                  <a:lnTo>
                    <a:pt x="253025" y="14579"/>
                  </a:lnTo>
                  <a:lnTo>
                    <a:pt x="221657" y="25794"/>
                  </a:lnTo>
                  <a:lnTo>
                    <a:pt x="185162" y="32998"/>
                  </a:lnTo>
                  <a:lnTo>
                    <a:pt x="144849" y="35543"/>
                  </a:lnTo>
                  <a:lnTo>
                    <a:pt x="105844" y="33163"/>
                  </a:lnTo>
                  <a:lnTo>
                    <a:pt x="70366" y="26412"/>
                  </a:lnTo>
                  <a:lnTo>
                    <a:pt x="39590" y="15875"/>
                  </a:lnTo>
                  <a:lnTo>
                    <a:pt x="14695" y="2138"/>
                  </a:lnTo>
                  <a:lnTo>
                    <a:pt x="0" y="29361"/>
                  </a:lnTo>
                  <a:lnTo>
                    <a:pt x="25941" y="47153"/>
                  </a:lnTo>
                  <a:lnTo>
                    <a:pt x="59625" y="61550"/>
                  </a:lnTo>
                  <a:lnTo>
                    <a:pt x="99709" y="71188"/>
                  </a:lnTo>
                  <a:lnTo>
                    <a:pt x="144849" y="74703"/>
                  </a:lnTo>
                  <a:lnTo>
                    <a:pt x="190527" y="70989"/>
                  </a:lnTo>
                  <a:lnTo>
                    <a:pt x="231740" y="60810"/>
                  </a:lnTo>
                  <a:lnTo>
                    <a:pt x="266408" y="45613"/>
                  </a:lnTo>
                  <a:lnTo>
                    <a:pt x="292450" y="26845"/>
                  </a:lnTo>
                  <a:lnTo>
                    <a:pt x="277956" y="0"/>
                  </a:lnTo>
                  <a:close/>
                </a:path>
              </a:pathLst>
            </a:custGeom>
            <a:solidFill>
              <a:srgbClr val="00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958442" y="9727133"/>
              <a:ext cx="127000" cy="45720"/>
            </a:xfrm>
            <a:custGeom>
              <a:avLst/>
              <a:gdLst/>
              <a:ahLst/>
              <a:cxnLst/>
              <a:rect l="l" t="t" r="r" b="b"/>
              <a:pathLst>
                <a:path w="127000" h="45720">
                  <a:moveTo>
                    <a:pt x="5524" y="3581"/>
                  </a:moveTo>
                  <a:lnTo>
                    <a:pt x="3594" y="0"/>
                  </a:lnTo>
                  <a:lnTo>
                    <a:pt x="0" y="1930"/>
                  </a:lnTo>
                  <a:lnTo>
                    <a:pt x="1943" y="5511"/>
                  </a:lnTo>
                  <a:lnTo>
                    <a:pt x="5524" y="3581"/>
                  </a:lnTo>
                  <a:close/>
                </a:path>
                <a:path w="127000" h="45720">
                  <a:moveTo>
                    <a:pt x="17894" y="8128"/>
                  </a:moveTo>
                  <a:lnTo>
                    <a:pt x="15963" y="4533"/>
                  </a:lnTo>
                  <a:lnTo>
                    <a:pt x="12382" y="6464"/>
                  </a:lnTo>
                  <a:lnTo>
                    <a:pt x="14312" y="10058"/>
                  </a:lnTo>
                  <a:lnTo>
                    <a:pt x="17894" y="8128"/>
                  </a:lnTo>
                  <a:close/>
                </a:path>
                <a:path w="127000" h="45720">
                  <a:moveTo>
                    <a:pt x="39890" y="16230"/>
                  </a:moveTo>
                  <a:lnTo>
                    <a:pt x="37960" y="12636"/>
                  </a:lnTo>
                  <a:lnTo>
                    <a:pt x="34645" y="14414"/>
                  </a:lnTo>
                  <a:lnTo>
                    <a:pt x="32880" y="11112"/>
                  </a:lnTo>
                  <a:lnTo>
                    <a:pt x="29298" y="13055"/>
                  </a:lnTo>
                  <a:lnTo>
                    <a:pt x="31229" y="16637"/>
                  </a:lnTo>
                  <a:lnTo>
                    <a:pt x="34518" y="14871"/>
                  </a:lnTo>
                  <a:lnTo>
                    <a:pt x="36309" y="18161"/>
                  </a:lnTo>
                  <a:lnTo>
                    <a:pt x="39890" y="16230"/>
                  </a:lnTo>
                  <a:close/>
                </a:path>
                <a:path w="127000" h="45720">
                  <a:moveTo>
                    <a:pt x="50165" y="17995"/>
                  </a:moveTo>
                  <a:lnTo>
                    <a:pt x="48234" y="14401"/>
                  </a:lnTo>
                  <a:lnTo>
                    <a:pt x="44640" y="16344"/>
                  </a:lnTo>
                  <a:lnTo>
                    <a:pt x="46570" y="19926"/>
                  </a:lnTo>
                  <a:lnTo>
                    <a:pt x="50165" y="17995"/>
                  </a:lnTo>
                  <a:close/>
                </a:path>
                <a:path w="127000" h="45720">
                  <a:moveTo>
                    <a:pt x="57619" y="43091"/>
                  </a:moveTo>
                  <a:lnTo>
                    <a:pt x="55422" y="39662"/>
                  </a:lnTo>
                  <a:lnTo>
                    <a:pt x="51993" y="41859"/>
                  </a:lnTo>
                  <a:lnTo>
                    <a:pt x="54190" y="45288"/>
                  </a:lnTo>
                  <a:lnTo>
                    <a:pt x="57619" y="43091"/>
                  </a:lnTo>
                  <a:close/>
                </a:path>
                <a:path w="127000" h="45720">
                  <a:moveTo>
                    <a:pt x="61074" y="39636"/>
                  </a:moveTo>
                  <a:lnTo>
                    <a:pt x="58864" y="36207"/>
                  </a:lnTo>
                  <a:lnTo>
                    <a:pt x="55702" y="38239"/>
                  </a:lnTo>
                  <a:lnTo>
                    <a:pt x="53682" y="35090"/>
                  </a:lnTo>
                  <a:lnTo>
                    <a:pt x="50253" y="37287"/>
                  </a:lnTo>
                  <a:lnTo>
                    <a:pt x="52463" y="40716"/>
                  </a:lnTo>
                  <a:lnTo>
                    <a:pt x="55613" y="38696"/>
                  </a:lnTo>
                  <a:lnTo>
                    <a:pt x="57645" y="41846"/>
                  </a:lnTo>
                  <a:lnTo>
                    <a:pt x="61074" y="39636"/>
                  </a:lnTo>
                  <a:close/>
                </a:path>
                <a:path w="127000" h="45720">
                  <a:moveTo>
                    <a:pt x="96418" y="42519"/>
                  </a:moveTo>
                  <a:lnTo>
                    <a:pt x="93230" y="39319"/>
                  </a:lnTo>
                  <a:lnTo>
                    <a:pt x="90030" y="42519"/>
                  </a:lnTo>
                  <a:lnTo>
                    <a:pt x="93230" y="45707"/>
                  </a:lnTo>
                  <a:lnTo>
                    <a:pt x="96418" y="42519"/>
                  </a:lnTo>
                  <a:close/>
                </a:path>
                <a:path w="127000" h="45720">
                  <a:moveTo>
                    <a:pt x="114363" y="42519"/>
                  </a:moveTo>
                  <a:lnTo>
                    <a:pt x="111493" y="39636"/>
                  </a:lnTo>
                  <a:lnTo>
                    <a:pt x="108839" y="42291"/>
                  </a:lnTo>
                  <a:lnTo>
                    <a:pt x="106184" y="39636"/>
                  </a:lnTo>
                  <a:lnTo>
                    <a:pt x="103301" y="42519"/>
                  </a:lnTo>
                  <a:lnTo>
                    <a:pt x="106184" y="45402"/>
                  </a:lnTo>
                  <a:lnTo>
                    <a:pt x="108839" y="42748"/>
                  </a:lnTo>
                  <a:lnTo>
                    <a:pt x="111493" y="45402"/>
                  </a:lnTo>
                  <a:lnTo>
                    <a:pt x="114363" y="42519"/>
                  </a:lnTo>
                  <a:close/>
                </a:path>
                <a:path w="127000" h="45720">
                  <a:moveTo>
                    <a:pt x="126758" y="19494"/>
                  </a:moveTo>
                  <a:lnTo>
                    <a:pt x="123571" y="16294"/>
                  </a:lnTo>
                  <a:lnTo>
                    <a:pt x="120370" y="19494"/>
                  </a:lnTo>
                  <a:lnTo>
                    <a:pt x="123571" y="22682"/>
                  </a:lnTo>
                  <a:lnTo>
                    <a:pt x="126758" y="194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94658" y="9700963"/>
              <a:ext cx="48895" cy="39370"/>
            </a:xfrm>
            <a:custGeom>
              <a:avLst/>
              <a:gdLst/>
              <a:ahLst/>
              <a:cxnLst/>
              <a:rect l="l" t="t" r="r" b="b"/>
              <a:pathLst>
                <a:path w="48895" h="39370">
                  <a:moveTo>
                    <a:pt x="14828" y="37914"/>
                  </a:moveTo>
                  <a:lnTo>
                    <a:pt x="15382" y="38868"/>
                  </a:lnTo>
                  <a:lnTo>
                    <a:pt x="16339" y="38332"/>
                  </a:lnTo>
                  <a:lnTo>
                    <a:pt x="14828" y="37914"/>
                  </a:lnTo>
                  <a:close/>
                </a:path>
                <a:path w="48895" h="39370">
                  <a:moveTo>
                    <a:pt x="45439" y="19436"/>
                  </a:moveTo>
                  <a:lnTo>
                    <a:pt x="16204" y="35843"/>
                  </a:lnTo>
                  <a:lnTo>
                    <a:pt x="16757" y="36798"/>
                  </a:lnTo>
                  <a:lnTo>
                    <a:pt x="14828" y="37914"/>
                  </a:lnTo>
                  <a:lnTo>
                    <a:pt x="16339" y="38332"/>
                  </a:lnTo>
                  <a:lnTo>
                    <a:pt x="47623" y="20774"/>
                  </a:lnTo>
                  <a:lnTo>
                    <a:pt x="46165" y="20450"/>
                  </a:lnTo>
                  <a:lnTo>
                    <a:pt x="45439" y="19436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590" y="13327"/>
                  </a:lnTo>
                  <a:lnTo>
                    <a:pt x="14828" y="37914"/>
                  </a:lnTo>
                  <a:lnTo>
                    <a:pt x="15132" y="36798"/>
                  </a:lnTo>
                  <a:lnTo>
                    <a:pt x="15246" y="36381"/>
                  </a:lnTo>
                  <a:lnTo>
                    <a:pt x="16204" y="35843"/>
                  </a:lnTo>
                  <a:lnTo>
                    <a:pt x="3419" y="13765"/>
                  </a:lnTo>
                  <a:lnTo>
                    <a:pt x="2058" y="13765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16204" y="35843"/>
                  </a:moveTo>
                  <a:lnTo>
                    <a:pt x="15246" y="36381"/>
                  </a:lnTo>
                  <a:lnTo>
                    <a:pt x="14828" y="37914"/>
                  </a:lnTo>
                  <a:lnTo>
                    <a:pt x="16757" y="36798"/>
                  </a:lnTo>
                  <a:lnTo>
                    <a:pt x="16204" y="35843"/>
                  </a:lnTo>
                  <a:close/>
                </a:path>
                <a:path w="48895" h="39370">
                  <a:moveTo>
                    <a:pt x="46530" y="18823"/>
                  </a:moveTo>
                  <a:lnTo>
                    <a:pt x="45439" y="19436"/>
                  </a:lnTo>
                  <a:lnTo>
                    <a:pt x="46165" y="20450"/>
                  </a:lnTo>
                  <a:lnTo>
                    <a:pt x="47623" y="20774"/>
                  </a:lnTo>
                  <a:lnTo>
                    <a:pt x="46530" y="18823"/>
                  </a:lnTo>
                  <a:close/>
                </a:path>
                <a:path w="48895" h="39370">
                  <a:moveTo>
                    <a:pt x="47756" y="18823"/>
                  </a:moveTo>
                  <a:lnTo>
                    <a:pt x="46530" y="18823"/>
                  </a:lnTo>
                  <a:lnTo>
                    <a:pt x="47623" y="20774"/>
                  </a:lnTo>
                  <a:lnTo>
                    <a:pt x="47923" y="19436"/>
                  </a:lnTo>
                  <a:lnTo>
                    <a:pt x="47988" y="19147"/>
                  </a:lnTo>
                  <a:lnTo>
                    <a:pt x="47756" y="18823"/>
                  </a:lnTo>
                  <a:close/>
                </a:path>
                <a:path w="48895" h="39370">
                  <a:moveTo>
                    <a:pt x="47988" y="19147"/>
                  </a:moveTo>
                  <a:lnTo>
                    <a:pt x="47760" y="20163"/>
                  </a:lnTo>
                  <a:lnTo>
                    <a:pt x="47696" y="20450"/>
                  </a:lnTo>
                  <a:lnTo>
                    <a:pt x="47623" y="20774"/>
                  </a:lnTo>
                  <a:lnTo>
                    <a:pt x="48712" y="20163"/>
                  </a:lnTo>
                  <a:lnTo>
                    <a:pt x="47988" y="19147"/>
                  </a:lnTo>
                  <a:close/>
                </a:path>
                <a:path w="48895" h="39370">
                  <a:moveTo>
                    <a:pt x="36731" y="3422"/>
                  </a:moveTo>
                  <a:lnTo>
                    <a:pt x="35364" y="4276"/>
                  </a:lnTo>
                  <a:lnTo>
                    <a:pt x="34851" y="4643"/>
                  </a:lnTo>
                  <a:lnTo>
                    <a:pt x="45439" y="19436"/>
                  </a:lnTo>
                  <a:lnTo>
                    <a:pt x="46530" y="18823"/>
                  </a:lnTo>
                  <a:lnTo>
                    <a:pt x="47756" y="18823"/>
                  </a:lnTo>
                  <a:lnTo>
                    <a:pt x="36731" y="3422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2058" y="13765"/>
                  </a:lnTo>
                  <a:lnTo>
                    <a:pt x="2924" y="13327"/>
                  </a:lnTo>
                  <a:lnTo>
                    <a:pt x="3166" y="13327"/>
                  </a:lnTo>
                  <a:lnTo>
                    <a:pt x="2574" y="12305"/>
                  </a:lnTo>
                  <a:lnTo>
                    <a:pt x="2833" y="12305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3166" y="13327"/>
                  </a:moveTo>
                  <a:lnTo>
                    <a:pt x="2924" y="13327"/>
                  </a:lnTo>
                  <a:lnTo>
                    <a:pt x="2058" y="13765"/>
                  </a:lnTo>
                  <a:lnTo>
                    <a:pt x="3419" y="13765"/>
                  </a:lnTo>
                  <a:lnTo>
                    <a:pt x="3166" y="13327"/>
                  </a:lnTo>
                  <a:close/>
                </a:path>
                <a:path w="48895" h="39370">
                  <a:moveTo>
                    <a:pt x="1051" y="11771"/>
                  </a:moveTo>
                  <a:lnTo>
                    <a:pt x="0" y="12305"/>
                  </a:lnTo>
                  <a:lnTo>
                    <a:pt x="590" y="13327"/>
                  </a:lnTo>
                  <a:lnTo>
                    <a:pt x="1051" y="11771"/>
                  </a:lnTo>
                  <a:close/>
                </a:path>
                <a:path w="48895" h="39370">
                  <a:moveTo>
                    <a:pt x="32292" y="0"/>
                  </a:moveTo>
                  <a:lnTo>
                    <a:pt x="24458" y="0"/>
                  </a:lnTo>
                  <a:lnTo>
                    <a:pt x="23727" y="287"/>
                  </a:lnTo>
                  <a:lnTo>
                    <a:pt x="22751" y="730"/>
                  </a:lnTo>
                  <a:lnTo>
                    <a:pt x="21815" y="1266"/>
                  </a:lnTo>
                  <a:lnTo>
                    <a:pt x="1051" y="11771"/>
                  </a:lnTo>
                  <a:lnTo>
                    <a:pt x="2833" y="12305"/>
                  </a:lnTo>
                  <a:lnTo>
                    <a:pt x="2574" y="12305"/>
                  </a:lnTo>
                  <a:lnTo>
                    <a:pt x="3166" y="13327"/>
                  </a:lnTo>
                  <a:lnTo>
                    <a:pt x="2924" y="13327"/>
                  </a:lnTo>
                  <a:lnTo>
                    <a:pt x="23270" y="3027"/>
                  </a:lnTo>
                  <a:lnTo>
                    <a:pt x="22137" y="1266"/>
                  </a:lnTo>
                  <a:lnTo>
                    <a:pt x="34743" y="1266"/>
                  </a:lnTo>
                  <a:lnTo>
                    <a:pt x="33974" y="730"/>
                  </a:lnTo>
                  <a:lnTo>
                    <a:pt x="33040" y="287"/>
                  </a:lnTo>
                  <a:lnTo>
                    <a:pt x="32292" y="0"/>
                  </a:lnTo>
                  <a:close/>
                </a:path>
                <a:path w="48895" h="39370">
                  <a:moveTo>
                    <a:pt x="35653" y="2051"/>
                  </a:moveTo>
                  <a:lnTo>
                    <a:pt x="31413" y="2051"/>
                  </a:lnTo>
                  <a:lnTo>
                    <a:pt x="31968" y="2264"/>
                  </a:lnTo>
                  <a:lnTo>
                    <a:pt x="32691" y="2613"/>
                  </a:lnTo>
                  <a:lnTo>
                    <a:pt x="34851" y="4643"/>
                  </a:lnTo>
                  <a:lnTo>
                    <a:pt x="35414" y="4276"/>
                  </a:lnTo>
                  <a:lnTo>
                    <a:pt x="36557" y="3422"/>
                  </a:lnTo>
                  <a:lnTo>
                    <a:pt x="36723" y="3422"/>
                  </a:lnTo>
                  <a:lnTo>
                    <a:pt x="36468" y="3027"/>
                  </a:lnTo>
                  <a:lnTo>
                    <a:pt x="36161" y="2613"/>
                  </a:lnTo>
                  <a:lnTo>
                    <a:pt x="35653" y="2051"/>
                  </a:lnTo>
                  <a:close/>
                </a:path>
                <a:path w="48895" h="39370">
                  <a:moveTo>
                    <a:pt x="36723" y="3422"/>
                  </a:moveTo>
                  <a:lnTo>
                    <a:pt x="36557" y="3422"/>
                  </a:lnTo>
                  <a:lnTo>
                    <a:pt x="36093" y="3754"/>
                  </a:lnTo>
                  <a:lnTo>
                    <a:pt x="36723" y="3422"/>
                  </a:lnTo>
                  <a:close/>
                </a:path>
                <a:path w="48895" h="39370">
                  <a:moveTo>
                    <a:pt x="34743" y="1266"/>
                  </a:moveTo>
                  <a:lnTo>
                    <a:pt x="22261" y="1266"/>
                  </a:lnTo>
                  <a:lnTo>
                    <a:pt x="23165" y="2865"/>
                  </a:lnTo>
                  <a:lnTo>
                    <a:pt x="23270" y="3027"/>
                  </a:lnTo>
                  <a:lnTo>
                    <a:pt x="24014" y="2613"/>
                  </a:lnTo>
                  <a:lnTo>
                    <a:pt x="24698" y="2264"/>
                  </a:lnTo>
                  <a:lnTo>
                    <a:pt x="25396" y="2051"/>
                  </a:lnTo>
                  <a:lnTo>
                    <a:pt x="35677" y="2051"/>
                  </a:lnTo>
                  <a:lnTo>
                    <a:pt x="35132" y="1569"/>
                  </a:lnTo>
                  <a:lnTo>
                    <a:pt x="34743" y="1266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96213" y="9700300"/>
              <a:ext cx="45720" cy="38100"/>
            </a:xfrm>
            <a:custGeom>
              <a:avLst/>
              <a:gdLst/>
              <a:ahLst/>
              <a:cxnLst/>
              <a:rect l="l" t="t" r="r" b="b"/>
              <a:pathLst>
                <a:path w="45720" h="38100">
                  <a:moveTo>
                    <a:pt x="25406" y="0"/>
                  </a:moveTo>
                  <a:lnTo>
                    <a:pt x="21111" y="2750"/>
                  </a:lnTo>
                  <a:lnTo>
                    <a:pt x="0" y="13431"/>
                  </a:lnTo>
                  <a:lnTo>
                    <a:pt x="14239" y="38019"/>
                  </a:lnTo>
                  <a:lnTo>
                    <a:pt x="45523" y="20462"/>
                  </a:lnTo>
                  <a:lnTo>
                    <a:pt x="34207" y="4654"/>
                  </a:lnTo>
                  <a:lnTo>
                    <a:pt x="31950" y="845"/>
                  </a:lnTo>
                  <a:lnTo>
                    <a:pt x="25406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231997" y="9719186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09" h="12700">
                  <a:moveTo>
                    <a:pt x="1277" y="4982"/>
                  </a:moveTo>
                  <a:lnTo>
                    <a:pt x="0" y="5708"/>
                  </a:lnTo>
                  <a:lnTo>
                    <a:pt x="1205" y="6940"/>
                  </a:lnTo>
                  <a:lnTo>
                    <a:pt x="2288" y="8368"/>
                  </a:lnTo>
                  <a:lnTo>
                    <a:pt x="7729" y="12228"/>
                  </a:lnTo>
                  <a:lnTo>
                    <a:pt x="10535" y="12228"/>
                  </a:lnTo>
                  <a:lnTo>
                    <a:pt x="14763" y="10040"/>
                  </a:lnTo>
                  <a:lnTo>
                    <a:pt x="8203" y="10040"/>
                  </a:lnTo>
                  <a:lnTo>
                    <a:pt x="7106" y="9691"/>
                  </a:lnTo>
                  <a:lnTo>
                    <a:pt x="5792" y="8820"/>
                  </a:lnTo>
                  <a:lnTo>
                    <a:pt x="5287" y="8368"/>
                  </a:lnTo>
                  <a:lnTo>
                    <a:pt x="4370" y="7401"/>
                  </a:lnTo>
                  <a:lnTo>
                    <a:pt x="4009" y="6940"/>
                  </a:lnTo>
                  <a:lnTo>
                    <a:pt x="1009" y="6940"/>
                  </a:lnTo>
                  <a:lnTo>
                    <a:pt x="1098" y="6290"/>
                  </a:lnTo>
                  <a:lnTo>
                    <a:pt x="1178" y="5708"/>
                  </a:lnTo>
                  <a:lnTo>
                    <a:pt x="1277" y="4982"/>
                  </a:lnTo>
                  <a:close/>
                </a:path>
                <a:path w="16509" h="12700">
                  <a:moveTo>
                    <a:pt x="13271" y="8368"/>
                  </a:moveTo>
                  <a:lnTo>
                    <a:pt x="12723" y="8820"/>
                  </a:lnTo>
                  <a:lnTo>
                    <a:pt x="11567" y="9446"/>
                  </a:lnTo>
                  <a:lnTo>
                    <a:pt x="11019" y="9691"/>
                  </a:lnTo>
                  <a:lnTo>
                    <a:pt x="9987" y="10040"/>
                  </a:lnTo>
                  <a:lnTo>
                    <a:pt x="14763" y="10040"/>
                  </a:lnTo>
                  <a:lnTo>
                    <a:pt x="15478" y="9446"/>
                  </a:lnTo>
                  <a:lnTo>
                    <a:pt x="14039" y="9446"/>
                  </a:lnTo>
                  <a:lnTo>
                    <a:pt x="13271" y="8368"/>
                  </a:lnTo>
                  <a:close/>
                </a:path>
                <a:path w="16509" h="12700">
                  <a:moveTo>
                    <a:pt x="14053" y="7731"/>
                  </a:moveTo>
                  <a:lnTo>
                    <a:pt x="13271" y="8368"/>
                  </a:lnTo>
                  <a:lnTo>
                    <a:pt x="14039" y="9446"/>
                  </a:lnTo>
                  <a:lnTo>
                    <a:pt x="15555" y="9446"/>
                  </a:lnTo>
                  <a:lnTo>
                    <a:pt x="14053" y="7731"/>
                  </a:lnTo>
                  <a:close/>
                </a:path>
                <a:path w="16509" h="12700">
                  <a:moveTo>
                    <a:pt x="15563" y="7731"/>
                  </a:moveTo>
                  <a:lnTo>
                    <a:pt x="14053" y="7731"/>
                  </a:lnTo>
                  <a:lnTo>
                    <a:pt x="15555" y="9446"/>
                  </a:lnTo>
                  <a:lnTo>
                    <a:pt x="15646" y="8368"/>
                  </a:lnTo>
                  <a:lnTo>
                    <a:pt x="15699" y="7923"/>
                  </a:lnTo>
                  <a:lnTo>
                    <a:pt x="15563" y="7731"/>
                  </a:lnTo>
                  <a:close/>
                </a:path>
                <a:path w="16509" h="12700">
                  <a:moveTo>
                    <a:pt x="15699" y="7923"/>
                  </a:moveTo>
                  <a:lnTo>
                    <a:pt x="15593" y="8820"/>
                  </a:lnTo>
                  <a:lnTo>
                    <a:pt x="15518" y="9446"/>
                  </a:lnTo>
                  <a:lnTo>
                    <a:pt x="16195" y="8820"/>
                  </a:lnTo>
                  <a:lnTo>
                    <a:pt x="16336" y="8820"/>
                  </a:lnTo>
                  <a:lnTo>
                    <a:pt x="15699" y="7923"/>
                  </a:lnTo>
                  <a:close/>
                </a:path>
                <a:path w="16509" h="12700">
                  <a:moveTo>
                    <a:pt x="10641" y="820"/>
                  </a:moveTo>
                  <a:lnTo>
                    <a:pt x="10354" y="2115"/>
                  </a:lnTo>
                  <a:lnTo>
                    <a:pt x="10281" y="2440"/>
                  </a:lnTo>
                  <a:lnTo>
                    <a:pt x="9405" y="2938"/>
                  </a:lnTo>
                  <a:lnTo>
                    <a:pt x="13271" y="8368"/>
                  </a:lnTo>
                  <a:lnTo>
                    <a:pt x="14053" y="7731"/>
                  </a:lnTo>
                  <a:lnTo>
                    <a:pt x="15563" y="7731"/>
                  </a:lnTo>
                  <a:lnTo>
                    <a:pt x="10641" y="820"/>
                  </a:lnTo>
                  <a:close/>
                </a:path>
                <a:path w="16509" h="12700">
                  <a:moveTo>
                    <a:pt x="1379" y="5162"/>
                  </a:moveTo>
                  <a:lnTo>
                    <a:pt x="1205" y="5708"/>
                  </a:lnTo>
                  <a:lnTo>
                    <a:pt x="1084" y="6940"/>
                  </a:lnTo>
                  <a:lnTo>
                    <a:pt x="2387" y="6940"/>
                  </a:lnTo>
                  <a:lnTo>
                    <a:pt x="1379" y="5162"/>
                  </a:lnTo>
                  <a:close/>
                </a:path>
                <a:path w="16509" h="12700">
                  <a:moveTo>
                    <a:pt x="9179" y="496"/>
                  </a:moveTo>
                  <a:lnTo>
                    <a:pt x="1277" y="4982"/>
                  </a:lnTo>
                  <a:lnTo>
                    <a:pt x="2387" y="6940"/>
                  </a:lnTo>
                  <a:lnTo>
                    <a:pt x="2466" y="6290"/>
                  </a:lnTo>
                  <a:lnTo>
                    <a:pt x="2545" y="5708"/>
                  </a:lnTo>
                  <a:lnTo>
                    <a:pt x="2620" y="5162"/>
                  </a:lnTo>
                  <a:lnTo>
                    <a:pt x="5487" y="5162"/>
                  </a:lnTo>
                  <a:lnTo>
                    <a:pt x="9405" y="2938"/>
                  </a:lnTo>
                  <a:lnTo>
                    <a:pt x="8820" y="2115"/>
                  </a:lnTo>
                  <a:lnTo>
                    <a:pt x="10641" y="820"/>
                  </a:lnTo>
                  <a:lnTo>
                    <a:pt x="9179" y="496"/>
                  </a:lnTo>
                  <a:close/>
                </a:path>
                <a:path w="16509" h="12700">
                  <a:moveTo>
                    <a:pt x="2620" y="5162"/>
                  </a:moveTo>
                  <a:lnTo>
                    <a:pt x="2545" y="5708"/>
                  </a:lnTo>
                  <a:lnTo>
                    <a:pt x="2466" y="6290"/>
                  </a:lnTo>
                  <a:lnTo>
                    <a:pt x="2378" y="6940"/>
                  </a:lnTo>
                  <a:lnTo>
                    <a:pt x="3501" y="6290"/>
                  </a:lnTo>
                  <a:lnTo>
                    <a:pt x="2620" y="5162"/>
                  </a:lnTo>
                  <a:close/>
                </a:path>
                <a:path w="16509" h="12700">
                  <a:moveTo>
                    <a:pt x="3501" y="6290"/>
                  </a:moveTo>
                  <a:lnTo>
                    <a:pt x="2355" y="6940"/>
                  </a:lnTo>
                  <a:lnTo>
                    <a:pt x="4009" y="6940"/>
                  </a:lnTo>
                  <a:lnTo>
                    <a:pt x="3501" y="6290"/>
                  </a:lnTo>
                  <a:close/>
                </a:path>
                <a:path w="16509" h="12700">
                  <a:moveTo>
                    <a:pt x="5487" y="5162"/>
                  </a:moveTo>
                  <a:lnTo>
                    <a:pt x="2620" y="5162"/>
                  </a:lnTo>
                  <a:lnTo>
                    <a:pt x="3501" y="6290"/>
                  </a:lnTo>
                  <a:lnTo>
                    <a:pt x="5487" y="5162"/>
                  </a:lnTo>
                  <a:close/>
                </a:path>
                <a:path w="16509" h="12700">
                  <a:moveTo>
                    <a:pt x="10641" y="820"/>
                  </a:moveTo>
                  <a:lnTo>
                    <a:pt x="8820" y="2115"/>
                  </a:lnTo>
                  <a:lnTo>
                    <a:pt x="9405" y="2938"/>
                  </a:lnTo>
                  <a:lnTo>
                    <a:pt x="10281" y="2440"/>
                  </a:lnTo>
                  <a:lnTo>
                    <a:pt x="10641" y="820"/>
                  </a:lnTo>
                  <a:close/>
                </a:path>
                <a:path w="16509" h="12700">
                  <a:moveTo>
                    <a:pt x="10054" y="0"/>
                  </a:moveTo>
                  <a:lnTo>
                    <a:pt x="9179" y="496"/>
                  </a:lnTo>
                  <a:lnTo>
                    <a:pt x="10641" y="820"/>
                  </a:lnTo>
                  <a:lnTo>
                    <a:pt x="1005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233826" y="9720655"/>
              <a:ext cx="13335" cy="13970"/>
            </a:xfrm>
            <a:custGeom>
              <a:avLst/>
              <a:gdLst/>
              <a:ahLst/>
              <a:cxnLst/>
              <a:rect l="l" t="t" r="r" b="b"/>
              <a:pathLst>
                <a:path w="13334" h="13970">
                  <a:moveTo>
                    <a:pt x="7901" y="0"/>
                  </a:moveTo>
                  <a:lnTo>
                    <a:pt x="0" y="4485"/>
                  </a:lnTo>
                  <a:lnTo>
                    <a:pt x="1165" y="5652"/>
                  </a:lnTo>
                  <a:lnTo>
                    <a:pt x="5231" y="13860"/>
                  </a:lnTo>
                  <a:lnTo>
                    <a:pt x="12960" y="7103"/>
                  </a:lnTo>
                  <a:lnTo>
                    <a:pt x="7901" y="0"/>
                  </a:lnTo>
                  <a:close/>
                </a:path>
              </a:pathLst>
            </a:custGeom>
            <a:solidFill>
              <a:srgbClr val="BFA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826121" y="9297289"/>
              <a:ext cx="464820" cy="431800"/>
            </a:xfrm>
            <a:custGeom>
              <a:avLst/>
              <a:gdLst/>
              <a:ahLst/>
              <a:cxnLst/>
              <a:rect l="l" t="t" r="r" b="b"/>
              <a:pathLst>
                <a:path w="464820" h="431800">
                  <a:moveTo>
                    <a:pt x="226771" y="8978"/>
                  </a:moveTo>
                  <a:lnTo>
                    <a:pt x="226174" y="8470"/>
                  </a:lnTo>
                  <a:lnTo>
                    <a:pt x="225945" y="8470"/>
                  </a:lnTo>
                  <a:lnTo>
                    <a:pt x="226771" y="8978"/>
                  </a:lnTo>
                  <a:close/>
                </a:path>
                <a:path w="464820" h="431800">
                  <a:moveTo>
                    <a:pt x="231711" y="16217"/>
                  </a:moveTo>
                  <a:lnTo>
                    <a:pt x="230009" y="14820"/>
                  </a:lnTo>
                  <a:lnTo>
                    <a:pt x="229412" y="14312"/>
                  </a:lnTo>
                  <a:lnTo>
                    <a:pt x="229336" y="14554"/>
                  </a:lnTo>
                  <a:lnTo>
                    <a:pt x="229336" y="15328"/>
                  </a:lnTo>
                  <a:lnTo>
                    <a:pt x="229209" y="15582"/>
                  </a:lnTo>
                  <a:lnTo>
                    <a:pt x="229336" y="15328"/>
                  </a:lnTo>
                  <a:lnTo>
                    <a:pt x="229336" y="14554"/>
                  </a:lnTo>
                  <a:lnTo>
                    <a:pt x="229247" y="14820"/>
                  </a:lnTo>
                  <a:lnTo>
                    <a:pt x="229323" y="14312"/>
                  </a:lnTo>
                  <a:lnTo>
                    <a:pt x="228536" y="13550"/>
                  </a:lnTo>
                  <a:lnTo>
                    <a:pt x="227368" y="12534"/>
                  </a:lnTo>
                  <a:lnTo>
                    <a:pt x="226326" y="11645"/>
                  </a:lnTo>
                  <a:lnTo>
                    <a:pt x="225882" y="11264"/>
                  </a:lnTo>
                  <a:lnTo>
                    <a:pt x="225336" y="10807"/>
                  </a:lnTo>
                  <a:lnTo>
                    <a:pt x="224828" y="10375"/>
                  </a:lnTo>
                  <a:lnTo>
                    <a:pt x="225577" y="10375"/>
                  </a:lnTo>
                  <a:lnTo>
                    <a:pt x="225958" y="9867"/>
                  </a:lnTo>
                  <a:lnTo>
                    <a:pt x="226491" y="8978"/>
                  </a:lnTo>
                  <a:lnTo>
                    <a:pt x="225577" y="8978"/>
                  </a:lnTo>
                  <a:lnTo>
                    <a:pt x="225920" y="8470"/>
                  </a:lnTo>
                  <a:lnTo>
                    <a:pt x="226009" y="8331"/>
                  </a:lnTo>
                  <a:lnTo>
                    <a:pt x="226174" y="8470"/>
                  </a:lnTo>
                  <a:lnTo>
                    <a:pt x="226860" y="8470"/>
                  </a:lnTo>
                  <a:lnTo>
                    <a:pt x="227088" y="8089"/>
                  </a:lnTo>
                  <a:lnTo>
                    <a:pt x="227457" y="7581"/>
                  </a:lnTo>
                  <a:lnTo>
                    <a:pt x="227672" y="7200"/>
                  </a:lnTo>
                  <a:lnTo>
                    <a:pt x="227990" y="6756"/>
                  </a:lnTo>
                  <a:lnTo>
                    <a:pt x="228168" y="6692"/>
                  </a:lnTo>
                  <a:lnTo>
                    <a:pt x="228041" y="6692"/>
                  </a:lnTo>
                  <a:lnTo>
                    <a:pt x="227444" y="6172"/>
                  </a:lnTo>
                  <a:lnTo>
                    <a:pt x="227609" y="6184"/>
                  </a:lnTo>
                  <a:lnTo>
                    <a:pt x="228028" y="6692"/>
                  </a:lnTo>
                  <a:lnTo>
                    <a:pt x="228117" y="6553"/>
                  </a:lnTo>
                  <a:lnTo>
                    <a:pt x="228244" y="6692"/>
                  </a:lnTo>
                  <a:lnTo>
                    <a:pt x="228142" y="6515"/>
                  </a:lnTo>
                  <a:lnTo>
                    <a:pt x="229425" y="4533"/>
                  </a:lnTo>
                  <a:lnTo>
                    <a:pt x="227863" y="5181"/>
                  </a:lnTo>
                  <a:lnTo>
                    <a:pt x="227863" y="6210"/>
                  </a:lnTo>
                  <a:lnTo>
                    <a:pt x="227482" y="5803"/>
                  </a:lnTo>
                  <a:lnTo>
                    <a:pt x="227863" y="6210"/>
                  </a:lnTo>
                  <a:lnTo>
                    <a:pt x="227863" y="5181"/>
                  </a:lnTo>
                  <a:lnTo>
                    <a:pt x="227558" y="5295"/>
                  </a:lnTo>
                  <a:lnTo>
                    <a:pt x="227457" y="6083"/>
                  </a:lnTo>
                  <a:lnTo>
                    <a:pt x="227037" y="5803"/>
                  </a:lnTo>
                  <a:lnTo>
                    <a:pt x="227266" y="6159"/>
                  </a:lnTo>
                  <a:lnTo>
                    <a:pt x="226999" y="5803"/>
                  </a:lnTo>
                  <a:lnTo>
                    <a:pt x="227457" y="6083"/>
                  </a:lnTo>
                  <a:lnTo>
                    <a:pt x="227457" y="5295"/>
                  </a:lnTo>
                  <a:lnTo>
                    <a:pt x="227164" y="5524"/>
                  </a:lnTo>
                  <a:lnTo>
                    <a:pt x="226834" y="5803"/>
                  </a:lnTo>
                  <a:lnTo>
                    <a:pt x="226491" y="5803"/>
                  </a:lnTo>
                  <a:lnTo>
                    <a:pt x="225361" y="6184"/>
                  </a:lnTo>
                  <a:lnTo>
                    <a:pt x="225183" y="6184"/>
                  </a:lnTo>
                  <a:lnTo>
                    <a:pt x="224421" y="6692"/>
                  </a:lnTo>
                  <a:lnTo>
                    <a:pt x="224269" y="6692"/>
                  </a:lnTo>
                  <a:lnTo>
                    <a:pt x="223456" y="6959"/>
                  </a:lnTo>
                  <a:lnTo>
                    <a:pt x="223850" y="6692"/>
                  </a:lnTo>
                  <a:lnTo>
                    <a:pt x="222948" y="6692"/>
                  </a:lnTo>
                  <a:lnTo>
                    <a:pt x="222948" y="14312"/>
                  </a:lnTo>
                  <a:lnTo>
                    <a:pt x="222605" y="14820"/>
                  </a:lnTo>
                  <a:lnTo>
                    <a:pt x="221792" y="14820"/>
                  </a:lnTo>
                  <a:lnTo>
                    <a:pt x="221970" y="14820"/>
                  </a:lnTo>
                  <a:lnTo>
                    <a:pt x="222948" y="14312"/>
                  </a:lnTo>
                  <a:lnTo>
                    <a:pt x="222948" y="6692"/>
                  </a:lnTo>
                  <a:lnTo>
                    <a:pt x="222542" y="6692"/>
                  </a:lnTo>
                  <a:lnTo>
                    <a:pt x="222542" y="7200"/>
                  </a:lnTo>
                  <a:lnTo>
                    <a:pt x="221957" y="7581"/>
                  </a:lnTo>
                  <a:lnTo>
                    <a:pt x="221538" y="7581"/>
                  </a:lnTo>
                  <a:lnTo>
                    <a:pt x="221119" y="7200"/>
                  </a:lnTo>
                  <a:lnTo>
                    <a:pt x="221119" y="16725"/>
                  </a:lnTo>
                  <a:lnTo>
                    <a:pt x="220853" y="16725"/>
                  </a:lnTo>
                  <a:lnTo>
                    <a:pt x="220586" y="16535"/>
                  </a:lnTo>
                  <a:lnTo>
                    <a:pt x="220675" y="16395"/>
                  </a:lnTo>
                  <a:lnTo>
                    <a:pt x="221119" y="16725"/>
                  </a:lnTo>
                  <a:lnTo>
                    <a:pt x="221119" y="7200"/>
                  </a:lnTo>
                  <a:lnTo>
                    <a:pt x="222542" y="7200"/>
                  </a:lnTo>
                  <a:lnTo>
                    <a:pt x="222542" y="6692"/>
                  </a:lnTo>
                  <a:lnTo>
                    <a:pt x="220560" y="6692"/>
                  </a:lnTo>
                  <a:lnTo>
                    <a:pt x="220002" y="6184"/>
                  </a:lnTo>
                  <a:lnTo>
                    <a:pt x="219760" y="5969"/>
                  </a:lnTo>
                  <a:lnTo>
                    <a:pt x="219760" y="17780"/>
                  </a:lnTo>
                  <a:lnTo>
                    <a:pt x="219710" y="18884"/>
                  </a:lnTo>
                  <a:lnTo>
                    <a:pt x="219024" y="18884"/>
                  </a:lnTo>
                  <a:lnTo>
                    <a:pt x="219710" y="18884"/>
                  </a:lnTo>
                  <a:lnTo>
                    <a:pt x="219659" y="18503"/>
                  </a:lnTo>
                  <a:lnTo>
                    <a:pt x="219583" y="18046"/>
                  </a:lnTo>
                  <a:lnTo>
                    <a:pt x="219760" y="17780"/>
                  </a:lnTo>
                  <a:lnTo>
                    <a:pt x="219760" y="5969"/>
                  </a:lnTo>
                  <a:lnTo>
                    <a:pt x="219583" y="5803"/>
                  </a:lnTo>
                  <a:lnTo>
                    <a:pt x="218033" y="4533"/>
                  </a:lnTo>
                  <a:lnTo>
                    <a:pt x="218059" y="5486"/>
                  </a:lnTo>
                  <a:lnTo>
                    <a:pt x="217932" y="5384"/>
                  </a:lnTo>
                  <a:lnTo>
                    <a:pt x="217893" y="4533"/>
                  </a:lnTo>
                  <a:lnTo>
                    <a:pt x="218033" y="4533"/>
                  </a:lnTo>
                  <a:lnTo>
                    <a:pt x="217551" y="4152"/>
                  </a:lnTo>
                  <a:lnTo>
                    <a:pt x="216077" y="2882"/>
                  </a:lnTo>
                  <a:lnTo>
                    <a:pt x="216242" y="4152"/>
                  </a:lnTo>
                  <a:lnTo>
                    <a:pt x="216331" y="4787"/>
                  </a:lnTo>
                  <a:lnTo>
                    <a:pt x="216433" y="5295"/>
                  </a:lnTo>
                  <a:lnTo>
                    <a:pt x="216573" y="5295"/>
                  </a:lnTo>
                  <a:lnTo>
                    <a:pt x="216725" y="5295"/>
                  </a:lnTo>
                  <a:lnTo>
                    <a:pt x="216992" y="5562"/>
                  </a:lnTo>
                  <a:lnTo>
                    <a:pt x="217208" y="5791"/>
                  </a:lnTo>
                  <a:lnTo>
                    <a:pt x="216458" y="5803"/>
                  </a:lnTo>
                  <a:lnTo>
                    <a:pt x="216573" y="6692"/>
                  </a:lnTo>
                  <a:lnTo>
                    <a:pt x="216662" y="7200"/>
                  </a:lnTo>
                  <a:lnTo>
                    <a:pt x="216763" y="8089"/>
                  </a:lnTo>
                  <a:lnTo>
                    <a:pt x="216877" y="8978"/>
                  </a:lnTo>
                  <a:lnTo>
                    <a:pt x="216941" y="9486"/>
                  </a:lnTo>
                  <a:lnTo>
                    <a:pt x="217297" y="9359"/>
                  </a:lnTo>
                  <a:lnTo>
                    <a:pt x="216941" y="9512"/>
                  </a:lnTo>
                  <a:lnTo>
                    <a:pt x="217004" y="9867"/>
                  </a:lnTo>
                  <a:lnTo>
                    <a:pt x="215963" y="9867"/>
                  </a:lnTo>
                  <a:lnTo>
                    <a:pt x="214477" y="10375"/>
                  </a:lnTo>
                  <a:lnTo>
                    <a:pt x="214058" y="10375"/>
                  </a:lnTo>
                  <a:lnTo>
                    <a:pt x="213144" y="11036"/>
                  </a:lnTo>
                  <a:lnTo>
                    <a:pt x="213144" y="11645"/>
                  </a:lnTo>
                  <a:lnTo>
                    <a:pt x="212852" y="11772"/>
                  </a:lnTo>
                  <a:lnTo>
                    <a:pt x="212064" y="11684"/>
                  </a:lnTo>
                  <a:lnTo>
                    <a:pt x="212064" y="13042"/>
                  </a:lnTo>
                  <a:lnTo>
                    <a:pt x="212013" y="12915"/>
                  </a:lnTo>
                  <a:lnTo>
                    <a:pt x="212064" y="13042"/>
                  </a:lnTo>
                  <a:lnTo>
                    <a:pt x="212064" y="11684"/>
                  </a:lnTo>
                  <a:lnTo>
                    <a:pt x="211861" y="11658"/>
                  </a:lnTo>
                  <a:lnTo>
                    <a:pt x="213144" y="11645"/>
                  </a:lnTo>
                  <a:lnTo>
                    <a:pt x="213144" y="11036"/>
                  </a:lnTo>
                  <a:lnTo>
                    <a:pt x="212826" y="11264"/>
                  </a:lnTo>
                  <a:lnTo>
                    <a:pt x="212610" y="11264"/>
                  </a:lnTo>
                  <a:lnTo>
                    <a:pt x="210908" y="11645"/>
                  </a:lnTo>
                  <a:lnTo>
                    <a:pt x="211162" y="11645"/>
                  </a:lnTo>
                  <a:lnTo>
                    <a:pt x="208915" y="12534"/>
                  </a:lnTo>
                  <a:lnTo>
                    <a:pt x="211607" y="13042"/>
                  </a:lnTo>
                  <a:lnTo>
                    <a:pt x="211531" y="12026"/>
                  </a:lnTo>
                  <a:lnTo>
                    <a:pt x="211493" y="11645"/>
                  </a:lnTo>
                  <a:lnTo>
                    <a:pt x="211607" y="13042"/>
                  </a:lnTo>
                  <a:lnTo>
                    <a:pt x="211213" y="13042"/>
                  </a:lnTo>
                  <a:lnTo>
                    <a:pt x="213626" y="13309"/>
                  </a:lnTo>
                  <a:lnTo>
                    <a:pt x="214845" y="13436"/>
                  </a:lnTo>
                  <a:lnTo>
                    <a:pt x="216027" y="13550"/>
                  </a:lnTo>
                  <a:lnTo>
                    <a:pt x="215633" y="13550"/>
                  </a:lnTo>
                  <a:lnTo>
                    <a:pt x="217538" y="13944"/>
                  </a:lnTo>
                  <a:lnTo>
                    <a:pt x="217487" y="13550"/>
                  </a:lnTo>
                  <a:lnTo>
                    <a:pt x="217614" y="13970"/>
                  </a:lnTo>
                  <a:lnTo>
                    <a:pt x="218084" y="14058"/>
                  </a:lnTo>
                  <a:lnTo>
                    <a:pt x="218325" y="14109"/>
                  </a:lnTo>
                  <a:lnTo>
                    <a:pt x="218338" y="14312"/>
                  </a:lnTo>
                  <a:lnTo>
                    <a:pt x="218059" y="14312"/>
                  </a:lnTo>
                  <a:lnTo>
                    <a:pt x="217627" y="14312"/>
                  </a:lnTo>
                  <a:lnTo>
                    <a:pt x="217652" y="14820"/>
                  </a:lnTo>
                  <a:lnTo>
                    <a:pt x="217754" y="15582"/>
                  </a:lnTo>
                  <a:lnTo>
                    <a:pt x="217868" y="16344"/>
                  </a:lnTo>
                  <a:lnTo>
                    <a:pt x="217995" y="17360"/>
                  </a:lnTo>
                  <a:lnTo>
                    <a:pt x="218109" y="18249"/>
                  </a:lnTo>
                  <a:lnTo>
                    <a:pt x="218135" y="18503"/>
                  </a:lnTo>
                  <a:lnTo>
                    <a:pt x="217665" y="18503"/>
                  </a:lnTo>
                  <a:lnTo>
                    <a:pt x="218147" y="18605"/>
                  </a:lnTo>
                  <a:lnTo>
                    <a:pt x="218935" y="18757"/>
                  </a:lnTo>
                  <a:lnTo>
                    <a:pt x="218960" y="18884"/>
                  </a:lnTo>
                  <a:lnTo>
                    <a:pt x="218198" y="18884"/>
                  </a:lnTo>
                  <a:lnTo>
                    <a:pt x="218236" y="19138"/>
                  </a:lnTo>
                  <a:lnTo>
                    <a:pt x="218503" y="21043"/>
                  </a:lnTo>
                  <a:lnTo>
                    <a:pt x="219595" y="19392"/>
                  </a:lnTo>
                  <a:lnTo>
                    <a:pt x="219925" y="18884"/>
                  </a:lnTo>
                  <a:lnTo>
                    <a:pt x="220230" y="18503"/>
                  </a:lnTo>
                  <a:lnTo>
                    <a:pt x="220370" y="18249"/>
                  </a:lnTo>
                  <a:lnTo>
                    <a:pt x="220548" y="17995"/>
                  </a:lnTo>
                  <a:lnTo>
                    <a:pt x="221183" y="16979"/>
                  </a:lnTo>
                  <a:lnTo>
                    <a:pt x="221284" y="16852"/>
                  </a:lnTo>
                  <a:lnTo>
                    <a:pt x="221386" y="16725"/>
                  </a:lnTo>
                  <a:lnTo>
                    <a:pt x="221640" y="16344"/>
                  </a:lnTo>
                  <a:lnTo>
                    <a:pt x="221716" y="16217"/>
                  </a:lnTo>
                  <a:lnTo>
                    <a:pt x="222123" y="15582"/>
                  </a:lnTo>
                  <a:lnTo>
                    <a:pt x="227355" y="15582"/>
                  </a:lnTo>
                  <a:lnTo>
                    <a:pt x="231711" y="16217"/>
                  </a:lnTo>
                  <a:close/>
                </a:path>
                <a:path w="464820" h="431800">
                  <a:moveTo>
                    <a:pt x="257086" y="18783"/>
                  </a:moveTo>
                  <a:lnTo>
                    <a:pt x="256540" y="17335"/>
                  </a:lnTo>
                  <a:lnTo>
                    <a:pt x="256552" y="15633"/>
                  </a:lnTo>
                  <a:lnTo>
                    <a:pt x="256286" y="14617"/>
                  </a:lnTo>
                  <a:lnTo>
                    <a:pt x="255943" y="13589"/>
                  </a:lnTo>
                  <a:lnTo>
                    <a:pt x="255257" y="11950"/>
                  </a:lnTo>
                  <a:lnTo>
                    <a:pt x="255155" y="11684"/>
                  </a:lnTo>
                  <a:lnTo>
                    <a:pt x="254685" y="10795"/>
                  </a:lnTo>
                  <a:lnTo>
                    <a:pt x="253974" y="9664"/>
                  </a:lnTo>
                  <a:lnTo>
                    <a:pt x="253466" y="8966"/>
                  </a:lnTo>
                  <a:lnTo>
                    <a:pt x="252691" y="7886"/>
                  </a:lnTo>
                  <a:lnTo>
                    <a:pt x="252018" y="7112"/>
                  </a:lnTo>
                  <a:lnTo>
                    <a:pt x="251053" y="6108"/>
                  </a:lnTo>
                  <a:lnTo>
                    <a:pt x="250139" y="5334"/>
                  </a:lnTo>
                  <a:lnTo>
                    <a:pt x="249669" y="4826"/>
                  </a:lnTo>
                  <a:lnTo>
                    <a:pt x="249491" y="4749"/>
                  </a:lnTo>
                  <a:lnTo>
                    <a:pt x="248462" y="3937"/>
                  </a:lnTo>
                  <a:lnTo>
                    <a:pt x="248259" y="3822"/>
                  </a:lnTo>
                  <a:lnTo>
                    <a:pt x="248259" y="16586"/>
                  </a:lnTo>
                  <a:lnTo>
                    <a:pt x="247878" y="21297"/>
                  </a:lnTo>
                  <a:lnTo>
                    <a:pt x="247662" y="21653"/>
                  </a:lnTo>
                  <a:lnTo>
                    <a:pt x="247586" y="14617"/>
                  </a:lnTo>
                  <a:lnTo>
                    <a:pt x="248259" y="16586"/>
                  </a:lnTo>
                  <a:lnTo>
                    <a:pt x="248259" y="3822"/>
                  </a:lnTo>
                  <a:lnTo>
                    <a:pt x="247561" y="3429"/>
                  </a:lnTo>
                  <a:lnTo>
                    <a:pt x="246430" y="2667"/>
                  </a:lnTo>
                  <a:lnTo>
                    <a:pt x="245618" y="2286"/>
                  </a:lnTo>
                  <a:lnTo>
                    <a:pt x="244614" y="1778"/>
                  </a:lnTo>
                  <a:lnTo>
                    <a:pt x="244360" y="1778"/>
                  </a:lnTo>
                  <a:lnTo>
                    <a:pt x="242455" y="889"/>
                  </a:lnTo>
                  <a:lnTo>
                    <a:pt x="238569" y="0"/>
                  </a:lnTo>
                  <a:lnTo>
                    <a:pt x="235750" y="0"/>
                  </a:lnTo>
                  <a:lnTo>
                    <a:pt x="230212" y="0"/>
                  </a:lnTo>
                  <a:lnTo>
                    <a:pt x="228587" y="381"/>
                  </a:lnTo>
                  <a:lnTo>
                    <a:pt x="228320" y="381"/>
                  </a:lnTo>
                  <a:lnTo>
                    <a:pt x="227685" y="660"/>
                  </a:lnTo>
                  <a:lnTo>
                    <a:pt x="227126" y="889"/>
                  </a:lnTo>
                  <a:lnTo>
                    <a:pt x="227203" y="1460"/>
                  </a:lnTo>
                  <a:lnTo>
                    <a:pt x="227266" y="1778"/>
                  </a:lnTo>
                  <a:lnTo>
                    <a:pt x="227355" y="2133"/>
                  </a:lnTo>
                  <a:lnTo>
                    <a:pt x="227901" y="2044"/>
                  </a:lnTo>
                  <a:lnTo>
                    <a:pt x="229425" y="1778"/>
                  </a:lnTo>
                  <a:lnTo>
                    <a:pt x="235280" y="1778"/>
                  </a:lnTo>
                  <a:lnTo>
                    <a:pt x="236397" y="2286"/>
                  </a:lnTo>
                  <a:lnTo>
                    <a:pt x="233362" y="2286"/>
                  </a:lnTo>
                  <a:lnTo>
                    <a:pt x="234327" y="2667"/>
                  </a:lnTo>
                  <a:lnTo>
                    <a:pt x="236969" y="3175"/>
                  </a:lnTo>
                  <a:lnTo>
                    <a:pt x="236334" y="3175"/>
                  </a:lnTo>
                  <a:lnTo>
                    <a:pt x="237718" y="3822"/>
                  </a:lnTo>
                  <a:lnTo>
                    <a:pt x="246151" y="12839"/>
                  </a:lnTo>
                  <a:lnTo>
                    <a:pt x="246075" y="22225"/>
                  </a:lnTo>
                  <a:lnTo>
                    <a:pt x="245579" y="23495"/>
                  </a:lnTo>
                  <a:lnTo>
                    <a:pt x="245491" y="23761"/>
                  </a:lnTo>
                  <a:lnTo>
                    <a:pt x="242150" y="28448"/>
                  </a:lnTo>
                  <a:lnTo>
                    <a:pt x="241655" y="28956"/>
                  </a:lnTo>
                  <a:lnTo>
                    <a:pt x="240842" y="28956"/>
                  </a:lnTo>
                  <a:lnTo>
                    <a:pt x="240842" y="29730"/>
                  </a:lnTo>
                  <a:lnTo>
                    <a:pt x="240106" y="30353"/>
                  </a:lnTo>
                  <a:lnTo>
                    <a:pt x="239356" y="30861"/>
                  </a:lnTo>
                  <a:lnTo>
                    <a:pt x="238747" y="31242"/>
                  </a:lnTo>
                  <a:lnTo>
                    <a:pt x="237820" y="31750"/>
                  </a:lnTo>
                  <a:lnTo>
                    <a:pt x="237007" y="32270"/>
                  </a:lnTo>
                  <a:lnTo>
                    <a:pt x="235737" y="32778"/>
                  </a:lnTo>
                  <a:lnTo>
                    <a:pt x="234022" y="33401"/>
                  </a:lnTo>
                  <a:lnTo>
                    <a:pt x="232702" y="33794"/>
                  </a:lnTo>
                  <a:lnTo>
                    <a:pt x="230530" y="33794"/>
                  </a:lnTo>
                  <a:lnTo>
                    <a:pt x="230530" y="35064"/>
                  </a:lnTo>
                  <a:lnTo>
                    <a:pt x="228409" y="35623"/>
                  </a:lnTo>
                  <a:lnTo>
                    <a:pt x="223888" y="35064"/>
                  </a:lnTo>
                  <a:lnTo>
                    <a:pt x="230530" y="35064"/>
                  </a:lnTo>
                  <a:lnTo>
                    <a:pt x="230530" y="33794"/>
                  </a:lnTo>
                  <a:lnTo>
                    <a:pt x="223367" y="33794"/>
                  </a:lnTo>
                  <a:lnTo>
                    <a:pt x="222084" y="33401"/>
                  </a:lnTo>
                  <a:lnTo>
                    <a:pt x="221830" y="33401"/>
                  </a:lnTo>
                  <a:lnTo>
                    <a:pt x="220014" y="32639"/>
                  </a:lnTo>
                  <a:lnTo>
                    <a:pt x="218897" y="32131"/>
                  </a:lnTo>
                  <a:lnTo>
                    <a:pt x="218363" y="31750"/>
                  </a:lnTo>
                  <a:lnTo>
                    <a:pt x="216916" y="30861"/>
                  </a:lnTo>
                  <a:lnTo>
                    <a:pt x="216230" y="30353"/>
                  </a:lnTo>
                  <a:lnTo>
                    <a:pt x="215468" y="29730"/>
                  </a:lnTo>
                  <a:lnTo>
                    <a:pt x="213944" y="29730"/>
                  </a:lnTo>
                  <a:lnTo>
                    <a:pt x="213741" y="29464"/>
                  </a:lnTo>
                  <a:lnTo>
                    <a:pt x="215163" y="29464"/>
                  </a:lnTo>
                  <a:lnTo>
                    <a:pt x="215468" y="29730"/>
                  </a:lnTo>
                  <a:lnTo>
                    <a:pt x="240842" y="29730"/>
                  </a:lnTo>
                  <a:lnTo>
                    <a:pt x="240842" y="28956"/>
                  </a:lnTo>
                  <a:lnTo>
                    <a:pt x="214744" y="28956"/>
                  </a:lnTo>
                  <a:lnTo>
                    <a:pt x="214071" y="28206"/>
                  </a:lnTo>
                  <a:lnTo>
                    <a:pt x="212102" y="24765"/>
                  </a:lnTo>
                  <a:lnTo>
                    <a:pt x="212191" y="25654"/>
                  </a:lnTo>
                  <a:lnTo>
                    <a:pt x="212140" y="25400"/>
                  </a:lnTo>
                  <a:lnTo>
                    <a:pt x="212064" y="25031"/>
                  </a:lnTo>
                  <a:lnTo>
                    <a:pt x="212001" y="24765"/>
                  </a:lnTo>
                  <a:lnTo>
                    <a:pt x="211505" y="24765"/>
                  </a:lnTo>
                  <a:lnTo>
                    <a:pt x="211277" y="24765"/>
                  </a:lnTo>
                  <a:lnTo>
                    <a:pt x="211099" y="24765"/>
                  </a:lnTo>
                  <a:lnTo>
                    <a:pt x="210515" y="24765"/>
                  </a:lnTo>
                  <a:lnTo>
                    <a:pt x="210540" y="25031"/>
                  </a:lnTo>
                  <a:lnTo>
                    <a:pt x="210705" y="25400"/>
                  </a:lnTo>
                  <a:lnTo>
                    <a:pt x="213715" y="32639"/>
                  </a:lnTo>
                  <a:lnTo>
                    <a:pt x="213804" y="32778"/>
                  </a:lnTo>
                  <a:lnTo>
                    <a:pt x="228269" y="41529"/>
                  </a:lnTo>
                  <a:lnTo>
                    <a:pt x="229882" y="41529"/>
                  </a:lnTo>
                  <a:lnTo>
                    <a:pt x="233324" y="42125"/>
                  </a:lnTo>
                  <a:lnTo>
                    <a:pt x="235572" y="41529"/>
                  </a:lnTo>
                  <a:lnTo>
                    <a:pt x="238328" y="41529"/>
                  </a:lnTo>
                  <a:lnTo>
                    <a:pt x="239509" y="41275"/>
                  </a:lnTo>
                  <a:lnTo>
                    <a:pt x="250139" y="35560"/>
                  </a:lnTo>
                  <a:lnTo>
                    <a:pt x="250634" y="35217"/>
                  </a:lnTo>
                  <a:lnTo>
                    <a:pt x="250825" y="34886"/>
                  </a:lnTo>
                  <a:lnTo>
                    <a:pt x="251574" y="34175"/>
                  </a:lnTo>
                  <a:lnTo>
                    <a:pt x="253072" y="32270"/>
                  </a:lnTo>
                  <a:lnTo>
                    <a:pt x="253669" y="31381"/>
                  </a:lnTo>
                  <a:lnTo>
                    <a:pt x="254228" y="30492"/>
                  </a:lnTo>
                  <a:lnTo>
                    <a:pt x="254304" y="30353"/>
                  </a:lnTo>
                  <a:lnTo>
                    <a:pt x="255079" y="28956"/>
                  </a:lnTo>
                  <a:lnTo>
                    <a:pt x="255866" y="27178"/>
                  </a:lnTo>
                  <a:lnTo>
                    <a:pt x="256019" y="26670"/>
                  </a:lnTo>
                  <a:lnTo>
                    <a:pt x="256133" y="26289"/>
                  </a:lnTo>
                  <a:lnTo>
                    <a:pt x="256209" y="26047"/>
                  </a:lnTo>
                  <a:lnTo>
                    <a:pt x="256324" y="25654"/>
                  </a:lnTo>
                  <a:lnTo>
                    <a:pt x="256413" y="25400"/>
                  </a:lnTo>
                  <a:lnTo>
                    <a:pt x="256413" y="25171"/>
                  </a:lnTo>
                  <a:lnTo>
                    <a:pt x="256768" y="24561"/>
                  </a:lnTo>
                  <a:lnTo>
                    <a:pt x="257086" y="18783"/>
                  </a:lnTo>
                  <a:close/>
                </a:path>
                <a:path w="464820" h="431800">
                  <a:moveTo>
                    <a:pt x="464820" y="214249"/>
                  </a:moveTo>
                  <a:lnTo>
                    <a:pt x="452970" y="216789"/>
                  </a:lnTo>
                  <a:lnTo>
                    <a:pt x="444906" y="223139"/>
                  </a:lnTo>
                  <a:lnTo>
                    <a:pt x="438886" y="232029"/>
                  </a:lnTo>
                  <a:lnTo>
                    <a:pt x="433184" y="242189"/>
                  </a:lnTo>
                  <a:lnTo>
                    <a:pt x="435394" y="221869"/>
                  </a:lnTo>
                  <a:lnTo>
                    <a:pt x="435813" y="218059"/>
                  </a:lnTo>
                  <a:lnTo>
                    <a:pt x="450367" y="206629"/>
                  </a:lnTo>
                  <a:lnTo>
                    <a:pt x="452818" y="201549"/>
                  </a:lnTo>
                  <a:lnTo>
                    <a:pt x="454037" y="199009"/>
                  </a:lnTo>
                  <a:lnTo>
                    <a:pt x="455866" y="191389"/>
                  </a:lnTo>
                  <a:lnTo>
                    <a:pt x="456184" y="187579"/>
                  </a:lnTo>
                  <a:lnTo>
                    <a:pt x="456285" y="186309"/>
                  </a:lnTo>
                  <a:lnTo>
                    <a:pt x="456387" y="185039"/>
                  </a:lnTo>
                  <a:lnTo>
                    <a:pt x="456488" y="183769"/>
                  </a:lnTo>
                  <a:lnTo>
                    <a:pt x="456565" y="174879"/>
                  </a:lnTo>
                  <a:lnTo>
                    <a:pt x="448449" y="177419"/>
                  </a:lnTo>
                  <a:lnTo>
                    <a:pt x="442429" y="185039"/>
                  </a:lnTo>
                  <a:lnTo>
                    <a:pt x="438264" y="193929"/>
                  </a:lnTo>
                  <a:lnTo>
                    <a:pt x="435698" y="201549"/>
                  </a:lnTo>
                  <a:lnTo>
                    <a:pt x="433857" y="187579"/>
                  </a:lnTo>
                  <a:lnTo>
                    <a:pt x="433349" y="183769"/>
                  </a:lnTo>
                  <a:lnTo>
                    <a:pt x="433743" y="179959"/>
                  </a:lnTo>
                  <a:lnTo>
                    <a:pt x="439267" y="174879"/>
                  </a:lnTo>
                  <a:lnTo>
                    <a:pt x="443115" y="168529"/>
                  </a:lnTo>
                  <a:lnTo>
                    <a:pt x="445630" y="164719"/>
                  </a:lnTo>
                  <a:lnTo>
                    <a:pt x="447294" y="162179"/>
                  </a:lnTo>
                  <a:lnTo>
                    <a:pt x="448335" y="153289"/>
                  </a:lnTo>
                  <a:lnTo>
                    <a:pt x="448360" y="146939"/>
                  </a:lnTo>
                  <a:lnTo>
                    <a:pt x="447586" y="139319"/>
                  </a:lnTo>
                  <a:lnTo>
                    <a:pt x="446239" y="131699"/>
                  </a:lnTo>
                  <a:lnTo>
                    <a:pt x="437857" y="136779"/>
                  </a:lnTo>
                  <a:lnTo>
                    <a:pt x="432993" y="144399"/>
                  </a:lnTo>
                  <a:lnTo>
                    <a:pt x="430568" y="154559"/>
                  </a:lnTo>
                  <a:lnTo>
                    <a:pt x="429501" y="164719"/>
                  </a:lnTo>
                  <a:lnTo>
                    <a:pt x="426948" y="157099"/>
                  </a:lnTo>
                  <a:lnTo>
                    <a:pt x="424815" y="150749"/>
                  </a:lnTo>
                  <a:lnTo>
                    <a:pt x="422529" y="143129"/>
                  </a:lnTo>
                  <a:lnTo>
                    <a:pt x="429564" y="129159"/>
                  </a:lnTo>
                  <a:lnTo>
                    <a:pt x="430199" y="127889"/>
                  </a:lnTo>
                  <a:lnTo>
                    <a:pt x="433476" y="115189"/>
                  </a:lnTo>
                  <a:lnTo>
                    <a:pt x="432460" y="103759"/>
                  </a:lnTo>
                  <a:lnTo>
                    <a:pt x="432346" y="102489"/>
                  </a:lnTo>
                  <a:lnTo>
                    <a:pt x="432231" y="101219"/>
                  </a:lnTo>
                  <a:lnTo>
                    <a:pt x="426377" y="85979"/>
                  </a:lnTo>
                  <a:lnTo>
                    <a:pt x="422808" y="84709"/>
                  </a:lnTo>
                  <a:lnTo>
                    <a:pt x="418795" y="93599"/>
                  </a:lnTo>
                  <a:lnTo>
                    <a:pt x="417233" y="94869"/>
                  </a:lnTo>
                  <a:lnTo>
                    <a:pt x="415099" y="103759"/>
                  </a:lnTo>
                  <a:lnTo>
                    <a:pt x="414591" y="111379"/>
                  </a:lnTo>
                  <a:lnTo>
                    <a:pt x="414705" y="112649"/>
                  </a:lnTo>
                  <a:lnTo>
                    <a:pt x="414807" y="113919"/>
                  </a:lnTo>
                  <a:lnTo>
                    <a:pt x="414921" y="115189"/>
                  </a:lnTo>
                  <a:lnTo>
                    <a:pt x="415023" y="116459"/>
                  </a:lnTo>
                  <a:lnTo>
                    <a:pt x="415137" y="117729"/>
                  </a:lnTo>
                  <a:lnTo>
                    <a:pt x="415239" y="118999"/>
                  </a:lnTo>
                  <a:lnTo>
                    <a:pt x="416560" y="129159"/>
                  </a:lnTo>
                  <a:lnTo>
                    <a:pt x="413588" y="124079"/>
                  </a:lnTo>
                  <a:lnTo>
                    <a:pt x="403174" y="106299"/>
                  </a:lnTo>
                  <a:lnTo>
                    <a:pt x="404761" y="101219"/>
                  </a:lnTo>
                  <a:lnTo>
                    <a:pt x="406742" y="94869"/>
                  </a:lnTo>
                  <a:lnTo>
                    <a:pt x="407200" y="93599"/>
                  </a:lnTo>
                  <a:lnTo>
                    <a:pt x="408584" y="89789"/>
                  </a:lnTo>
                  <a:lnTo>
                    <a:pt x="408482" y="88519"/>
                  </a:lnTo>
                  <a:lnTo>
                    <a:pt x="408368" y="87249"/>
                  </a:lnTo>
                  <a:lnTo>
                    <a:pt x="408266" y="85979"/>
                  </a:lnTo>
                  <a:lnTo>
                    <a:pt x="408152" y="84709"/>
                  </a:lnTo>
                  <a:lnTo>
                    <a:pt x="408051" y="83439"/>
                  </a:lnTo>
                  <a:lnTo>
                    <a:pt x="407936" y="82169"/>
                  </a:lnTo>
                  <a:lnTo>
                    <a:pt x="407835" y="80899"/>
                  </a:lnTo>
                  <a:lnTo>
                    <a:pt x="405599" y="72009"/>
                  </a:lnTo>
                  <a:lnTo>
                    <a:pt x="401942" y="65659"/>
                  </a:lnTo>
                  <a:lnTo>
                    <a:pt x="396925" y="58039"/>
                  </a:lnTo>
                  <a:lnTo>
                    <a:pt x="393966" y="58039"/>
                  </a:lnTo>
                  <a:lnTo>
                    <a:pt x="390690" y="65659"/>
                  </a:lnTo>
                  <a:lnTo>
                    <a:pt x="389737" y="72009"/>
                  </a:lnTo>
                  <a:lnTo>
                    <a:pt x="389839" y="78359"/>
                  </a:lnTo>
                  <a:lnTo>
                    <a:pt x="389991" y="80899"/>
                  </a:lnTo>
                  <a:lnTo>
                    <a:pt x="391515" y="89789"/>
                  </a:lnTo>
                  <a:lnTo>
                    <a:pt x="377050" y="73279"/>
                  </a:lnTo>
                  <a:lnTo>
                    <a:pt x="373722" y="69469"/>
                  </a:lnTo>
                  <a:lnTo>
                    <a:pt x="372960" y="64389"/>
                  </a:lnTo>
                  <a:lnTo>
                    <a:pt x="372021" y="58039"/>
                  </a:lnTo>
                  <a:lnTo>
                    <a:pt x="368134" y="47879"/>
                  </a:lnTo>
                  <a:lnTo>
                    <a:pt x="361543" y="38989"/>
                  </a:lnTo>
                  <a:lnTo>
                    <a:pt x="351688" y="33909"/>
                  </a:lnTo>
                  <a:lnTo>
                    <a:pt x="351713" y="41529"/>
                  </a:lnTo>
                  <a:lnTo>
                    <a:pt x="352856" y="49149"/>
                  </a:lnTo>
                  <a:lnTo>
                    <a:pt x="355409" y="54229"/>
                  </a:lnTo>
                  <a:lnTo>
                    <a:pt x="359714" y="61849"/>
                  </a:lnTo>
                  <a:lnTo>
                    <a:pt x="359714" y="64389"/>
                  </a:lnTo>
                  <a:lnTo>
                    <a:pt x="358267" y="64389"/>
                  </a:lnTo>
                  <a:lnTo>
                    <a:pt x="350380" y="63119"/>
                  </a:lnTo>
                  <a:lnTo>
                    <a:pt x="342722" y="63119"/>
                  </a:lnTo>
                  <a:lnTo>
                    <a:pt x="335114" y="64389"/>
                  </a:lnTo>
                  <a:lnTo>
                    <a:pt x="327355" y="66929"/>
                  </a:lnTo>
                  <a:lnTo>
                    <a:pt x="327355" y="69469"/>
                  </a:lnTo>
                  <a:lnTo>
                    <a:pt x="336664" y="74549"/>
                  </a:lnTo>
                  <a:lnTo>
                    <a:pt x="345757" y="75819"/>
                  </a:lnTo>
                  <a:lnTo>
                    <a:pt x="355282" y="75819"/>
                  </a:lnTo>
                  <a:lnTo>
                    <a:pt x="365912" y="73279"/>
                  </a:lnTo>
                  <a:lnTo>
                    <a:pt x="367944" y="75819"/>
                  </a:lnTo>
                  <a:lnTo>
                    <a:pt x="370497" y="78359"/>
                  </a:lnTo>
                  <a:lnTo>
                    <a:pt x="375259" y="83439"/>
                  </a:lnTo>
                  <a:lnTo>
                    <a:pt x="383921" y="93599"/>
                  </a:lnTo>
                  <a:lnTo>
                    <a:pt x="383032" y="93599"/>
                  </a:lnTo>
                  <a:lnTo>
                    <a:pt x="374091" y="89789"/>
                  </a:lnTo>
                  <a:lnTo>
                    <a:pt x="364959" y="89789"/>
                  </a:lnTo>
                  <a:lnTo>
                    <a:pt x="346265" y="92329"/>
                  </a:lnTo>
                  <a:lnTo>
                    <a:pt x="346379" y="93599"/>
                  </a:lnTo>
                  <a:lnTo>
                    <a:pt x="346494" y="94869"/>
                  </a:lnTo>
                  <a:lnTo>
                    <a:pt x="356946" y="101219"/>
                  </a:lnTo>
                  <a:lnTo>
                    <a:pt x="367245" y="103759"/>
                  </a:lnTo>
                  <a:lnTo>
                    <a:pt x="378167" y="103759"/>
                  </a:lnTo>
                  <a:lnTo>
                    <a:pt x="390398" y="101219"/>
                  </a:lnTo>
                  <a:lnTo>
                    <a:pt x="394690" y="107569"/>
                  </a:lnTo>
                  <a:lnTo>
                    <a:pt x="397548" y="112649"/>
                  </a:lnTo>
                  <a:lnTo>
                    <a:pt x="400240" y="116459"/>
                  </a:lnTo>
                  <a:lnTo>
                    <a:pt x="404063" y="122809"/>
                  </a:lnTo>
                  <a:lnTo>
                    <a:pt x="403225" y="124079"/>
                  </a:lnTo>
                  <a:lnTo>
                    <a:pt x="394271" y="118999"/>
                  </a:lnTo>
                  <a:lnTo>
                    <a:pt x="385521" y="115189"/>
                  </a:lnTo>
                  <a:lnTo>
                    <a:pt x="376377" y="113919"/>
                  </a:lnTo>
                  <a:lnTo>
                    <a:pt x="366293" y="115189"/>
                  </a:lnTo>
                  <a:lnTo>
                    <a:pt x="366128" y="115189"/>
                  </a:lnTo>
                  <a:lnTo>
                    <a:pt x="393407" y="132969"/>
                  </a:lnTo>
                  <a:lnTo>
                    <a:pt x="409587" y="132969"/>
                  </a:lnTo>
                  <a:lnTo>
                    <a:pt x="414870" y="145669"/>
                  </a:lnTo>
                  <a:lnTo>
                    <a:pt x="417169" y="150749"/>
                  </a:lnTo>
                  <a:lnTo>
                    <a:pt x="418680" y="157099"/>
                  </a:lnTo>
                  <a:lnTo>
                    <a:pt x="409879" y="150749"/>
                  </a:lnTo>
                  <a:lnTo>
                    <a:pt x="400405" y="144399"/>
                  </a:lnTo>
                  <a:lnTo>
                    <a:pt x="390105" y="140589"/>
                  </a:lnTo>
                  <a:lnTo>
                    <a:pt x="378790" y="140589"/>
                  </a:lnTo>
                  <a:lnTo>
                    <a:pt x="382536" y="148209"/>
                  </a:lnTo>
                  <a:lnTo>
                    <a:pt x="389940" y="154559"/>
                  </a:lnTo>
                  <a:lnTo>
                    <a:pt x="398907" y="159639"/>
                  </a:lnTo>
                  <a:lnTo>
                    <a:pt x="407352" y="162179"/>
                  </a:lnTo>
                  <a:lnTo>
                    <a:pt x="419455" y="162179"/>
                  </a:lnTo>
                  <a:lnTo>
                    <a:pt x="420916" y="163449"/>
                  </a:lnTo>
                  <a:lnTo>
                    <a:pt x="425043" y="178689"/>
                  </a:lnTo>
                  <a:lnTo>
                    <a:pt x="425386" y="183769"/>
                  </a:lnTo>
                  <a:lnTo>
                    <a:pt x="425475" y="185039"/>
                  </a:lnTo>
                  <a:lnTo>
                    <a:pt x="425564" y="186309"/>
                  </a:lnTo>
                  <a:lnTo>
                    <a:pt x="425653" y="187579"/>
                  </a:lnTo>
                  <a:lnTo>
                    <a:pt x="417499" y="179959"/>
                  </a:lnTo>
                  <a:lnTo>
                    <a:pt x="409181" y="173609"/>
                  </a:lnTo>
                  <a:lnTo>
                    <a:pt x="399821" y="168529"/>
                  </a:lnTo>
                  <a:lnTo>
                    <a:pt x="388556" y="167259"/>
                  </a:lnTo>
                  <a:lnTo>
                    <a:pt x="388442" y="169799"/>
                  </a:lnTo>
                  <a:lnTo>
                    <a:pt x="395744" y="179959"/>
                  </a:lnTo>
                  <a:lnTo>
                    <a:pt x="404139" y="187579"/>
                  </a:lnTo>
                  <a:lnTo>
                    <a:pt x="414223" y="191389"/>
                  </a:lnTo>
                  <a:lnTo>
                    <a:pt x="426605" y="193929"/>
                  </a:lnTo>
                  <a:lnTo>
                    <a:pt x="428040" y="200279"/>
                  </a:lnTo>
                  <a:lnTo>
                    <a:pt x="428117" y="209169"/>
                  </a:lnTo>
                  <a:lnTo>
                    <a:pt x="427774" y="214249"/>
                  </a:lnTo>
                  <a:lnTo>
                    <a:pt x="427697" y="215519"/>
                  </a:lnTo>
                  <a:lnTo>
                    <a:pt x="427266" y="220599"/>
                  </a:lnTo>
                  <a:lnTo>
                    <a:pt x="427164" y="221869"/>
                  </a:lnTo>
                  <a:lnTo>
                    <a:pt x="420725" y="211709"/>
                  </a:lnTo>
                  <a:lnTo>
                    <a:pt x="413080" y="202819"/>
                  </a:lnTo>
                  <a:lnTo>
                    <a:pt x="403669" y="195199"/>
                  </a:lnTo>
                  <a:lnTo>
                    <a:pt x="391960" y="192659"/>
                  </a:lnTo>
                  <a:lnTo>
                    <a:pt x="396811" y="205359"/>
                  </a:lnTo>
                  <a:lnTo>
                    <a:pt x="403783" y="215519"/>
                  </a:lnTo>
                  <a:lnTo>
                    <a:pt x="413499" y="221869"/>
                  </a:lnTo>
                  <a:lnTo>
                    <a:pt x="426605" y="225679"/>
                  </a:lnTo>
                  <a:lnTo>
                    <a:pt x="426123" y="232029"/>
                  </a:lnTo>
                  <a:lnTo>
                    <a:pt x="426021" y="233299"/>
                  </a:lnTo>
                  <a:lnTo>
                    <a:pt x="425005" y="239649"/>
                  </a:lnTo>
                  <a:lnTo>
                    <a:pt x="423621" y="247269"/>
                  </a:lnTo>
                  <a:lnTo>
                    <a:pt x="421970" y="253619"/>
                  </a:lnTo>
                  <a:lnTo>
                    <a:pt x="420801" y="253619"/>
                  </a:lnTo>
                  <a:lnTo>
                    <a:pt x="416674" y="244729"/>
                  </a:lnTo>
                  <a:lnTo>
                    <a:pt x="411111" y="234569"/>
                  </a:lnTo>
                  <a:lnTo>
                    <a:pt x="403682" y="225679"/>
                  </a:lnTo>
                  <a:lnTo>
                    <a:pt x="393966" y="223139"/>
                  </a:lnTo>
                  <a:lnTo>
                    <a:pt x="395427" y="234569"/>
                  </a:lnTo>
                  <a:lnTo>
                    <a:pt x="400545" y="245999"/>
                  </a:lnTo>
                  <a:lnTo>
                    <a:pt x="408787" y="253619"/>
                  </a:lnTo>
                  <a:lnTo>
                    <a:pt x="419633" y="259969"/>
                  </a:lnTo>
                  <a:lnTo>
                    <a:pt x="417207" y="267589"/>
                  </a:lnTo>
                  <a:lnTo>
                    <a:pt x="414324" y="273939"/>
                  </a:lnTo>
                  <a:lnTo>
                    <a:pt x="411137" y="281559"/>
                  </a:lnTo>
                  <a:lnTo>
                    <a:pt x="407809" y="287909"/>
                  </a:lnTo>
                  <a:lnTo>
                    <a:pt x="406565" y="277749"/>
                  </a:lnTo>
                  <a:lnTo>
                    <a:pt x="404253" y="266319"/>
                  </a:lnTo>
                  <a:lnTo>
                    <a:pt x="399567" y="256159"/>
                  </a:lnTo>
                  <a:lnTo>
                    <a:pt x="391185" y="249809"/>
                  </a:lnTo>
                  <a:lnTo>
                    <a:pt x="389483" y="262509"/>
                  </a:lnTo>
                  <a:lnTo>
                    <a:pt x="390791" y="273939"/>
                  </a:lnTo>
                  <a:lnTo>
                    <a:pt x="395757" y="285369"/>
                  </a:lnTo>
                  <a:lnTo>
                    <a:pt x="405015" y="292989"/>
                  </a:lnTo>
                  <a:lnTo>
                    <a:pt x="402856" y="296799"/>
                  </a:lnTo>
                  <a:lnTo>
                    <a:pt x="400507" y="300609"/>
                  </a:lnTo>
                  <a:lnTo>
                    <a:pt x="396481" y="306959"/>
                  </a:lnTo>
                  <a:lnTo>
                    <a:pt x="389343" y="317119"/>
                  </a:lnTo>
                  <a:lnTo>
                    <a:pt x="389382" y="296799"/>
                  </a:lnTo>
                  <a:lnTo>
                    <a:pt x="387464" y="287909"/>
                  </a:lnTo>
                  <a:lnTo>
                    <a:pt x="382981" y="279019"/>
                  </a:lnTo>
                  <a:lnTo>
                    <a:pt x="379577" y="279019"/>
                  </a:lnTo>
                  <a:lnTo>
                    <a:pt x="376123" y="290449"/>
                  </a:lnTo>
                  <a:lnTo>
                    <a:pt x="375539" y="300609"/>
                  </a:lnTo>
                  <a:lnTo>
                    <a:pt x="375462" y="301879"/>
                  </a:lnTo>
                  <a:lnTo>
                    <a:pt x="378079" y="312039"/>
                  </a:lnTo>
                  <a:lnTo>
                    <a:pt x="384479" y="323469"/>
                  </a:lnTo>
                  <a:lnTo>
                    <a:pt x="373773" y="334899"/>
                  </a:lnTo>
                  <a:lnTo>
                    <a:pt x="368414" y="341249"/>
                  </a:lnTo>
                  <a:lnTo>
                    <a:pt x="368541" y="338709"/>
                  </a:lnTo>
                  <a:lnTo>
                    <a:pt x="368668" y="336169"/>
                  </a:lnTo>
                  <a:lnTo>
                    <a:pt x="368719" y="334899"/>
                  </a:lnTo>
                  <a:lnTo>
                    <a:pt x="368808" y="313309"/>
                  </a:lnTo>
                  <a:lnTo>
                    <a:pt x="364350" y="304419"/>
                  </a:lnTo>
                  <a:lnTo>
                    <a:pt x="362229" y="304419"/>
                  </a:lnTo>
                  <a:lnTo>
                    <a:pt x="357327" y="314579"/>
                  </a:lnTo>
                  <a:lnTo>
                    <a:pt x="355066" y="326009"/>
                  </a:lnTo>
                  <a:lnTo>
                    <a:pt x="355917" y="334899"/>
                  </a:lnTo>
                  <a:lnTo>
                    <a:pt x="356044" y="336169"/>
                  </a:lnTo>
                  <a:lnTo>
                    <a:pt x="356158" y="337439"/>
                  </a:lnTo>
                  <a:lnTo>
                    <a:pt x="361327" y="347599"/>
                  </a:lnTo>
                  <a:lnTo>
                    <a:pt x="357860" y="350139"/>
                  </a:lnTo>
                  <a:lnTo>
                    <a:pt x="354228" y="352679"/>
                  </a:lnTo>
                  <a:lnTo>
                    <a:pt x="348221" y="357759"/>
                  </a:lnTo>
                  <a:lnTo>
                    <a:pt x="337629" y="365379"/>
                  </a:lnTo>
                  <a:lnTo>
                    <a:pt x="337235" y="365379"/>
                  </a:lnTo>
                  <a:lnTo>
                    <a:pt x="340804" y="360299"/>
                  </a:lnTo>
                  <a:lnTo>
                    <a:pt x="342646" y="357759"/>
                  </a:lnTo>
                  <a:lnTo>
                    <a:pt x="343954" y="350139"/>
                  </a:lnTo>
                  <a:lnTo>
                    <a:pt x="344004" y="336169"/>
                  </a:lnTo>
                  <a:lnTo>
                    <a:pt x="343154" y="328549"/>
                  </a:lnTo>
                  <a:lnTo>
                    <a:pt x="336956" y="329819"/>
                  </a:lnTo>
                  <a:lnTo>
                    <a:pt x="331711" y="337439"/>
                  </a:lnTo>
                  <a:lnTo>
                    <a:pt x="328752" y="342519"/>
                  </a:lnTo>
                  <a:lnTo>
                    <a:pt x="327812" y="350139"/>
                  </a:lnTo>
                  <a:lnTo>
                    <a:pt x="327723" y="351421"/>
                  </a:lnTo>
                  <a:lnTo>
                    <a:pt x="327634" y="352679"/>
                  </a:lnTo>
                  <a:lnTo>
                    <a:pt x="327533" y="353949"/>
                  </a:lnTo>
                  <a:lnTo>
                    <a:pt x="327444" y="355219"/>
                  </a:lnTo>
                  <a:lnTo>
                    <a:pt x="327355" y="356489"/>
                  </a:lnTo>
                  <a:lnTo>
                    <a:pt x="327266" y="357759"/>
                  </a:lnTo>
                  <a:lnTo>
                    <a:pt x="327164" y="360299"/>
                  </a:lnTo>
                  <a:lnTo>
                    <a:pt x="327075" y="362839"/>
                  </a:lnTo>
                  <a:lnTo>
                    <a:pt x="326986" y="365379"/>
                  </a:lnTo>
                  <a:lnTo>
                    <a:pt x="326859" y="372999"/>
                  </a:lnTo>
                  <a:lnTo>
                    <a:pt x="321500" y="375539"/>
                  </a:lnTo>
                  <a:lnTo>
                    <a:pt x="315112" y="379349"/>
                  </a:lnTo>
                  <a:lnTo>
                    <a:pt x="308635" y="381889"/>
                  </a:lnTo>
                  <a:lnTo>
                    <a:pt x="303034" y="383159"/>
                  </a:lnTo>
                  <a:lnTo>
                    <a:pt x="310451" y="375539"/>
                  </a:lnTo>
                  <a:lnTo>
                    <a:pt x="314706" y="367919"/>
                  </a:lnTo>
                  <a:lnTo>
                    <a:pt x="316636" y="359029"/>
                  </a:lnTo>
                  <a:lnTo>
                    <a:pt x="316738" y="356489"/>
                  </a:lnTo>
                  <a:lnTo>
                    <a:pt x="316839" y="353949"/>
                  </a:lnTo>
                  <a:lnTo>
                    <a:pt x="316941" y="351421"/>
                  </a:lnTo>
                  <a:lnTo>
                    <a:pt x="317042" y="348869"/>
                  </a:lnTo>
                  <a:lnTo>
                    <a:pt x="317093" y="347599"/>
                  </a:lnTo>
                  <a:lnTo>
                    <a:pt x="310908" y="346329"/>
                  </a:lnTo>
                  <a:lnTo>
                    <a:pt x="303822" y="355219"/>
                  </a:lnTo>
                  <a:lnTo>
                    <a:pt x="300240" y="359029"/>
                  </a:lnTo>
                  <a:lnTo>
                    <a:pt x="298221" y="366649"/>
                  </a:lnTo>
                  <a:lnTo>
                    <a:pt x="296456" y="372999"/>
                  </a:lnTo>
                  <a:lnTo>
                    <a:pt x="294995" y="380619"/>
                  </a:lnTo>
                  <a:lnTo>
                    <a:pt x="293890" y="388239"/>
                  </a:lnTo>
                  <a:lnTo>
                    <a:pt x="287820" y="390779"/>
                  </a:lnTo>
                  <a:lnTo>
                    <a:pt x="280670" y="393319"/>
                  </a:lnTo>
                  <a:lnTo>
                    <a:pt x="273304" y="394589"/>
                  </a:lnTo>
                  <a:lnTo>
                    <a:pt x="266611" y="394589"/>
                  </a:lnTo>
                  <a:lnTo>
                    <a:pt x="279882" y="386969"/>
                  </a:lnTo>
                  <a:lnTo>
                    <a:pt x="283108" y="380619"/>
                  </a:lnTo>
                  <a:lnTo>
                    <a:pt x="285902" y="375539"/>
                  </a:lnTo>
                  <a:lnTo>
                    <a:pt x="288201" y="369189"/>
                  </a:lnTo>
                  <a:lnTo>
                    <a:pt x="289979" y="361569"/>
                  </a:lnTo>
                  <a:lnTo>
                    <a:pt x="283210" y="362839"/>
                  </a:lnTo>
                  <a:lnTo>
                    <a:pt x="257454" y="395859"/>
                  </a:lnTo>
                  <a:lnTo>
                    <a:pt x="256336" y="397129"/>
                  </a:lnTo>
                  <a:lnTo>
                    <a:pt x="243128" y="399669"/>
                  </a:lnTo>
                  <a:lnTo>
                    <a:pt x="227698" y="400939"/>
                  </a:lnTo>
                  <a:lnTo>
                    <a:pt x="212178" y="399669"/>
                  </a:lnTo>
                  <a:lnTo>
                    <a:pt x="198716" y="395859"/>
                  </a:lnTo>
                  <a:lnTo>
                    <a:pt x="198208" y="394589"/>
                  </a:lnTo>
                  <a:lnTo>
                    <a:pt x="194119" y="384429"/>
                  </a:lnTo>
                  <a:lnTo>
                    <a:pt x="188455" y="372999"/>
                  </a:lnTo>
                  <a:lnTo>
                    <a:pt x="180251" y="365379"/>
                  </a:lnTo>
                  <a:lnTo>
                    <a:pt x="168033" y="361569"/>
                  </a:lnTo>
                  <a:lnTo>
                    <a:pt x="169659" y="367919"/>
                  </a:lnTo>
                  <a:lnTo>
                    <a:pt x="171615" y="374269"/>
                  </a:lnTo>
                  <a:lnTo>
                    <a:pt x="173990" y="380619"/>
                  </a:lnTo>
                  <a:lnTo>
                    <a:pt x="176898" y="386969"/>
                  </a:lnTo>
                  <a:lnTo>
                    <a:pt x="188734" y="394589"/>
                  </a:lnTo>
                  <a:lnTo>
                    <a:pt x="182562" y="393319"/>
                  </a:lnTo>
                  <a:lnTo>
                    <a:pt x="176060" y="392049"/>
                  </a:lnTo>
                  <a:lnTo>
                    <a:pt x="172872" y="390779"/>
                  </a:lnTo>
                  <a:lnTo>
                    <a:pt x="169672" y="389509"/>
                  </a:lnTo>
                  <a:lnTo>
                    <a:pt x="163855" y="386969"/>
                  </a:lnTo>
                  <a:lnTo>
                    <a:pt x="163449" y="384429"/>
                  </a:lnTo>
                  <a:lnTo>
                    <a:pt x="163258" y="383159"/>
                  </a:lnTo>
                  <a:lnTo>
                    <a:pt x="161861" y="374269"/>
                  </a:lnTo>
                  <a:lnTo>
                    <a:pt x="158762" y="362839"/>
                  </a:lnTo>
                  <a:lnTo>
                    <a:pt x="152666" y="352679"/>
                  </a:lnTo>
                  <a:lnTo>
                    <a:pt x="141706" y="346329"/>
                  </a:lnTo>
                  <a:lnTo>
                    <a:pt x="141795" y="348869"/>
                  </a:lnTo>
                  <a:lnTo>
                    <a:pt x="141897" y="351421"/>
                  </a:lnTo>
                  <a:lnTo>
                    <a:pt x="141986" y="353949"/>
                  </a:lnTo>
                  <a:lnTo>
                    <a:pt x="142113" y="355219"/>
                  </a:lnTo>
                  <a:lnTo>
                    <a:pt x="142240" y="356489"/>
                  </a:lnTo>
                  <a:lnTo>
                    <a:pt x="142354" y="357759"/>
                  </a:lnTo>
                  <a:lnTo>
                    <a:pt x="142481" y="359029"/>
                  </a:lnTo>
                  <a:lnTo>
                    <a:pt x="142608" y="360299"/>
                  </a:lnTo>
                  <a:lnTo>
                    <a:pt x="142722" y="361569"/>
                  </a:lnTo>
                  <a:lnTo>
                    <a:pt x="144208" y="367919"/>
                  </a:lnTo>
                  <a:lnTo>
                    <a:pt x="146723" y="375539"/>
                  </a:lnTo>
                  <a:lnTo>
                    <a:pt x="154419" y="383159"/>
                  </a:lnTo>
                  <a:lnTo>
                    <a:pt x="149288" y="383159"/>
                  </a:lnTo>
                  <a:lnTo>
                    <a:pt x="136956" y="374269"/>
                  </a:lnTo>
                  <a:lnTo>
                    <a:pt x="134531" y="372999"/>
                  </a:lnTo>
                  <a:lnTo>
                    <a:pt x="132105" y="371729"/>
                  </a:lnTo>
                  <a:lnTo>
                    <a:pt x="132156" y="364109"/>
                  </a:lnTo>
                  <a:lnTo>
                    <a:pt x="132067" y="359029"/>
                  </a:lnTo>
                  <a:lnTo>
                    <a:pt x="131965" y="357759"/>
                  </a:lnTo>
                  <a:lnTo>
                    <a:pt x="131851" y="356489"/>
                  </a:lnTo>
                  <a:lnTo>
                    <a:pt x="131749" y="355219"/>
                  </a:lnTo>
                  <a:lnTo>
                    <a:pt x="131635" y="353949"/>
                  </a:lnTo>
                  <a:lnTo>
                    <a:pt x="131521" y="352679"/>
                  </a:lnTo>
                  <a:lnTo>
                    <a:pt x="131419" y="351421"/>
                  </a:lnTo>
                  <a:lnTo>
                    <a:pt x="131305" y="350139"/>
                  </a:lnTo>
                  <a:lnTo>
                    <a:pt x="131203" y="348869"/>
                  </a:lnTo>
                  <a:lnTo>
                    <a:pt x="131089" y="347599"/>
                  </a:lnTo>
                  <a:lnTo>
                    <a:pt x="126707" y="336169"/>
                  </a:lnTo>
                  <a:lnTo>
                    <a:pt x="116928" y="328549"/>
                  </a:lnTo>
                  <a:lnTo>
                    <a:pt x="115951" y="336169"/>
                  </a:lnTo>
                  <a:lnTo>
                    <a:pt x="115620" y="341249"/>
                  </a:lnTo>
                  <a:lnTo>
                    <a:pt x="115709" y="348869"/>
                  </a:lnTo>
                  <a:lnTo>
                    <a:pt x="116484" y="355219"/>
                  </a:lnTo>
                  <a:lnTo>
                    <a:pt x="118160" y="359029"/>
                  </a:lnTo>
                  <a:lnTo>
                    <a:pt x="121056" y="362839"/>
                  </a:lnTo>
                  <a:lnTo>
                    <a:pt x="121056" y="364109"/>
                  </a:lnTo>
                  <a:lnTo>
                    <a:pt x="119265" y="362839"/>
                  </a:lnTo>
                  <a:lnTo>
                    <a:pt x="115671" y="360299"/>
                  </a:lnTo>
                  <a:lnTo>
                    <a:pt x="110451" y="356489"/>
                  </a:lnTo>
                  <a:lnTo>
                    <a:pt x="105346" y="351421"/>
                  </a:lnTo>
                  <a:lnTo>
                    <a:pt x="100304" y="347599"/>
                  </a:lnTo>
                  <a:lnTo>
                    <a:pt x="100304" y="346329"/>
                  </a:lnTo>
                  <a:lnTo>
                    <a:pt x="102831" y="341249"/>
                  </a:lnTo>
                  <a:lnTo>
                    <a:pt x="104101" y="338709"/>
                  </a:lnTo>
                  <a:lnTo>
                    <a:pt x="105308" y="329819"/>
                  </a:lnTo>
                  <a:lnTo>
                    <a:pt x="105244" y="328549"/>
                  </a:lnTo>
                  <a:lnTo>
                    <a:pt x="105168" y="327279"/>
                  </a:lnTo>
                  <a:lnTo>
                    <a:pt x="105092" y="326009"/>
                  </a:lnTo>
                  <a:lnTo>
                    <a:pt x="105029" y="324739"/>
                  </a:lnTo>
                  <a:lnTo>
                    <a:pt x="104952" y="323469"/>
                  </a:lnTo>
                  <a:lnTo>
                    <a:pt x="104889" y="322199"/>
                  </a:lnTo>
                  <a:lnTo>
                    <a:pt x="104813" y="320929"/>
                  </a:lnTo>
                  <a:lnTo>
                    <a:pt x="102577" y="312039"/>
                  </a:lnTo>
                  <a:lnTo>
                    <a:pt x="98577" y="304419"/>
                  </a:lnTo>
                  <a:lnTo>
                    <a:pt x="96685" y="304419"/>
                  </a:lnTo>
                  <a:lnTo>
                    <a:pt x="92837" y="313309"/>
                  </a:lnTo>
                  <a:lnTo>
                    <a:pt x="91554" y="322199"/>
                  </a:lnTo>
                  <a:lnTo>
                    <a:pt x="91605" y="323469"/>
                  </a:lnTo>
                  <a:lnTo>
                    <a:pt x="91694" y="326009"/>
                  </a:lnTo>
                  <a:lnTo>
                    <a:pt x="91782" y="328549"/>
                  </a:lnTo>
                  <a:lnTo>
                    <a:pt x="91871" y="331089"/>
                  </a:lnTo>
                  <a:lnTo>
                    <a:pt x="92837" y="341249"/>
                  </a:lnTo>
                  <a:lnTo>
                    <a:pt x="90792" y="338709"/>
                  </a:lnTo>
                  <a:lnTo>
                    <a:pt x="89763" y="337439"/>
                  </a:lnTo>
                  <a:lnTo>
                    <a:pt x="77825" y="326009"/>
                  </a:lnTo>
                  <a:lnTo>
                    <a:pt x="77825" y="322199"/>
                  </a:lnTo>
                  <a:lnTo>
                    <a:pt x="81076" y="317119"/>
                  </a:lnTo>
                  <a:lnTo>
                    <a:pt x="84328" y="312039"/>
                  </a:lnTo>
                  <a:lnTo>
                    <a:pt x="86385" y="301879"/>
                  </a:lnTo>
                  <a:lnTo>
                    <a:pt x="85699" y="294259"/>
                  </a:lnTo>
                  <a:lnTo>
                    <a:pt x="85572" y="292989"/>
                  </a:lnTo>
                  <a:lnTo>
                    <a:pt x="85458" y="291719"/>
                  </a:lnTo>
                  <a:lnTo>
                    <a:pt x="85344" y="290449"/>
                  </a:lnTo>
                  <a:lnTo>
                    <a:pt x="85229" y="289179"/>
                  </a:lnTo>
                  <a:lnTo>
                    <a:pt x="82067" y="279019"/>
                  </a:lnTo>
                  <a:lnTo>
                    <a:pt x="79387" y="279019"/>
                  </a:lnTo>
                  <a:lnTo>
                    <a:pt x="74980" y="287909"/>
                  </a:lnTo>
                  <a:lnTo>
                    <a:pt x="73050" y="296799"/>
                  </a:lnTo>
                  <a:lnTo>
                    <a:pt x="73025" y="317119"/>
                  </a:lnTo>
                  <a:lnTo>
                    <a:pt x="71170" y="314579"/>
                  </a:lnTo>
                  <a:lnTo>
                    <a:pt x="69024" y="312039"/>
                  </a:lnTo>
                  <a:lnTo>
                    <a:pt x="65214" y="305689"/>
                  </a:lnTo>
                  <a:lnTo>
                    <a:pt x="58356" y="294259"/>
                  </a:lnTo>
                  <a:lnTo>
                    <a:pt x="65278" y="285369"/>
                  </a:lnTo>
                  <a:lnTo>
                    <a:pt x="66268" y="284099"/>
                  </a:lnTo>
                  <a:lnTo>
                    <a:pt x="70408" y="273939"/>
                  </a:lnTo>
                  <a:lnTo>
                    <a:pt x="70904" y="268859"/>
                  </a:lnTo>
                  <a:lnTo>
                    <a:pt x="71031" y="267589"/>
                  </a:lnTo>
                  <a:lnTo>
                    <a:pt x="71158" y="266319"/>
                  </a:lnTo>
                  <a:lnTo>
                    <a:pt x="71285" y="265049"/>
                  </a:lnTo>
                  <a:lnTo>
                    <a:pt x="71412" y="263779"/>
                  </a:lnTo>
                  <a:lnTo>
                    <a:pt x="71539" y="262509"/>
                  </a:lnTo>
                  <a:lnTo>
                    <a:pt x="70904" y="256159"/>
                  </a:lnTo>
                  <a:lnTo>
                    <a:pt x="70789" y="254889"/>
                  </a:lnTo>
                  <a:lnTo>
                    <a:pt x="70662" y="253619"/>
                  </a:lnTo>
                  <a:lnTo>
                    <a:pt x="70535" y="252349"/>
                  </a:lnTo>
                  <a:lnTo>
                    <a:pt x="54457" y="285369"/>
                  </a:lnTo>
                  <a:lnTo>
                    <a:pt x="51257" y="279019"/>
                  </a:lnTo>
                  <a:lnTo>
                    <a:pt x="48298" y="272669"/>
                  </a:lnTo>
                  <a:lnTo>
                    <a:pt x="47815" y="271399"/>
                  </a:lnTo>
                  <a:lnTo>
                    <a:pt x="45872" y="266319"/>
                  </a:lnTo>
                  <a:lnTo>
                    <a:pt x="44246" y="259969"/>
                  </a:lnTo>
                  <a:lnTo>
                    <a:pt x="55156" y="253619"/>
                  </a:lnTo>
                  <a:lnTo>
                    <a:pt x="62382" y="244729"/>
                  </a:lnTo>
                  <a:lnTo>
                    <a:pt x="66713" y="234569"/>
                  </a:lnTo>
                  <a:lnTo>
                    <a:pt x="68897" y="221869"/>
                  </a:lnTo>
                  <a:lnTo>
                    <a:pt x="59232" y="225679"/>
                  </a:lnTo>
                  <a:lnTo>
                    <a:pt x="52095" y="234569"/>
                  </a:lnTo>
                  <a:lnTo>
                    <a:pt x="46901" y="243459"/>
                  </a:lnTo>
                  <a:lnTo>
                    <a:pt x="43065" y="253619"/>
                  </a:lnTo>
                  <a:lnTo>
                    <a:pt x="41948" y="253619"/>
                  </a:lnTo>
                  <a:lnTo>
                    <a:pt x="37274" y="225679"/>
                  </a:lnTo>
                  <a:lnTo>
                    <a:pt x="49784" y="221869"/>
                  </a:lnTo>
                  <a:lnTo>
                    <a:pt x="51689" y="220599"/>
                  </a:lnTo>
                  <a:lnTo>
                    <a:pt x="59283" y="215519"/>
                  </a:lnTo>
                  <a:lnTo>
                    <a:pt x="65887" y="205359"/>
                  </a:lnTo>
                  <a:lnTo>
                    <a:pt x="69684" y="192659"/>
                  </a:lnTo>
                  <a:lnTo>
                    <a:pt x="58648" y="196469"/>
                  </a:lnTo>
                  <a:lnTo>
                    <a:pt x="50584" y="202819"/>
                  </a:lnTo>
                  <a:lnTo>
                    <a:pt x="37376" y="220599"/>
                  </a:lnTo>
                  <a:lnTo>
                    <a:pt x="37134" y="218059"/>
                  </a:lnTo>
                  <a:lnTo>
                    <a:pt x="37020" y="216789"/>
                  </a:lnTo>
                  <a:lnTo>
                    <a:pt x="36931" y="201549"/>
                  </a:lnTo>
                  <a:lnTo>
                    <a:pt x="37007" y="199009"/>
                  </a:lnTo>
                  <a:lnTo>
                    <a:pt x="37134" y="196469"/>
                  </a:lnTo>
                  <a:lnTo>
                    <a:pt x="37198" y="195199"/>
                  </a:lnTo>
                  <a:lnTo>
                    <a:pt x="37274" y="193929"/>
                  </a:lnTo>
                  <a:lnTo>
                    <a:pt x="49822" y="191389"/>
                  </a:lnTo>
                  <a:lnTo>
                    <a:pt x="57670" y="187579"/>
                  </a:lnTo>
                  <a:lnTo>
                    <a:pt x="60286" y="186309"/>
                  </a:lnTo>
                  <a:lnTo>
                    <a:pt x="68376" y="178689"/>
                  </a:lnTo>
                  <a:lnTo>
                    <a:pt x="73812" y="167259"/>
                  </a:lnTo>
                  <a:lnTo>
                    <a:pt x="62941" y="168529"/>
                  </a:lnTo>
                  <a:lnTo>
                    <a:pt x="54013" y="173609"/>
                  </a:lnTo>
                  <a:lnTo>
                    <a:pt x="46113" y="179959"/>
                  </a:lnTo>
                  <a:lnTo>
                    <a:pt x="38328" y="187579"/>
                  </a:lnTo>
                  <a:lnTo>
                    <a:pt x="38214" y="185039"/>
                  </a:lnTo>
                  <a:lnTo>
                    <a:pt x="42964" y="163449"/>
                  </a:lnTo>
                  <a:lnTo>
                    <a:pt x="44462" y="162179"/>
                  </a:lnTo>
                  <a:lnTo>
                    <a:pt x="56515" y="162179"/>
                  </a:lnTo>
                  <a:lnTo>
                    <a:pt x="65519" y="159639"/>
                  </a:lnTo>
                  <a:lnTo>
                    <a:pt x="69075" y="157099"/>
                  </a:lnTo>
                  <a:lnTo>
                    <a:pt x="72618" y="154559"/>
                  </a:lnTo>
                  <a:lnTo>
                    <a:pt x="78447" y="148209"/>
                  </a:lnTo>
                  <a:lnTo>
                    <a:pt x="83629" y="140589"/>
                  </a:lnTo>
                  <a:lnTo>
                    <a:pt x="72288" y="141859"/>
                  </a:lnTo>
                  <a:lnTo>
                    <a:pt x="63004" y="144399"/>
                  </a:lnTo>
                  <a:lnTo>
                    <a:pt x="54444" y="149479"/>
                  </a:lnTo>
                  <a:lnTo>
                    <a:pt x="45300" y="157099"/>
                  </a:lnTo>
                  <a:lnTo>
                    <a:pt x="46101" y="152019"/>
                  </a:lnTo>
                  <a:lnTo>
                    <a:pt x="48577" y="145669"/>
                  </a:lnTo>
                  <a:lnTo>
                    <a:pt x="51625" y="138049"/>
                  </a:lnTo>
                  <a:lnTo>
                    <a:pt x="54114" y="132969"/>
                  </a:lnTo>
                  <a:lnTo>
                    <a:pt x="66116" y="132969"/>
                  </a:lnTo>
                  <a:lnTo>
                    <a:pt x="78371" y="130429"/>
                  </a:lnTo>
                  <a:lnTo>
                    <a:pt x="80454" y="129159"/>
                  </a:lnTo>
                  <a:lnTo>
                    <a:pt x="88785" y="124079"/>
                  </a:lnTo>
                  <a:lnTo>
                    <a:pt x="95224" y="113919"/>
                  </a:lnTo>
                  <a:lnTo>
                    <a:pt x="84886" y="115189"/>
                  </a:lnTo>
                  <a:lnTo>
                    <a:pt x="76593" y="116459"/>
                  </a:lnTo>
                  <a:lnTo>
                    <a:pt x="68554" y="118999"/>
                  </a:lnTo>
                  <a:lnTo>
                    <a:pt x="58966" y="124079"/>
                  </a:lnTo>
                  <a:lnTo>
                    <a:pt x="61252" y="117729"/>
                  </a:lnTo>
                  <a:lnTo>
                    <a:pt x="65443" y="111379"/>
                  </a:lnTo>
                  <a:lnTo>
                    <a:pt x="70218" y="103759"/>
                  </a:lnTo>
                  <a:lnTo>
                    <a:pt x="74256" y="98679"/>
                  </a:lnTo>
                  <a:lnTo>
                    <a:pt x="76542" y="98679"/>
                  </a:lnTo>
                  <a:lnTo>
                    <a:pt x="83515" y="101219"/>
                  </a:lnTo>
                  <a:lnTo>
                    <a:pt x="91998" y="102489"/>
                  </a:lnTo>
                  <a:lnTo>
                    <a:pt x="100253" y="102489"/>
                  </a:lnTo>
                  <a:lnTo>
                    <a:pt x="105994" y="99949"/>
                  </a:lnTo>
                  <a:lnTo>
                    <a:pt x="108432" y="98679"/>
                  </a:lnTo>
                  <a:lnTo>
                    <a:pt x="113309" y="96139"/>
                  </a:lnTo>
                  <a:lnTo>
                    <a:pt x="113309" y="93599"/>
                  </a:lnTo>
                  <a:lnTo>
                    <a:pt x="105638" y="91059"/>
                  </a:lnTo>
                  <a:lnTo>
                    <a:pt x="98234" y="88519"/>
                  </a:lnTo>
                  <a:lnTo>
                    <a:pt x="90589" y="87249"/>
                  </a:lnTo>
                  <a:lnTo>
                    <a:pt x="82232" y="87249"/>
                  </a:lnTo>
                  <a:lnTo>
                    <a:pt x="85636" y="83439"/>
                  </a:lnTo>
                  <a:lnTo>
                    <a:pt x="92557" y="75819"/>
                  </a:lnTo>
                  <a:lnTo>
                    <a:pt x="94056" y="75819"/>
                  </a:lnTo>
                  <a:lnTo>
                    <a:pt x="99745" y="77089"/>
                  </a:lnTo>
                  <a:lnTo>
                    <a:pt x="115430" y="77089"/>
                  </a:lnTo>
                  <a:lnTo>
                    <a:pt x="118935" y="75819"/>
                  </a:lnTo>
                  <a:lnTo>
                    <a:pt x="122453" y="74549"/>
                  </a:lnTo>
                  <a:lnTo>
                    <a:pt x="125857" y="72009"/>
                  </a:lnTo>
                  <a:lnTo>
                    <a:pt x="129603" y="66929"/>
                  </a:lnTo>
                  <a:lnTo>
                    <a:pt x="130543" y="65659"/>
                  </a:lnTo>
                  <a:lnTo>
                    <a:pt x="129374" y="65659"/>
                  </a:lnTo>
                  <a:lnTo>
                    <a:pt x="120904" y="63119"/>
                  </a:lnTo>
                  <a:lnTo>
                    <a:pt x="113144" y="63119"/>
                  </a:lnTo>
                  <a:lnTo>
                    <a:pt x="105613" y="64389"/>
                  </a:lnTo>
                  <a:lnTo>
                    <a:pt x="97802" y="66929"/>
                  </a:lnTo>
                  <a:lnTo>
                    <a:pt x="97129" y="66929"/>
                  </a:lnTo>
                  <a:lnTo>
                    <a:pt x="99974" y="59309"/>
                  </a:lnTo>
                  <a:lnTo>
                    <a:pt x="102362" y="50419"/>
                  </a:lnTo>
                  <a:lnTo>
                    <a:pt x="102882" y="44069"/>
                  </a:lnTo>
                  <a:lnTo>
                    <a:pt x="102984" y="42799"/>
                  </a:lnTo>
                  <a:lnTo>
                    <a:pt x="100533" y="35179"/>
                  </a:lnTo>
                  <a:lnTo>
                    <a:pt x="99364" y="35179"/>
                  </a:lnTo>
                  <a:lnTo>
                    <a:pt x="91948" y="44069"/>
                  </a:lnTo>
                  <a:lnTo>
                    <a:pt x="87693" y="52959"/>
                  </a:lnTo>
                  <a:lnTo>
                    <a:pt x="85712" y="61849"/>
                  </a:lnTo>
                  <a:lnTo>
                    <a:pt x="85153" y="72009"/>
                  </a:lnTo>
                  <a:lnTo>
                    <a:pt x="85077" y="73279"/>
                  </a:lnTo>
                  <a:lnTo>
                    <a:pt x="77101" y="82169"/>
                  </a:lnTo>
                  <a:lnTo>
                    <a:pt x="70345" y="91059"/>
                  </a:lnTo>
                  <a:lnTo>
                    <a:pt x="69900" y="89789"/>
                  </a:lnTo>
                  <a:lnTo>
                    <a:pt x="72301" y="78359"/>
                  </a:lnTo>
                  <a:lnTo>
                    <a:pt x="72301" y="66929"/>
                  </a:lnTo>
                  <a:lnTo>
                    <a:pt x="68618" y="58039"/>
                  </a:lnTo>
                  <a:lnTo>
                    <a:pt x="66840" y="54229"/>
                  </a:lnTo>
                  <a:lnTo>
                    <a:pt x="63881" y="54229"/>
                  </a:lnTo>
                  <a:lnTo>
                    <a:pt x="60807" y="59309"/>
                  </a:lnTo>
                  <a:lnTo>
                    <a:pt x="57569" y="65659"/>
                  </a:lnTo>
                  <a:lnTo>
                    <a:pt x="55372" y="75819"/>
                  </a:lnTo>
                  <a:lnTo>
                    <a:pt x="55308" y="83439"/>
                  </a:lnTo>
                  <a:lnTo>
                    <a:pt x="57340" y="91059"/>
                  </a:lnTo>
                  <a:lnTo>
                    <a:pt x="61480" y="101219"/>
                  </a:lnTo>
                  <a:lnTo>
                    <a:pt x="59753" y="107569"/>
                  </a:lnTo>
                  <a:lnTo>
                    <a:pt x="55727" y="115189"/>
                  </a:lnTo>
                  <a:lnTo>
                    <a:pt x="51142" y="122809"/>
                  </a:lnTo>
                  <a:lnTo>
                    <a:pt x="47752" y="129159"/>
                  </a:lnTo>
                  <a:lnTo>
                    <a:pt x="47688" y="127889"/>
                  </a:lnTo>
                  <a:lnTo>
                    <a:pt x="47612" y="126619"/>
                  </a:lnTo>
                  <a:lnTo>
                    <a:pt x="47536" y="125349"/>
                  </a:lnTo>
                  <a:lnTo>
                    <a:pt x="49098" y="113919"/>
                  </a:lnTo>
                  <a:lnTo>
                    <a:pt x="48755" y="107569"/>
                  </a:lnTo>
                  <a:lnTo>
                    <a:pt x="48691" y="106299"/>
                  </a:lnTo>
                  <a:lnTo>
                    <a:pt x="47294" y="99949"/>
                  </a:lnTo>
                  <a:lnTo>
                    <a:pt x="44653" y="93599"/>
                  </a:lnTo>
                  <a:lnTo>
                    <a:pt x="40513" y="85979"/>
                  </a:lnTo>
                  <a:lnTo>
                    <a:pt x="37553" y="85979"/>
                  </a:lnTo>
                  <a:lnTo>
                    <a:pt x="33769" y="96139"/>
                  </a:lnTo>
                  <a:lnTo>
                    <a:pt x="31407" y="106299"/>
                  </a:lnTo>
                  <a:lnTo>
                    <a:pt x="31140" y="111379"/>
                  </a:lnTo>
                  <a:lnTo>
                    <a:pt x="31076" y="112649"/>
                  </a:lnTo>
                  <a:lnTo>
                    <a:pt x="31013" y="113919"/>
                  </a:lnTo>
                  <a:lnTo>
                    <a:pt x="30937" y="115189"/>
                  </a:lnTo>
                  <a:lnTo>
                    <a:pt x="32804" y="126619"/>
                  </a:lnTo>
                  <a:lnTo>
                    <a:pt x="35648" y="131699"/>
                  </a:lnTo>
                  <a:lnTo>
                    <a:pt x="41452" y="144399"/>
                  </a:lnTo>
                  <a:lnTo>
                    <a:pt x="37211" y="157099"/>
                  </a:lnTo>
                  <a:lnTo>
                    <a:pt x="35153" y="163449"/>
                  </a:lnTo>
                  <a:lnTo>
                    <a:pt x="34366" y="162179"/>
                  </a:lnTo>
                  <a:lnTo>
                    <a:pt x="33896" y="154559"/>
                  </a:lnTo>
                  <a:lnTo>
                    <a:pt x="33820" y="153289"/>
                  </a:lnTo>
                  <a:lnTo>
                    <a:pt x="33743" y="152019"/>
                  </a:lnTo>
                  <a:lnTo>
                    <a:pt x="33667" y="150749"/>
                  </a:lnTo>
                  <a:lnTo>
                    <a:pt x="33591" y="149479"/>
                  </a:lnTo>
                  <a:lnTo>
                    <a:pt x="31635" y="144399"/>
                  </a:lnTo>
                  <a:lnTo>
                    <a:pt x="26162" y="131699"/>
                  </a:lnTo>
                  <a:lnTo>
                    <a:pt x="18973" y="131699"/>
                  </a:lnTo>
                  <a:lnTo>
                    <a:pt x="17043" y="144399"/>
                  </a:lnTo>
                  <a:lnTo>
                    <a:pt x="17145" y="150749"/>
                  </a:lnTo>
                  <a:lnTo>
                    <a:pt x="17500" y="157099"/>
                  </a:lnTo>
                  <a:lnTo>
                    <a:pt x="17564" y="158369"/>
                  </a:lnTo>
                  <a:lnTo>
                    <a:pt x="22034" y="168529"/>
                  </a:lnTo>
                  <a:lnTo>
                    <a:pt x="31191" y="179959"/>
                  </a:lnTo>
                  <a:lnTo>
                    <a:pt x="29629" y="193929"/>
                  </a:lnTo>
                  <a:lnTo>
                    <a:pt x="29146" y="199009"/>
                  </a:lnTo>
                  <a:lnTo>
                    <a:pt x="29019" y="200279"/>
                  </a:lnTo>
                  <a:lnTo>
                    <a:pt x="28905" y="201549"/>
                  </a:lnTo>
                  <a:lnTo>
                    <a:pt x="26327" y="193929"/>
                  </a:lnTo>
                  <a:lnTo>
                    <a:pt x="22567" y="185039"/>
                  </a:lnTo>
                  <a:lnTo>
                    <a:pt x="16979" y="178689"/>
                  </a:lnTo>
                  <a:lnTo>
                    <a:pt x="8877" y="174879"/>
                  </a:lnTo>
                  <a:lnTo>
                    <a:pt x="8978" y="183769"/>
                  </a:lnTo>
                  <a:lnTo>
                    <a:pt x="9753" y="191389"/>
                  </a:lnTo>
                  <a:lnTo>
                    <a:pt x="11633" y="199009"/>
                  </a:lnTo>
                  <a:lnTo>
                    <a:pt x="15062" y="206629"/>
                  </a:lnTo>
                  <a:lnTo>
                    <a:pt x="28841" y="218059"/>
                  </a:lnTo>
                  <a:lnTo>
                    <a:pt x="29083" y="220599"/>
                  </a:lnTo>
                  <a:lnTo>
                    <a:pt x="29210" y="221869"/>
                  </a:lnTo>
                  <a:lnTo>
                    <a:pt x="29324" y="223139"/>
                  </a:lnTo>
                  <a:lnTo>
                    <a:pt x="29438" y="224409"/>
                  </a:lnTo>
                  <a:lnTo>
                    <a:pt x="29565" y="225679"/>
                  </a:lnTo>
                  <a:lnTo>
                    <a:pt x="29679" y="226949"/>
                  </a:lnTo>
                  <a:lnTo>
                    <a:pt x="31470" y="243459"/>
                  </a:lnTo>
                  <a:lnTo>
                    <a:pt x="25958" y="233299"/>
                  </a:lnTo>
                  <a:lnTo>
                    <a:pt x="19672" y="224409"/>
                  </a:lnTo>
                  <a:lnTo>
                    <a:pt x="11417" y="218059"/>
                  </a:lnTo>
                  <a:lnTo>
                    <a:pt x="0" y="215519"/>
                  </a:lnTo>
                  <a:lnTo>
                    <a:pt x="2273" y="224409"/>
                  </a:lnTo>
                  <a:lnTo>
                    <a:pt x="5295" y="232029"/>
                  </a:lnTo>
                  <a:lnTo>
                    <a:pt x="9436" y="238379"/>
                  </a:lnTo>
                  <a:lnTo>
                    <a:pt x="15062" y="244729"/>
                  </a:lnTo>
                  <a:lnTo>
                    <a:pt x="21539" y="247269"/>
                  </a:lnTo>
                  <a:lnTo>
                    <a:pt x="34594" y="253619"/>
                  </a:lnTo>
                  <a:lnTo>
                    <a:pt x="39890" y="271399"/>
                  </a:lnTo>
                  <a:lnTo>
                    <a:pt x="39395" y="271399"/>
                  </a:lnTo>
                  <a:lnTo>
                    <a:pt x="32842" y="263779"/>
                  </a:lnTo>
                  <a:lnTo>
                    <a:pt x="26047" y="258699"/>
                  </a:lnTo>
                  <a:lnTo>
                    <a:pt x="18097" y="254889"/>
                  </a:lnTo>
                  <a:lnTo>
                    <a:pt x="8089" y="252349"/>
                  </a:lnTo>
                  <a:lnTo>
                    <a:pt x="9194" y="258699"/>
                  </a:lnTo>
                  <a:lnTo>
                    <a:pt x="12433" y="266319"/>
                  </a:lnTo>
                  <a:lnTo>
                    <a:pt x="16586" y="271399"/>
                  </a:lnTo>
                  <a:lnTo>
                    <a:pt x="20421" y="277749"/>
                  </a:lnTo>
                  <a:lnTo>
                    <a:pt x="26631" y="281559"/>
                  </a:lnTo>
                  <a:lnTo>
                    <a:pt x="33172" y="284099"/>
                  </a:lnTo>
                  <a:lnTo>
                    <a:pt x="40030" y="287909"/>
                  </a:lnTo>
                  <a:lnTo>
                    <a:pt x="47142" y="290449"/>
                  </a:lnTo>
                  <a:lnTo>
                    <a:pt x="56184" y="305689"/>
                  </a:lnTo>
                  <a:lnTo>
                    <a:pt x="42799" y="294259"/>
                  </a:lnTo>
                  <a:lnTo>
                    <a:pt x="36588" y="291719"/>
                  </a:lnTo>
                  <a:lnTo>
                    <a:pt x="30467" y="290449"/>
                  </a:lnTo>
                  <a:lnTo>
                    <a:pt x="17462" y="290449"/>
                  </a:lnTo>
                  <a:lnTo>
                    <a:pt x="46609" y="315849"/>
                  </a:lnTo>
                  <a:lnTo>
                    <a:pt x="51473" y="317119"/>
                  </a:lnTo>
                  <a:lnTo>
                    <a:pt x="57150" y="318389"/>
                  </a:lnTo>
                  <a:lnTo>
                    <a:pt x="66052" y="320929"/>
                  </a:lnTo>
                  <a:lnTo>
                    <a:pt x="74752" y="332359"/>
                  </a:lnTo>
                  <a:lnTo>
                    <a:pt x="78435" y="336169"/>
                  </a:lnTo>
                  <a:lnTo>
                    <a:pt x="80060" y="338709"/>
                  </a:lnTo>
                  <a:lnTo>
                    <a:pt x="78892" y="338709"/>
                  </a:lnTo>
                  <a:lnTo>
                    <a:pt x="76657" y="336169"/>
                  </a:lnTo>
                  <a:lnTo>
                    <a:pt x="63106" y="328549"/>
                  </a:lnTo>
                  <a:lnTo>
                    <a:pt x="56743" y="327279"/>
                  </a:lnTo>
                  <a:lnTo>
                    <a:pt x="49542" y="324739"/>
                  </a:lnTo>
                  <a:lnTo>
                    <a:pt x="35979" y="324739"/>
                  </a:lnTo>
                  <a:lnTo>
                    <a:pt x="43649" y="334899"/>
                  </a:lnTo>
                  <a:lnTo>
                    <a:pt x="52679" y="342519"/>
                  </a:lnTo>
                  <a:lnTo>
                    <a:pt x="61760" y="346329"/>
                  </a:lnTo>
                  <a:lnTo>
                    <a:pt x="69570" y="348869"/>
                  </a:lnTo>
                  <a:lnTo>
                    <a:pt x="90271" y="348869"/>
                  </a:lnTo>
                  <a:lnTo>
                    <a:pt x="95338" y="353949"/>
                  </a:lnTo>
                  <a:lnTo>
                    <a:pt x="100469" y="357759"/>
                  </a:lnTo>
                  <a:lnTo>
                    <a:pt x="105613" y="362839"/>
                  </a:lnTo>
                  <a:lnTo>
                    <a:pt x="103822" y="362839"/>
                  </a:lnTo>
                  <a:lnTo>
                    <a:pt x="86753" y="356489"/>
                  </a:lnTo>
                  <a:lnTo>
                    <a:pt x="77660" y="356489"/>
                  </a:lnTo>
                  <a:lnTo>
                    <a:pt x="70523" y="359029"/>
                  </a:lnTo>
                  <a:lnTo>
                    <a:pt x="61925" y="361569"/>
                  </a:lnTo>
                  <a:lnTo>
                    <a:pt x="67487" y="369189"/>
                  </a:lnTo>
                  <a:lnTo>
                    <a:pt x="78282" y="374269"/>
                  </a:lnTo>
                  <a:lnTo>
                    <a:pt x="90589" y="376809"/>
                  </a:lnTo>
                  <a:lnTo>
                    <a:pt x="100698" y="378079"/>
                  </a:lnTo>
                  <a:lnTo>
                    <a:pt x="113080" y="375539"/>
                  </a:lnTo>
                  <a:lnTo>
                    <a:pt x="119278" y="372999"/>
                  </a:lnTo>
                  <a:lnTo>
                    <a:pt x="120726" y="374269"/>
                  </a:lnTo>
                  <a:lnTo>
                    <a:pt x="138404" y="384429"/>
                  </a:lnTo>
                  <a:lnTo>
                    <a:pt x="136347" y="384429"/>
                  </a:lnTo>
                  <a:lnTo>
                    <a:pt x="127025" y="383159"/>
                  </a:lnTo>
                  <a:lnTo>
                    <a:pt x="118287" y="383159"/>
                  </a:lnTo>
                  <a:lnTo>
                    <a:pt x="96012" y="394589"/>
                  </a:lnTo>
                  <a:lnTo>
                    <a:pt x="103619" y="397129"/>
                  </a:lnTo>
                  <a:lnTo>
                    <a:pt x="117348" y="399669"/>
                  </a:lnTo>
                  <a:lnTo>
                    <a:pt x="125526" y="399669"/>
                  </a:lnTo>
                  <a:lnTo>
                    <a:pt x="133997" y="397129"/>
                  </a:lnTo>
                  <a:lnTo>
                    <a:pt x="147840" y="390779"/>
                  </a:lnTo>
                  <a:lnTo>
                    <a:pt x="155587" y="390779"/>
                  </a:lnTo>
                  <a:lnTo>
                    <a:pt x="163791" y="395859"/>
                  </a:lnTo>
                  <a:lnTo>
                    <a:pt x="170929" y="398399"/>
                  </a:lnTo>
                  <a:lnTo>
                    <a:pt x="160693" y="398399"/>
                  </a:lnTo>
                  <a:lnTo>
                    <a:pt x="150393" y="400939"/>
                  </a:lnTo>
                  <a:lnTo>
                    <a:pt x="141706" y="404749"/>
                  </a:lnTo>
                  <a:lnTo>
                    <a:pt x="136296" y="413639"/>
                  </a:lnTo>
                  <a:lnTo>
                    <a:pt x="149517" y="416179"/>
                  </a:lnTo>
                  <a:lnTo>
                    <a:pt x="161505" y="416179"/>
                  </a:lnTo>
                  <a:lnTo>
                    <a:pt x="172427" y="411099"/>
                  </a:lnTo>
                  <a:lnTo>
                    <a:pt x="182422" y="400939"/>
                  </a:lnTo>
                  <a:lnTo>
                    <a:pt x="189153" y="402209"/>
                  </a:lnTo>
                  <a:lnTo>
                    <a:pt x="194640" y="403479"/>
                  </a:lnTo>
                  <a:lnTo>
                    <a:pt x="201803" y="404749"/>
                  </a:lnTo>
                  <a:lnTo>
                    <a:pt x="213550" y="407289"/>
                  </a:lnTo>
                  <a:lnTo>
                    <a:pt x="182422" y="423799"/>
                  </a:lnTo>
                  <a:lnTo>
                    <a:pt x="180695" y="426339"/>
                  </a:lnTo>
                  <a:lnTo>
                    <a:pt x="181978" y="428879"/>
                  </a:lnTo>
                  <a:lnTo>
                    <a:pt x="183540" y="431419"/>
                  </a:lnTo>
                  <a:lnTo>
                    <a:pt x="187502" y="431419"/>
                  </a:lnTo>
                  <a:lnTo>
                    <a:pt x="224663" y="412369"/>
                  </a:lnTo>
                  <a:lnTo>
                    <a:pt x="236474" y="412369"/>
                  </a:lnTo>
                  <a:lnTo>
                    <a:pt x="247713" y="417449"/>
                  </a:lnTo>
                  <a:lnTo>
                    <a:pt x="258241" y="425069"/>
                  </a:lnTo>
                  <a:lnTo>
                    <a:pt x="267893" y="431419"/>
                  </a:lnTo>
                  <a:lnTo>
                    <a:pt x="271957" y="431419"/>
                  </a:lnTo>
                  <a:lnTo>
                    <a:pt x="274980" y="430149"/>
                  </a:lnTo>
                  <a:lnTo>
                    <a:pt x="275082" y="427609"/>
                  </a:lnTo>
                  <a:lnTo>
                    <a:pt x="275640" y="425069"/>
                  </a:lnTo>
                  <a:lnTo>
                    <a:pt x="274472" y="423799"/>
                  </a:lnTo>
                  <a:lnTo>
                    <a:pt x="257251" y="412369"/>
                  </a:lnTo>
                  <a:lnTo>
                    <a:pt x="249593" y="407289"/>
                  </a:lnTo>
                  <a:lnTo>
                    <a:pt x="274916" y="402209"/>
                  </a:lnTo>
                  <a:lnTo>
                    <a:pt x="286219" y="411099"/>
                  </a:lnTo>
                  <a:lnTo>
                    <a:pt x="297116" y="416179"/>
                  </a:lnTo>
                  <a:lnTo>
                    <a:pt x="308952" y="416179"/>
                  </a:lnTo>
                  <a:lnTo>
                    <a:pt x="323011" y="413639"/>
                  </a:lnTo>
                  <a:lnTo>
                    <a:pt x="321779" y="407289"/>
                  </a:lnTo>
                  <a:lnTo>
                    <a:pt x="314591" y="403479"/>
                  </a:lnTo>
                  <a:lnTo>
                    <a:pt x="311848" y="402209"/>
                  </a:lnTo>
                  <a:lnTo>
                    <a:pt x="309118" y="400939"/>
                  </a:lnTo>
                  <a:lnTo>
                    <a:pt x="303707" y="399669"/>
                  </a:lnTo>
                  <a:lnTo>
                    <a:pt x="291211" y="398399"/>
                  </a:lnTo>
                  <a:lnTo>
                    <a:pt x="290817" y="397129"/>
                  </a:lnTo>
                  <a:lnTo>
                    <a:pt x="296621" y="395859"/>
                  </a:lnTo>
                  <a:lnTo>
                    <a:pt x="299554" y="394589"/>
                  </a:lnTo>
                  <a:lnTo>
                    <a:pt x="308330" y="390779"/>
                  </a:lnTo>
                  <a:lnTo>
                    <a:pt x="333768" y="399669"/>
                  </a:lnTo>
                  <a:lnTo>
                    <a:pt x="349567" y="397129"/>
                  </a:lnTo>
                  <a:lnTo>
                    <a:pt x="356958" y="395859"/>
                  </a:lnTo>
                  <a:lnTo>
                    <a:pt x="364350" y="392049"/>
                  </a:lnTo>
                  <a:lnTo>
                    <a:pt x="364350" y="390779"/>
                  </a:lnTo>
                  <a:lnTo>
                    <a:pt x="364350" y="389509"/>
                  </a:lnTo>
                  <a:lnTo>
                    <a:pt x="354050" y="385699"/>
                  </a:lnTo>
                  <a:lnTo>
                    <a:pt x="345020" y="383159"/>
                  </a:lnTo>
                  <a:lnTo>
                    <a:pt x="335749" y="381889"/>
                  </a:lnTo>
                  <a:lnTo>
                    <a:pt x="324739" y="383159"/>
                  </a:lnTo>
                  <a:lnTo>
                    <a:pt x="335229" y="376809"/>
                  </a:lnTo>
                  <a:lnTo>
                    <a:pt x="340525" y="372999"/>
                  </a:lnTo>
                  <a:lnTo>
                    <a:pt x="357251" y="376809"/>
                  </a:lnTo>
                  <a:lnTo>
                    <a:pt x="372160" y="376809"/>
                  </a:lnTo>
                  <a:lnTo>
                    <a:pt x="386308" y="372999"/>
                  </a:lnTo>
                  <a:lnTo>
                    <a:pt x="398703" y="365379"/>
                  </a:lnTo>
                  <a:lnTo>
                    <a:pt x="400773" y="364109"/>
                  </a:lnTo>
                  <a:lnTo>
                    <a:pt x="399757" y="362839"/>
                  </a:lnTo>
                  <a:lnTo>
                    <a:pt x="397725" y="360299"/>
                  </a:lnTo>
                  <a:lnTo>
                    <a:pt x="390067" y="357759"/>
                  </a:lnTo>
                  <a:lnTo>
                    <a:pt x="381266" y="356489"/>
                  </a:lnTo>
                  <a:lnTo>
                    <a:pt x="374840" y="356489"/>
                  </a:lnTo>
                  <a:lnTo>
                    <a:pt x="356704" y="362839"/>
                  </a:lnTo>
                  <a:lnTo>
                    <a:pt x="356031" y="362839"/>
                  </a:lnTo>
                  <a:lnTo>
                    <a:pt x="371487" y="348869"/>
                  </a:lnTo>
                  <a:lnTo>
                    <a:pt x="386321" y="348869"/>
                  </a:lnTo>
                  <a:lnTo>
                    <a:pt x="400189" y="347599"/>
                  </a:lnTo>
                  <a:lnTo>
                    <a:pt x="412826" y="342519"/>
                  </a:lnTo>
                  <a:lnTo>
                    <a:pt x="414210" y="341249"/>
                  </a:lnTo>
                  <a:lnTo>
                    <a:pt x="416979" y="338709"/>
                  </a:lnTo>
                  <a:lnTo>
                    <a:pt x="423926" y="332359"/>
                  </a:lnTo>
                  <a:lnTo>
                    <a:pt x="425323" y="332359"/>
                  </a:lnTo>
                  <a:lnTo>
                    <a:pt x="426885" y="328549"/>
                  </a:lnTo>
                  <a:lnTo>
                    <a:pt x="428663" y="328549"/>
                  </a:lnTo>
                  <a:lnTo>
                    <a:pt x="428663" y="324739"/>
                  </a:lnTo>
                  <a:lnTo>
                    <a:pt x="422186" y="323469"/>
                  </a:lnTo>
                  <a:lnTo>
                    <a:pt x="409892" y="323469"/>
                  </a:lnTo>
                  <a:lnTo>
                    <a:pt x="403504" y="326009"/>
                  </a:lnTo>
                  <a:lnTo>
                    <a:pt x="392404" y="332359"/>
                  </a:lnTo>
                  <a:lnTo>
                    <a:pt x="384149" y="337439"/>
                  </a:lnTo>
                  <a:lnTo>
                    <a:pt x="382866" y="338709"/>
                  </a:lnTo>
                  <a:lnTo>
                    <a:pt x="383146" y="336169"/>
                  </a:lnTo>
                  <a:lnTo>
                    <a:pt x="397370" y="319659"/>
                  </a:lnTo>
                  <a:lnTo>
                    <a:pt x="403847" y="319659"/>
                  </a:lnTo>
                  <a:lnTo>
                    <a:pt x="416839" y="317119"/>
                  </a:lnTo>
                  <a:lnTo>
                    <a:pt x="425716" y="312039"/>
                  </a:lnTo>
                  <a:lnTo>
                    <a:pt x="435279" y="306959"/>
                  </a:lnTo>
                  <a:lnTo>
                    <a:pt x="436435" y="305689"/>
                  </a:lnTo>
                  <a:lnTo>
                    <a:pt x="443420" y="298069"/>
                  </a:lnTo>
                  <a:lnTo>
                    <a:pt x="448030" y="290449"/>
                  </a:lnTo>
                  <a:lnTo>
                    <a:pt x="436079" y="290449"/>
                  </a:lnTo>
                  <a:lnTo>
                    <a:pt x="426504" y="292989"/>
                  </a:lnTo>
                  <a:lnTo>
                    <a:pt x="417715" y="298069"/>
                  </a:lnTo>
                  <a:lnTo>
                    <a:pt x="408190" y="305689"/>
                  </a:lnTo>
                  <a:lnTo>
                    <a:pt x="407746" y="304419"/>
                  </a:lnTo>
                  <a:lnTo>
                    <a:pt x="415950" y="290449"/>
                  </a:lnTo>
                  <a:lnTo>
                    <a:pt x="422313" y="287909"/>
                  </a:lnTo>
                  <a:lnTo>
                    <a:pt x="434936" y="282829"/>
                  </a:lnTo>
                  <a:lnTo>
                    <a:pt x="441058" y="280289"/>
                  </a:lnTo>
                  <a:lnTo>
                    <a:pt x="446405" y="275209"/>
                  </a:lnTo>
                  <a:lnTo>
                    <a:pt x="449186" y="271399"/>
                  </a:lnTo>
                  <a:lnTo>
                    <a:pt x="451967" y="267589"/>
                  </a:lnTo>
                  <a:lnTo>
                    <a:pt x="456349" y="259969"/>
                  </a:lnTo>
                  <a:lnTo>
                    <a:pt x="458127" y="252349"/>
                  </a:lnTo>
                  <a:lnTo>
                    <a:pt x="447687" y="254889"/>
                  </a:lnTo>
                  <a:lnTo>
                    <a:pt x="439381" y="258699"/>
                  </a:lnTo>
                  <a:lnTo>
                    <a:pt x="432155" y="263779"/>
                  </a:lnTo>
                  <a:lnTo>
                    <a:pt x="424992" y="271399"/>
                  </a:lnTo>
                  <a:lnTo>
                    <a:pt x="424878" y="268859"/>
                  </a:lnTo>
                  <a:lnTo>
                    <a:pt x="430110" y="253619"/>
                  </a:lnTo>
                  <a:lnTo>
                    <a:pt x="437705" y="249809"/>
                  </a:lnTo>
                  <a:lnTo>
                    <a:pt x="444728" y="245999"/>
                  </a:lnTo>
                  <a:lnTo>
                    <a:pt x="451929" y="242189"/>
                  </a:lnTo>
                  <a:lnTo>
                    <a:pt x="456450" y="235839"/>
                  </a:lnTo>
                  <a:lnTo>
                    <a:pt x="459968" y="229489"/>
                  </a:lnTo>
                  <a:lnTo>
                    <a:pt x="462673" y="221869"/>
                  </a:lnTo>
                  <a:lnTo>
                    <a:pt x="464820" y="214249"/>
                  </a:lnTo>
                  <a:close/>
                </a:path>
              </a:pathLst>
            </a:custGeom>
            <a:solidFill>
              <a:srgbClr val="00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906906" y="9636048"/>
              <a:ext cx="274320" cy="137160"/>
            </a:xfrm>
            <a:custGeom>
              <a:avLst/>
              <a:gdLst/>
              <a:ahLst/>
              <a:cxnLst/>
              <a:rect l="l" t="t" r="r" b="b"/>
              <a:pathLst>
                <a:path w="274320" h="137159">
                  <a:moveTo>
                    <a:pt x="889" y="1066"/>
                  </a:moveTo>
                  <a:lnTo>
                    <a:pt x="444" y="0"/>
                  </a:lnTo>
                  <a:lnTo>
                    <a:pt x="0" y="457"/>
                  </a:lnTo>
                  <a:lnTo>
                    <a:pt x="495" y="1282"/>
                  </a:lnTo>
                  <a:lnTo>
                    <a:pt x="889" y="1066"/>
                  </a:lnTo>
                  <a:close/>
                </a:path>
                <a:path w="274320" h="137159">
                  <a:moveTo>
                    <a:pt x="33820" y="107442"/>
                  </a:moveTo>
                  <a:lnTo>
                    <a:pt x="33718" y="105232"/>
                  </a:lnTo>
                  <a:lnTo>
                    <a:pt x="33604" y="103962"/>
                  </a:lnTo>
                  <a:lnTo>
                    <a:pt x="33489" y="102603"/>
                  </a:lnTo>
                  <a:lnTo>
                    <a:pt x="32334" y="102946"/>
                  </a:lnTo>
                  <a:lnTo>
                    <a:pt x="33820" y="107442"/>
                  </a:lnTo>
                  <a:close/>
                </a:path>
                <a:path w="274320" h="137159">
                  <a:moveTo>
                    <a:pt x="36652" y="85013"/>
                  </a:moveTo>
                  <a:lnTo>
                    <a:pt x="35572" y="85445"/>
                  </a:lnTo>
                  <a:lnTo>
                    <a:pt x="33096" y="87630"/>
                  </a:lnTo>
                  <a:lnTo>
                    <a:pt x="32067" y="88112"/>
                  </a:lnTo>
                  <a:lnTo>
                    <a:pt x="29806" y="94081"/>
                  </a:lnTo>
                  <a:lnTo>
                    <a:pt x="28194" y="98005"/>
                  </a:lnTo>
                  <a:lnTo>
                    <a:pt x="25984" y="103974"/>
                  </a:lnTo>
                  <a:lnTo>
                    <a:pt x="27178" y="103695"/>
                  </a:lnTo>
                  <a:lnTo>
                    <a:pt x="27825" y="101727"/>
                  </a:lnTo>
                  <a:lnTo>
                    <a:pt x="29057" y="101511"/>
                  </a:lnTo>
                  <a:lnTo>
                    <a:pt x="31889" y="96012"/>
                  </a:lnTo>
                  <a:lnTo>
                    <a:pt x="34099" y="92240"/>
                  </a:lnTo>
                  <a:lnTo>
                    <a:pt x="36652" y="85013"/>
                  </a:lnTo>
                  <a:close/>
                </a:path>
                <a:path w="274320" h="137159">
                  <a:moveTo>
                    <a:pt x="68783" y="111493"/>
                  </a:moveTo>
                  <a:lnTo>
                    <a:pt x="68770" y="110172"/>
                  </a:lnTo>
                  <a:lnTo>
                    <a:pt x="68732" y="104533"/>
                  </a:lnTo>
                  <a:lnTo>
                    <a:pt x="67475" y="105232"/>
                  </a:lnTo>
                  <a:lnTo>
                    <a:pt x="66992" y="105524"/>
                  </a:lnTo>
                  <a:lnTo>
                    <a:pt x="66636" y="105778"/>
                  </a:lnTo>
                  <a:lnTo>
                    <a:pt x="65900" y="107442"/>
                  </a:lnTo>
                  <a:lnTo>
                    <a:pt x="65938" y="108953"/>
                  </a:lnTo>
                  <a:lnTo>
                    <a:pt x="65633" y="110172"/>
                  </a:lnTo>
                  <a:lnTo>
                    <a:pt x="61658" y="108661"/>
                  </a:lnTo>
                  <a:lnTo>
                    <a:pt x="61036" y="108051"/>
                  </a:lnTo>
                  <a:lnTo>
                    <a:pt x="58458" y="106172"/>
                  </a:lnTo>
                  <a:lnTo>
                    <a:pt x="58127" y="105524"/>
                  </a:lnTo>
                  <a:lnTo>
                    <a:pt x="57975" y="105232"/>
                  </a:lnTo>
                  <a:lnTo>
                    <a:pt x="56261" y="101930"/>
                  </a:lnTo>
                  <a:lnTo>
                    <a:pt x="55968" y="100533"/>
                  </a:lnTo>
                  <a:lnTo>
                    <a:pt x="55118" y="96278"/>
                  </a:lnTo>
                  <a:lnTo>
                    <a:pt x="49250" y="99187"/>
                  </a:lnTo>
                  <a:lnTo>
                    <a:pt x="48641" y="99974"/>
                  </a:lnTo>
                  <a:lnTo>
                    <a:pt x="48120" y="100533"/>
                  </a:lnTo>
                  <a:lnTo>
                    <a:pt x="48120" y="101206"/>
                  </a:lnTo>
                  <a:lnTo>
                    <a:pt x="51295" y="100533"/>
                  </a:lnTo>
                  <a:lnTo>
                    <a:pt x="53962" y="103085"/>
                  </a:lnTo>
                  <a:lnTo>
                    <a:pt x="53962" y="105232"/>
                  </a:lnTo>
                  <a:lnTo>
                    <a:pt x="51701" y="104216"/>
                  </a:lnTo>
                  <a:lnTo>
                    <a:pt x="47866" y="102247"/>
                  </a:lnTo>
                  <a:lnTo>
                    <a:pt x="45669" y="101282"/>
                  </a:lnTo>
                  <a:lnTo>
                    <a:pt x="46151" y="99974"/>
                  </a:lnTo>
                  <a:lnTo>
                    <a:pt x="46304" y="99187"/>
                  </a:lnTo>
                  <a:lnTo>
                    <a:pt x="46596" y="97472"/>
                  </a:lnTo>
                  <a:lnTo>
                    <a:pt x="46621" y="97320"/>
                  </a:lnTo>
                  <a:lnTo>
                    <a:pt x="45288" y="94805"/>
                  </a:lnTo>
                  <a:lnTo>
                    <a:pt x="44145" y="93751"/>
                  </a:lnTo>
                  <a:lnTo>
                    <a:pt x="42087" y="92798"/>
                  </a:lnTo>
                  <a:lnTo>
                    <a:pt x="40728" y="94538"/>
                  </a:lnTo>
                  <a:lnTo>
                    <a:pt x="38874" y="97320"/>
                  </a:lnTo>
                  <a:lnTo>
                    <a:pt x="38773" y="97472"/>
                  </a:lnTo>
                  <a:lnTo>
                    <a:pt x="37871" y="99974"/>
                  </a:lnTo>
                  <a:lnTo>
                    <a:pt x="37731" y="100533"/>
                  </a:lnTo>
                  <a:lnTo>
                    <a:pt x="41097" y="103962"/>
                  </a:lnTo>
                  <a:lnTo>
                    <a:pt x="39611" y="107442"/>
                  </a:lnTo>
                  <a:lnTo>
                    <a:pt x="34290" y="108889"/>
                  </a:lnTo>
                  <a:lnTo>
                    <a:pt x="34023" y="108051"/>
                  </a:lnTo>
                  <a:lnTo>
                    <a:pt x="34036" y="108953"/>
                  </a:lnTo>
                  <a:lnTo>
                    <a:pt x="34315" y="108953"/>
                  </a:lnTo>
                  <a:lnTo>
                    <a:pt x="34556" y="109651"/>
                  </a:lnTo>
                  <a:lnTo>
                    <a:pt x="38303" y="110642"/>
                  </a:lnTo>
                  <a:lnTo>
                    <a:pt x="41960" y="108483"/>
                  </a:lnTo>
                  <a:lnTo>
                    <a:pt x="42329" y="108051"/>
                  </a:lnTo>
                  <a:lnTo>
                    <a:pt x="44221" y="105524"/>
                  </a:lnTo>
                  <a:lnTo>
                    <a:pt x="65151" y="114769"/>
                  </a:lnTo>
                  <a:lnTo>
                    <a:pt x="66433" y="114604"/>
                  </a:lnTo>
                  <a:lnTo>
                    <a:pt x="67068" y="114833"/>
                  </a:lnTo>
                  <a:lnTo>
                    <a:pt x="67310" y="114604"/>
                  </a:lnTo>
                  <a:lnTo>
                    <a:pt x="67983" y="113969"/>
                  </a:lnTo>
                  <a:lnTo>
                    <a:pt x="68783" y="111493"/>
                  </a:lnTo>
                  <a:close/>
                </a:path>
                <a:path w="274320" h="137159">
                  <a:moveTo>
                    <a:pt x="115671" y="118186"/>
                  </a:moveTo>
                  <a:lnTo>
                    <a:pt x="114160" y="114503"/>
                  </a:lnTo>
                  <a:lnTo>
                    <a:pt x="111315" y="118211"/>
                  </a:lnTo>
                  <a:lnTo>
                    <a:pt x="112204" y="121970"/>
                  </a:lnTo>
                  <a:lnTo>
                    <a:pt x="111023" y="122174"/>
                  </a:lnTo>
                  <a:lnTo>
                    <a:pt x="104203" y="120510"/>
                  </a:lnTo>
                  <a:lnTo>
                    <a:pt x="101511" y="116636"/>
                  </a:lnTo>
                  <a:lnTo>
                    <a:pt x="97866" y="112623"/>
                  </a:lnTo>
                  <a:lnTo>
                    <a:pt x="96215" y="111594"/>
                  </a:lnTo>
                  <a:lnTo>
                    <a:pt x="94297" y="112471"/>
                  </a:lnTo>
                  <a:lnTo>
                    <a:pt x="92811" y="113563"/>
                  </a:lnTo>
                  <a:lnTo>
                    <a:pt x="91935" y="114439"/>
                  </a:lnTo>
                  <a:lnTo>
                    <a:pt x="91020" y="115951"/>
                  </a:lnTo>
                  <a:lnTo>
                    <a:pt x="95326" y="114236"/>
                  </a:lnTo>
                  <a:lnTo>
                    <a:pt x="97396" y="116941"/>
                  </a:lnTo>
                  <a:lnTo>
                    <a:pt x="99072" y="118884"/>
                  </a:lnTo>
                  <a:lnTo>
                    <a:pt x="96799" y="118491"/>
                  </a:lnTo>
                  <a:lnTo>
                    <a:pt x="94640" y="117729"/>
                  </a:lnTo>
                  <a:lnTo>
                    <a:pt x="88671" y="116281"/>
                  </a:lnTo>
                  <a:lnTo>
                    <a:pt x="87706" y="114998"/>
                  </a:lnTo>
                  <a:lnTo>
                    <a:pt x="88138" y="113677"/>
                  </a:lnTo>
                  <a:lnTo>
                    <a:pt x="87376" y="110083"/>
                  </a:lnTo>
                  <a:lnTo>
                    <a:pt x="86512" y="110185"/>
                  </a:lnTo>
                  <a:lnTo>
                    <a:pt x="86271" y="111226"/>
                  </a:lnTo>
                  <a:lnTo>
                    <a:pt x="85458" y="111379"/>
                  </a:lnTo>
                  <a:lnTo>
                    <a:pt x="85140" y="112941"/>
                  </a:lnTo>
                  <a:lnTo>
                    <a:pt x="85674" y="114160"/>
                  </a:lnTo>
                  <a:lnTo>
                    <a:pt x="85394" y="115722"/>
                  </a:lnTo>
                  <a:lnTo>
                    <a:pt x="81534" y="114858"/>
                  </a:lnTo>
                  <a:lnTo>
                    <a:pt x="80302" y="114236"/>
                  </a:lnTo>
                  <a:lnTo>
                    <a:pt x="80797" y="109448"/>
                  </a:lnTo>
                  <a:lnTo>
                    <a:pt x="78943" y="107734"/>
                  </a:lnTo>
                  <a:lnTo>
                    <a:pt x="77851" y="106895"/>
                  </a:lnTo>
                  <a:lnTo>
                    <a:pt x="76454" y="106807"/>
                  </a:lnTo>
                  <a:lnTo>
                    <a:pt x="75272" y="107911"/>
                  </a:lnTo>
                  <a:lnTo>
                    <a:pt x="72694" y="110058"/>
                  </a:lnTo>
                  <a:lnTo>
                    <a:pt x="71742" y="116065"/>
                  </a:lnTo>
                  <a:lnTo>
                    <a:pt x="75984" y="117119"/>
                  </a:lnTo>
                  <a:lnTo>
                    <a:pt x="74333" y="120523"/>
                  </a:lnTo>
                  <a:lnTo>
                    <a:pt x="70154" y="121031"/>
                  </a:lnTo>
                  <a:lnTo>
                    <a:pt x="67868" y="116014"/>
                  </a:lnTo>
                  <a:lnTo>
                    <a:pt x="67017" y="118237"/>
                  </a:lnTo>
                  <a:lnTo>
                    <a:pt x="67957" y="121996"/>
                  </a:lnTo>
                  <a:lnTo>
                    <a:pt x="70827" y="123202"/>
                  </a:lnTo>
                  <a:lnTo>
                    <a:pt x="74764" y="123990"/>
                  </a:lnTo>
                  <a:lnTo>
                    <a:pt x="76758" y="121920"/>
                  </a:lnTo>
                  <a:lnTo>
                    <a:pt x="79603" y="118325"/>
                  </a:lnTo>
                  <a:lnTo>
                    <a:pt x="88912" y="120662"/>
                  </a:lnTo>
                  <a:lnTo>
                    <a:pt x="108559" y="125336"/>
                  </a:lnTo>
                  <a:lnTo>
                    <a:pt x="112395" y="126085"/>
                  </a:lnTo>
                  <a:lnTo>
                    <a:pt x="113423" y="126530"/>
                  </a:lnTo>
                  <a:lnTo>
                    <a:pt x="115023" y="124625"/>
                  </a:lnTo>
                  <a:lnTo>
                    <a:pt x="115570" y="121627"/>
                  </a:lnTo>
                  <a:lnTo>
                    <a:pt x="115671" y="118186"/>
                  </a:lnTo>
                  <a:close/>
                </a:path>
                <a:path w="274320" h="137159">
                  <a:moveTo>
                    <a:pt x="188506" y="122097"/>
                  </a:moveTo>
                  <a:lnTo>
                    <a:pt x="185737" y="122097"/>
                  </a:lnTo>
                  <a:lnTo>
                    <a:pt x="181140" y="120421"/>
                  </a:lnTo>
                  <a:lnTo>
                    <a:pt x="180987" y="120421"/>
                  </a:lnTo>
                  <a:lnTo>
                    <a:pt x="178435" y="118465"/>
                  </a:lnTo>
                  <a:lnTo>
                    <a:pt x="176745" y="117170"/>
                  </a:lnTo>
                  <a:lnTo>
                    <a:pt x="172656" y="116078"/>
                  </a:lnTo>
                  <a:lnTo>
                    <a:pt x="167767" y="120421"/>
                  </a:lnTo>
                  <a:lnTo>
                    <a:pt x="173494" y="118465"/>
                  </a:lnTo>
                  <a:lnTo>
                    <a:pt x="174205" y="118668"/>
                  </a:lnTo>
                  <a:lnTo>
                    <a:pt x="177812" y="122948"/>
                  </a:lnTo>
                  <a:lnTo>
                    <a:pt x="162217" y="122618"/>
                  </a:lnTo>
                  <a:lnTo>
                    <a:pt x="160451" y="117170"/>
                  </a:lnTo>
                  <a:lnTo>
                    <a:pt x="160350" y="116878"/>
                  </a:lnTo>
                  <a:lnTo>
                    <a:pt x="160248" y="116547"/>
                  </a:lnTo>
                  <a:lnTo>
                    <a:pt x="160197" y="116382"/>
                  </a:lnTo>
                  <a:lnTo>
                    <a:pt x="160096" y="116078"/>
                  </a:lnTo>
                  <a:lnTo>
                    <a:pt x="159969" y="115697"/>
                  </a:lnTo>
                  <a:lnTo>
                    <a:pt x="159918" y="115531"/>
                  </a:lnTo>
                  <a:lnTo>
                    <a:pt x="159245" y="115531"/>
                  </a:lnTo>
                  <a:lnTo>
                    <a:pt x="157264" y="116382"/>
                  </a:lnTo>
                  <a:lnTo>
                    <a:pt x="156667" y="116547"/>
                  </a:lnTo>
                  <a:lnTo>
                    <a:pt x="157670" y="120078"/>
                  </a:lnTo>
                  <a:lnTo>
                    <a:pt x="157772" y="120421"/>
                  </a:lnTo>
                  <a:lnTo>
                    <a:pt x="157886" y="120789"/>
                  </a:lnTo>
                  <a:lnTo>
                    <a:pt x="158000" y="121437"/>
                  </a:lnTo>
                  <a:lnTo>
                    <a:pt x="158127" y="122097"/>
                  </a:lnTo>
                  <a:lnTo>
                    <a:pt x="158229" y="122618"/>
                  </a:lnTo>
                  <a:lnTo>
                    <a:pt x="158292" y="122999"/>
                  </a:lnTo>
                  <a:lnTo>
                    <a:pt x="158369" y="123367"/>
                  </a:lnTo>
                  <a:lnTo>
                    <a:pt x="151041" y="123367"/>
                  </a:lnTo>
                  <a:lnTo>
                    <a:pt x="150406" y="121437"/>
                  </a:lnTo>
                  <a:lnTo>
                    <a:pt x="150380" y="121119"/>
                  </a:lnTo>
                  <a:lnTo>
                    <a:pt x="150291" y="119380"/>
                  </a:lnTo>
                  <a:lnTo>
                    <a:pt x="150241" y="118465"/>
                  </a:lnTo>
                  <a:lnTo>
                    <a:pt x="148691" y="116078"/>
                  </a:lnTo>
                  <a:lnTo>
                    <a:pt x="148094" y="115912"/>
                  </a:lnTo>
                  <a:lnTo>
                    <a:pt x="145148" y="117627"/>
                  </a:lnTo>
                  <a:lnTo>
                    <a:pt x="144665" y="117627"/>
                  </a:lnTo>
                  <a:lnTo>
                    <a:pt x="145567" y="119380"/>
                  </a:lnTo>
                  <a:lnTo>
                    <a:pt x="146011" y="120078"/>
                  </a:lnTo>
                  <a:lnTo>
                    <a:pt x="146151" y="120421"/>
                  </a:lnTo>
                  <a:lnTo>
                    <a:pt x="146253" y="120637"/>
                  </a:lnTo>
                  <a:lnTo>
                    <a:pt x="146291" y="120789"/>
                  </a:lnTo>
                  <a:lnTo>
                    <a:pt x="146367" y="121437"/>
                  </a:lnTo>
                  <a:lnTo>
                    <a:pt x="146697" y="122618"/>
                  </a:lnTo>
                  <a:lnTo>
                    <a:pt x="146799" y="122999"/>
                  </a:lnTo>
                  <a:lnTo>
                    <a:pt x="146900" y="123367"/>
                  </a:lnTo>
                  <a:lnTo>
                    <a:pt x="146558" y="123367"/>
                  </a:lnTo>
                  <a:lnTo>
                    <a:pt x="141795" y="122999"/>
                  </a:lnTo>
                  <a:lnTo>
                    <a:pt x="140157" y="122999"/>
                  </a:lnTo>
                  <a:lnTo>
                    <a:pt x="138442" y="120078"/>
                  </a:lnTo>
                  <a:lnTo>
                    <a:pt x="137515" y="117170"/>
                  </a:lnTo>
                  <a:lnTo>
                    <a:pt x="137426" y="116878"/>
                  </a:lnTo>
                  <a:lnTo>
                    <a:pt x="135877" y="115697"/>
                  </a:lnTo>
                  <a:lnTo>
                    <a:pt x="134289" y="117627"/>
                  </a:lnTo>
                  <a:lnTo>
                    <a:pt x="134175" y="117767"/>
                  </a:lnTo>
                  <a:lnTo>
                    <a:pt x="133591" y="119380"/>
                  </a:lnTo>
                  <a:lnTo>
                    <a:pt x="135991" y="125158"/>
                  </a:lnTo>
                  <a:lnTo>
                    <a:pt x="133654" y="128689"/>
                  </a:lnTo>
                  <a:lnTo>
                    <a:pt x="128905" y="129133"/>
                  </a:lnTo>
                  <a:lnTo>
                    <a:pt x="124066" y="125679"/>
                  </a:lnTo>
                  <a:lnTo>
                    <a:pt x="123685" y="126758"/>
                  </a:lnTo>
                  <a:lnTo>
                    <a:pt x="124231" y="128130"/>
                  </a:lnTo>
                  <a:lnTo>
                    <a:pt x="127736" y="136766"/>
                  </a:lnTo>
                  <a:lnTo>
                    <a:pt x="137414" y="134467"/>
                  </a:lnTo>
                  <a:lnTo>
                    <a:pt x="138849" y="129133"/>
                  </a:lnTo>
                  <a:lnTo>
                    <a:pt x="139115" y="128130"/>
                  </a:lnTo>
                  <a:lnTo>
                    <a:pt x="139230" y="127736"/>
                  </a:lnTo>
                  <a:lnTo>
                    <a:pt x="188036" y="127736"/>
                  </a:lnTo>
                  <a:lnTo>
                    <a:pt x="188391" y="123367"/>
                  </a:lnTo>
                  <a:lnTo>
                    <a:pt x="188429" y="122999"/>
                  </a:lnTo>
                  <a:lnTo>
                    <a:pt x="188506" y="122097"/>
                  </a:lnTo>
                  <a:close/>
                </a:path>
                <a:path w="274320" h="137159">
                  <a:moveTo>
                    <a:pt x="211366" y="113372"/>
                  </a:moveTo>
                  <a:lnTo>
                    <a:pt x="208991" y="112839"/>
                  </a:lnTo>
                  <a:lnTo>
                    <a:pt x="207810" y="112623"/>
                  </a:lnTo>
                  <a:lnTo>
                    <a:pt x="207086" y="114452"/>
                  </a:lnTo>
                  <a:lnTo>
                    <a:pt x="204368" y="114452"/>
                  </a:lnTo>
                  <a:lnTo>
                    <a:pt x="203860" y="116116"/>
                  </a:lnTo>
                  <a:lnTo>
                    <a:pt x="204000" y="116116"/>
                  </a:lnTo>
                  <a:lnTo>
                    <a:pt x="204368" y="118160"/>
                  </a:lnTo>
                  <a:lnTo>
                    <a:pt x="207378" y="118160"/>
                  </a:lnTo>
                  <a:lnTo>
                    <a:pt x="207441" y="117462"/>
                  </a:lnTo>
                  <a:lnTo>
                    <a:pt x="207543" y="116116"/>
                  </a:lnTo>
                  <a:lnTo>
                    <a:pt x="211086" y="116116"/>
                  </a:lnTo>
                  <a:lnTo>
                    <a:pt x="211150" y="115100"/>
                  </a:lnTo>
                  <a:lnTo>
                    <a:pt x="211366" y="113372"/>
                  </a:lnTo>
                  <a:close/>
                </a:path>
                <a:path w="274320" h="137159">
                  <a:moveTo>
                    <a:pt x="234480" y="113969"/>
                  </a:moveTo>
                  <a:lnTo>
                    <a:pt x="234353" y="111544"/>
                  </a:lnTo>
                  <a:lnTo>
                    <a:pt x="234264" y="108483"/>
                  </a:lnTo>
                  <a:lnTo>
                    <a:pt x="231851" y="107200"/>
                  </a:lnTo>
                  <a:lnTo>
                    <a:pt x="230339" y="107569"/>
                  </a:lnTo>
                  <a:lnTo>
                    <a:pt x="227545" y="107734"/>
                  </a:lnTo>
                  <a:lnTo>
                    <a:pt x="226364" y="111544"/>
                  </a:lnTo>
                  <a:lnTo>
                    <a:pt x="225945" y="113055"/>
                  </a:lnTo>
                  <a:lnTo>
                    <a:pt x="225831" y="113487"/>
                  </a:lnTo>
                  <a:lnTo>
                    <a:pt x="222605" y="114452"/>
                  </a:lnTo>
                  <a:lnTo>
                    <a:pt x="220992" y="114985"/>
                  </a:lnTo>
                  <a:lnTo>
                    <a:pt x="219532" y="113055"/>
                  </a:lnTo>
                  <a:lnTo>
                    <a:pt x="218782" y="111125"/>
                  </a:lnTo>
                  <a:lnTo>
                    <a:pt x="216306" y="110693"/>
                  </a:lnTo>
                  <a:lnTo>
                    <a:pt x="216344" y="111125"/>
                  </a:lnTo>
                  <a:lnTo>
                    <a:pt x="216433" y="112141"/>
                  </a:lnTo>
                  <a:lnTo>
                    <a:pt x="216522" y="113055"/>
                  </a:lnTo>
                  <a:lnTo>
                    <a:pt x="216649" y="114452"/>
                  </a:lnTo>
                  <a:lnTo>
                    <a:pt x="216763" y="115531"/>
                  </a:lnTo>
                  <a:lnTo>
                    <a:pt x="217601" y="117195"/>
                  </a:lnTo>
                  <a:lnTo>
                    <a:pt x="210527" y="120078"/>
                  </a:lnTo>
                  <a:lnTo>
                    <a:pt x="205066" y="122250"/>
                  </a:lnTo>
                  <a:lnTo>
                    <a:pt x="197815" y="123215"/>
                  </a:lnTo>
                  <a:lnTo>
                    <a:pt x="197167" y="120853"/>
                  </a:lnTo>
                  <a:lnTo>
                    <a:pt x="196989" y="120078"/>
                  </a:lnTo>
                  <a:lnTo>
                    <a:pt x="196900" y="119659"/>
                  </a:lnTo>
                  <a:lnTo>
                    <a:pt x="195402" y="119659"/>
                  </a:lnTo>
                  <a:lnTo>
                    <a:pt x="195300" y="120853"/>
                  </a:lnTo>
                  <a:lnTo>
                    <a:pt x="195186" y="122250"/>
                  </a:lnTo>
                  <a:lnTo>
                    <a:pt x="195097" y="123215"/>
                  </a:lnTo>
                  <a:lnTo>
                    <a:pt x="194995" y="123825"/>
                  </a:lnTo>
                  <a:lnTo>
                    <a:pt x="194754" y="124663"/>
                  </a:lnTo>
                  <a:lnTo>
                    <a:pt x="196900" y="127889"/>
                  </a:lnTo>
                  <a:lnTo>
                    <a:pt x="228676" y="115531"/>
                  </a:lnTo>
                  <a:lnTo>
                    <a:pt x="231838" y="115531"/>
                  </a:lnTo>
                  <a:lnTo>
                    <a:pt x="232752" y="114985"/>
                  </a:lnTo>
                  <a:lnTo>
                    <a:pt x="234480" y="113969"/>
                  </a:lnTo>
                  <a:close/>
                </a:path>
                <a:path w="274320" h="137159">
                  <a:moveTo>
                    <a:pt x="246735" y="117462"/>
                  </a:moveTo>
                  <a:lnTo>
                    <a:pt x="245770" y="116065"/>
                  </a:lnTo>
                  <a:lnTo>
                    <a:pt x="246113" y="114769"/>
                  </a:lnTo>
                  <a:lnTo>
                    <a:pt x="242684" y="114769"/>
                  </a:lnTo>
                  <a:lnTo>
                    <a:pt x="240931" y="114769"/>
                  </a:lnTo>
                  <a:lnTo>
                    <a:pt x="236524" y="114769"/>
                  </a:lnTo>
                  <a:lnTo>
                    <a:pt x="236766" y="116065"/>
                  </a:lnTo>
                  <a:lnTo>
                    <a:pt x="236842" y="116497"/>
                  </a:lnTo>
                  <a:lnTo>
                    <a:pt x="237871" y="116865"/>
                  </a:lnTo>
                  <a:lnTo>
                    <a:pt x="239483" y="118160"/>
                  </a:lnTo>
                  <a:lnTo>
                    <a:pt x="246735" y="117462"/>
                  </a:lnTo>
                  <a:close/>
                </a:path>
                <a:path w="274320" h="137159">
                  <a:moveTo>
                    <a:pt x="273837" y="97243"/>
                  </a:moveTo>
                  <a:lnTo>
                    <a:pt x="273735" y="96545"/>
                  </a:lnTo>
                  <a:lnTo>
                    <a:pt x="273659" y="96062"/>
                  </a:lnTo>
                  <a:lnTo>
                    <a:pt x="273532" y="95199"/>
                  </a:lnTo>
                  <a:lnTo>
                    <a:pt x="273392" y="94234"/>
                  </a:lnTo>
                  <a:lnTo>
                    <a:pt x="273354" y="93967"/>
                  </a:lnTo>
                  <a:lnTo>
                    <a:pt x="268782" y="92252"/>
                  </a:lnTo>
                  <a:lnTo>
                    <a:pt x="265938" y="90906"/>
                  </a:lnTo>
                  <a:lnTo>
                    <a:pt x="261150" y="91274"/>
                  </a:lnTo>
                  <a:lnTo>
                    <a:pt x="260197" y="93002"/>
                  </a:lnTo>
                  <a:lnTo>
                    <a:pt x="260070" y="93218"/>
                  </a:lnTo>
                  <a:lnTo>
                    <a:pt x="259981" y="93967"/>
                  </a:lnTo>
                  <a:lnTo>
                    <a:pt x="259943" y="94234"/>
                  </a:lnTo>
                  <a:lnTo>
                    <a:pt x="259816" y="95199"/>
                  </a:lnTo>
                  <a:lnTo>
                    <a:pt x="259702" y="96062"/>
                  </a:lnTo>
                  <a:lnTo>
                    <a:pt x="259638" y="96545"/>
                  </a:lnTo>
                  <a:lnTo>
                    <a:pt x="261797" y="95478"/>
                  </a:lnTo>
                  <a:lnTo>
                    <a:pt x="266153" y="95199"/>
                  </a:lnTo>
                  <a:lnTo>
                    <a:pt x="266153" y="96329"/>
                  </a:lnTo>
                  <a:lnTo>
                    <a:pt x="263283" y="97523"/>
                  </a:lnTo>
                  <a:lnTo>
                    <a:pt x="258025" y="99834"/>
                  </a:lnTo>
                  <a:lnTo>
                    <a:pt x="251904" y="96062"/>
                  </a:lnTo>
                  <a:lnTo>
                    <a:pt x="248843" y="94234"/>
                  </a:lnTo>
                  <a:lnTo>
                    <a:pt x="248843" y="91770"/>
                  </a:lnTo>
                  <a:lnTo>
                    <a:pt x="250875" y="90360"/>
                  </a:lnTo>
                  <a:lnTo>
                    <a:pt x="252437" y="88595"/>
                  </a:lnTo>
                  <a:lnTo>
                    <a:pt x="252818" y="84886"/>
                  </a:lnTo>
                  <a:lnTo>
                    <a:pt x="252920" y="83807"/>
                  </a:lnTo>
                  <a:lnTo>
                    <a:pt x="248513" y="84886"/>
                  </a:lnTo>
                  <a:lnTo>
                    <a:pt x="243573" y="93002"/>
                  </a:lnTo>
                  <a:lnTo>
                    <a:pt x="245884" y="97523"/>
                  </a:lnTo>
                  <a:lnTo>
                    <a:pt x="248412" y="98755"/>
                  </a:lnTo>
                  <a:lnTo>
                    <a:pt x="253466" y="101333"/>
                  </a:lnTo>
                  <a:lnTo>
                    <a:pt x="248894" y="103276"/>
                  </a:lnTo>
                  <a:lnTo>
                    <a:pt x="246634" y="104292"/>
                  </a:lnTo>
                  <a:lnTo>
                    <a:pt x="244856" y="101333"/>
                  </a:lnTo>
                  <a:lnTo>
                    <a:pt x="244538" y="100685"/>
                  </a:lnTo>
                  <a:lnTo>
                    <a:pt x="240665" y="100685"/>
                  </a:lnTo>
                  <a:lnTo>
                    <a:pt x="239407" y="103060"/>
                  </a:lnTo>
                  <a:lnTo>
                    <a:pt x="239293" y="103276"/>
                  </a:lnTo>
                  <a:lnTo>
                    <a:pt x="239217" y="103428"/>
                  </a:lnTo>
                  <a:lnTo>
                    <a:pt x="239915" y="105854"/>
                  </a:lnTo>
                  <a:lnTo>
                    <a:pt x="240665" y="108750"/>
                  </a:lnTo>
                  <a:lnTo>
                    <a:pt x="243243" y="109829"/>
                  </a:lnTo>
                  <a:lnTo>
                    <a:pt x="244589" y="110426"/>
                  </a:lnTo>
                  <a:lnTo>
                    <a:pt x="242811" y="114452"/>
                  </a:lnTo>
                  <a:lnTo>
                    <a:pt x="246189" y="114452"/>
                  </a:lnTo>
                  <a:lnTo>
                    <a:pt x="247650" y="108915"/>
                  </a:lnTo>
                  <a:lnTo>
                    <a:pt x="257975" y="104292"/>
                  </a:lnTo>
                  <a:lnTo>
                    <a:pt x="268008" y="99834"/>
                  </a:lnTo>
                  <a:lnTo>
                    <a:pt x="273837" y="9724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036776" y="9303232"/>
              <a:ext cx="46355" cy="41275"/>
            </a:xfrm>
            <a:custGeom>
              <a:avLst/>
              <a:gdLst/>
              <a:ahLst/>
              <a:cxnLst/>
              <a:rect l="l" t="t" r="r" b="b"/>
              <a:pathLst>
                <a:path w="46354" h="41275">
                  <a:moveTo>
                    <a:pt x="1346" y="23876"/>
                  </a:moveTo>
                  <a:lnTo>
                    <a:pt x="381" y="23876"/>
                  </a:lnTo>
                  <a:lnTo>
                    <a:pt x="431" y="24130"/>
                  </a:lnTo>
                  <a:lnTo>
                    <a:pt x="1130" y="23939"/>
                  </a:lnTo>
                  <a:lnTo>
                    <a:pt x="1346" y="23876"/>
                  </a:lnTo>
                  <a:close/>
                </a:path>
                <a:path w="46354" h="41275">
                  <a:moveTo>
                    <a:pt x="45783" y="18237"/>
                  </a:moveTo>
                  <a:lnTo>
                    <a:pt x="45250" y="16802"/>
                  </a:lnTo>
                  <a:lnTo>
                    <a:pt x="45275" y="15113"/>
                  </a:lnTo>
                  <a:lnTo>
                    <a:pt x="45008" y="14097"/>
                  </a:lnTo>
                  <a:lnTo>
                    <a:pt x="44678" y="13208"/>
                  </a:lnTo>
                  <a:lnTo>
                    <a:pt x="43853" y="11303"/>
                  </a:lnTo>
                  <a:lnTo>
                    <a:pt x="43332" y="10414"/>
                  </a:lnTo>
                  <a:lnTo>
                    <a:pt x="42837" y="9652"/>
                  </a:lnTo>
                  <a:lnTo>
                    <a:pt x="42760" y="9525"/>
                  </a:lnTo>
                  <a:lnTo>
                    <a:pt x="42430" y="9131"/>
                  </a:lnTo>
                  <a:lnTo>
                    <a:pt x="42265" y="8661"/>
                  </a:lnTo>
                  <a:lnTo>
                    <a:pt x="41592" y="8051"/>
                  </a:lnTo>
                  <a:lnTo>
                    <a:pt x="40627" y="6985"/>
                  </a:lnTo>
                  <a:lnTo>
                    <a:pt x="40449" y="6985"/>
                  </a:lnTo>
                  <a:lnTo>
                    <a:pt x="40170" y="6731"/>
                  </a:lnTo>
                  <a:lnTo>
                    <a:pt x="40398" y="6731"/>
                  </a:lnTo>
                  <a:lnTo>
                    <a:pt x="39255" y="5588"/>
                  </a:lnTo>
                  <a:lnTo>
                    <a:pt x="37198" y="3848"/>
                  </a:lnTo>
                  <a:lnTo>
                    <a:pt x="37198" y="16090"/>
                  </a:lnTo>
                  <a:lnTo>
                    <a:pt x="36855" y="20637"/>
                  </a:lnTo>
                  <a:lnTo>
                    <a:pt x="36626" y="21018"/>
                  </a:lnTo>
                  <a:lnTo>
                    <a:pt x="36537" y="14173"/>
                  </a:lnTo>
                  <a:lnTo>
                    <a:pt x="37198" y="16090"/>
                  </a:lnTo>
                  <a:lnTo>
                    <a:pt x="37198" y="3848"/>
                  </a:lnTo>
                  <a:lnTo>
                    <a:pt x="36855" y="3556"/>
                  </a:lnTo>
                  <a:lnTo>
                    <a:pt x="36258" y="3175"/>
                  </a:lnTo>
                  <a:lnTo>
                    <a:pt x="34632" y="2159"/>
                  </a:lnTo>
                  <a:lnTo>
                    <a:pt x="33909" y="1778"/>
                  </a:lnTo>
                  <a:lnTo>
                    <a:pt x="32575" y="1270"/>
                  </a:lnTo>
                  <a:lnTo>
                    <a:pt x="30721" y="508"/>
                  </a:lnTo>
                  <a:lnTo>
                    <a:pt x="30441" y="508"/>
                  </a:lnTo>
                  <a:lnTo>
                    <a:pt x="30175" y="381"/>
                  </a:lnTo>
                  <a:lnTo>
                    <a:pt x="30670" y="381"/>
                  </a:lnTo>
                  <a:lnTo>
                    <a:pt x="28371" y="0"/>
                  </a:lnTo>
                  <a:lnTo>
                    <a:pt x="24993" y="0"/>
                  </a:lnTo>
                  <a:lnTo>
                    <a:pt x="24993" y="342"/>
                  </a:lnTo>
                  <a:lnTo>
                    <a:pt x="24993" y="0"/>
                  </a:lnTo>
                  <a:lnTo>
                    <a:pt x="24803" y="0"/>
                  </a:lnTo>
                  <a:lnTo>
                    <a:pt x="24803" y="1778"/>
                  </a:lnTo>
                  <a:lnTo>
                    <a:pt x="18592" y="1778"/>
                  </a:lnTo>
                  <a:lnTo>
                    <a:pt x="18110" y="1778"/>
                  </a:lnTo>
                  <a:lnTo>
                    <a:pt x="19100" y="1524"/>
                  </a:lnTo>
                  <a:lnTo>
                    <a:pt x="20091" y="1270"/>
                  </a:lnTo>
                  <a:lnTo>
                    <a:pt x="21602" y="1270"/>
                  </a:lnTo>
                  <a:lnTo>
                    <a:pt x="23685" y="1270"/>
                  </a:lnTo>
                  <a:lnTo>
                    <a:pt x="24803" y="1778"/>
                  </a:lnTo>
                  <a:lnTo>
                    <a:pt x="24803" y="0"/>
                  </a:lnTo>
                  <a:lnTo>
                    <a:pt x="19621" y="0"/>
                  </a:lnTo>
                  <a:lnTo>
                    <a:pt x="18021" y="381"/>
                  </a:lnTo>
                  <a:lnTo>
                    <a:pt x="17500" y="381"/>
                  </a:lnTo>
                  <a:lnTo>
                    <a:pt x="16725" y="762"/>
                  </a:lnTo>
                  <a:lnTo>
                    <a:pt x="16586" y="762"/>
                  </a:lnTo>
                  <a:lnTo>
                    <a:pt x="16687" y="1270"/>
                  </a:lnTo>
                  <a:lnTo>
                    <a:pt x="16751" y="1765"/>
                  </a:lnTo>
                  <a:lnTo>
                    <a:pt x="16598" y="1778"/>
                  </a:lnTo>
                  <a:lnTo>
                    <a:pt x="16764" y="1778"/>
                  </a:lnTo>
                  <a:lnTo>
                    <a:pt x="16852" y="2082"/>
                  </a:lnTo>
                  <a:lnTo>
                    <a:pt x="22682" y="2159"/>
                  </a:lnTo>
                  <a:lnTo>
                    <a:pt x="23926" y="2667"/>
                  </a:lnTo>
                  <a:lnTo>
                    <a:pt x="24587" y="2667"/>
                  </a:lnTo>
                  <a:lnTo>
                    <a:pt x="26924" y="3556"/>
                  </a:lnTo>
                  <a:lnTo>
                    <a:pt x="35255" y="21082"/>
                  </a:lnTo>
                  <a:lnTo>
                    <a:pt x="34683" y="22606"/>
                  </a:lnTo>
                  <a:lnTo>
                    <a:pt x="34315" y="23368"/>
                  </a:lnTo>
                  <a:lnTo>
                    <a:pt x="34036" y="23876"/>
                  </a:lnTo>
                  <a:lnTo>
                    <a:pt x="1866" y="23876"/>
                  </a:lnTo>
                  <a:lnTo>
                    <a:pt x="2095" y="24384"/>
                  </a:lnTo>
                  <a:lnTo>
                    <a:pt x="33743" y="24384"/>
                  </a:lnTo>
                  <a:lnTo>
                    <a:pt x="33604" y="24638"/>
                  </a:lnTo>
                  <a:lnTo>
                    <a:pt x="32867" y="25781"/>
                  </a:lnTo>
                  <a:lnTo>
                    <a:pt x="32512" y="26289"/>
                  </a:lnTo>
                  <a:lnTo>
                    <a:pt x="32423" y="26416"/>
                  </a:lnTo>
                  <a:lnTo>
                    <a:pt x="31775" y="27178"/>
                  </a:lnTo>
                  <a:lnTo>
                    <a:pt x="31407" y="27559"/>
                  </a:lnTo>
                  <a:lnTo>
                    <a:pt x="30378" y="28448"/>
                  </a:lnTo>
                  <a:lnTo>
                    <a:pt x="29781" y="28448"/>
                  </a:lnTo>
                  <a:lnTo>
                    <a:pt x="29781" y="28956"/>
                  </a:lnTo>
                  <a:lnTo>
                    <a:pt x="29197" y="29464"/>
                  </a:lnTo>
                  <a:lnTo>
                    <a:pt x="28714" y="29845"/>
                  </a:lnTo>
                  <a:lnTo>
                    <a:pt x="27533" y="29845"/>
                  </a:lnTo>
                  <a:lnTo>
                    <a:pt x="27533" y="30607"/>
                  </a:lnTo>
                  <a:lnTo>
                    <a:pt x="27101" y="30861"/>
                  </a:lnTo>
                  <a:lnTo>
                    <a:pt x="26365" y="31242"/>
                  </a:lnTo>
                  <a:lnTo>
                    <a:pt x="24701" y="32004"/>
                  </a:lnTo>
                  <a:lnTo>
                    <a:pt x="23126" y="32639"/>
                  </a:lnTo>
                  <a:lnTo>
                    <a:pt x="22440" y="32639"/>
                  </a:lnTo>
                  <a:lnTo>
                    <a:pt x="19634" y="32639"/>
                  </a:lnTo>
                  <a:lnTo>
                    <a:pt x="19634" y="34163"/>
                  </a:lnTo>
                  <a:lnTo>
                    <a:pt x="17856" y="34632"/>
                  </a:lnTo>
                  <a:lnTo>
                    <a:pt x="14097" y="34163"/>
                  </a:lnTo>
                  <a:lnTo>
                    <a:pt x="19634" y="34163"/>
                  </a:lnTo>
                  <a:lnTo>
                    <a:pt x="19634" y="32639"/>
                  </a:lnTo>
                  <a:lnTo>
                    <a:pt x="11899" y="32639"/>
                  </a:lnTo>
                  <a:lnTo>
                    <a:pt x="10312" y="32004"/>
                  </a:lnTo>
                  <a:lnTo>
                    <a:pt x="8585" y="31242"/>
                  </a:lnTo>
                  <a:lnTo>
                    <a:pt x="7899" y="30861"/>
                  </a:lnTo>
                  <a:lnTo>
                    <a:pt x="7556" y="30607"/>
                  </a:lnTo>
                  <a:lnTo>
                    <a:pt x="27533" y="30607"/>
                  </a:lnTo>
                  <a:lnTo>
                    <a:pt x="27533" y="29845"/>
                  </a:lnTo>
                  <a:lnTo>
                    <a:pt x="6527" y="29845"/>
                  </a:lnTo>
                  <a:lnTo>
                    <a:pt x="5334" y="28956"/>
                  </a:lnTo>
                  <a:lnTo>
                    <a:pt x="29781" y="28956"/>
                  </a:lnTo>
                  <a:lnTo>
                    <a:pt x="29781" y="28448"/>
                  </a:lnTo>
                  <a:lnTo>
                    <a:pt x="4826" y="28448"/>
                  </a:lnTo>
                  <a:lnTo>
                    <a:pt x="4445" y="28067"/>
                  </a:lnTo>
                  <a:lnTo>
                    <a:pt x="1866" y="23876"/>
                  </a:lnTo>
                  <a:lnTo>
                    <a:pt x="1943" y="24384"/>
                  </a:lnTo>
                  <a:lnTo>
                    <a:pt x="1854" y="23876"/>
                  </a:lnTo>
                  <a:lnTo>
                    <a:pt x="1473" y="23876"/>
                  </a:lnTo>
                  <a:lnTo>
                    <a:pt x="1130" y="23964"/>
                  </a:lnTo>
                  <a:lnTo>
                    <a:pt x="444" y="24142"/>
                  </a:lnTo>
                  <a:lnTo>
                    <a:pt x="0" y="24384"/>
                  </a:lnTo>
                  <a:lnTo>
                    <a:pt x="127" y="24384"/>
                  </a:lnTo>
                  <a:lnTo>
                    <a:pt x="469" y="24282"/>
                  </a:lnTo>
                  <a:lnTo>
                    <a:pt x="584" y="24638"/>
                  </a:lnTo>
                  <a:lnTo>
                    <a:pt x="647" y="25273"/>
                  </a:lnTo>
                  <a:lnTo>
                    <a:pt x="914" y="26289"/>
                  </a:lnTo>
                  <a:lnTo>
                    <a:pt x="1320" y="27559"/>
                  </a:lnTo>
                  <a:lnTo>
                    <a:pt x="1663" y="28448"/>
                  </a:lnTo>
                  <a:lnTo>
                    <a:pt x="2171" y="29464"/>
                  </a:lnTo>
                  <a:lnTo>
                    <a:pt x="2324" y="29845"/>
                  </a:lnTo>
                  <a:lnTo>
                    <a:pt x="3619" y="31877"/>
                  </a:lnTo>
                  <a:lnTo>
                    <a:pt x="3708" y="32004"/>
                  </a:lnTo>
                  <a:lnTo>
                    <a:pt x="4686" y="33401"/>
                  </a:lnTo>
                  <a:lnTo>
                    <a:pt x="10312" y="37973"/>
                  </a:lnTo>
                  <a:lnTo>
                    <a:pt x="10096" y="37973"/>
                  </a:lnTo>
                  <a:lnTo>
                    <a:pt x="11341" y="38354"/>
                  </a:lnTo>
                  <a:lnTo>
                    <a:pt x="11150" y="38354"/>
                  </a:lnTo>
                  <a:lnTo>
                    <a:pt x="11823" y="38735"/>
                  </a:lnTo>
                  <a:lnTo>
                    <a:pt x="13271" y="39243"/>
                  </a:lnTo>
                  <a:lnTo>
                    <a:pt x="15252" y="39878"/>
                  </a:lnTo>
                  <a:lnTo>
                    <a:pt x="15417" y="39878"/>
                  </a:lnTo>
                  <a:lnTo>
                    <a:pt x="16548" y="40132"/>
                  </a:lnTo>
                  <a:lnTo>
                    <a:pt x="17830" y="40132"/>
                  </a:lnTo>
                  <a:lnTo>
                    <a:pt x="22644" y="40957"/>
                  </a:lnTo>
                  <a:lnTo>
                    <a:pt x="25768" y="40132"/>
                  </a:lnTo>
                  <a:lnTo>
                    <a:pt x="28663" y="40132"/>
                  </a:lnTo>
                  <a:lnTo>
                    <a:pt x="28473" y="39420"/>
                  </a:lnTo>
                  <a:lnTo>
                    <a:pt x="28600" y="39878"/>
                  </a:lnTo>
                  <a:lnTo>
                    <a:pt x="28663" y="40132"/>
                  </a:lnTo>
                  <a:lnTo>
                    <a:pt x="29794" y="39878"/>
                  </a:lnTo>
                  <a:lnTo>
                    <a:pt x="31610" y="39243"/>
                  </a:lnTo>
                  <a:lnTo>
                    <a:pt x="32766" y="38735"/>
                  </a:lnTo>
                  <a:lnTo>
                    <a:pt x="34340" y="37973"/>
                  </a:lnTo>
                  <a:lnTo>
                    <a:pt x="34899" y="37592"/>
                  </a:lnTo>
                  <a:lnTo>
                    <a:pt x="36537" y="36576"/>
                  </a:lnTo>
                  <a:lnTo>
                    <a:pt x="37465" y="35941"/>
                  </a:lnTo>
                  <a:lnTo>
                    <a:pt x="38366" y="35179"/>
                  </a:lnTo>
                  <a:lnTo>
                    <a:pt x="39230" y="34404"/>
                  </a:lnTo>
                  <a:lnTo>
                    <a:pt x="39547" y="34175"/>
                  </a:lnTo>
                  <a:lnTo>
                    <a:pt x="39700" y="33909"/>
                  </a:lnTo>
                  <a:lnTo>
                    <a:pt x="40551" y="33020"/>
                  </a:lnTo>
                  <a:lnTo>
                    <a:pt x="41402" y="32004"/>
                  </a:lnTo>
                  <a:lnTo>
                    <a:pt x="41973" y="31242"/>
                  </a:lnTo>
                  <a:lnTo>
                    <a:pt x="42557" y="30353"/>
                  </a:lnTo>
                  <a:lnTo>
                    <a:pt x="43167" y="29464"/>
                  </a:lnTo>
                  <a:lnTo>
                    <a:pt x="43434" y="28956"/>
                  </a:lnTo>
                  <a:lnTo>
                    <a:pt x="43713" y="28448"/>
                  </a:lnTo>
                  <a:lnTo>
                    <a:pt x="44132" y="27559"/>
                  </a:lnTo>
                  <a:lnTo>
                    <a:pt x="44919" y="25400"/>
                  </a:lnTo>
                  <a:lnTo>
                    <a:pt x="44970" y="25273"/>
                  </a:lnTo>
                  <a:lnTo>
                    <a:pt x="45072" y="24892"/>
                  </a:lnTo>
                  <a:lnTo>
                    <a:pt x="45148" y="24638"/>
                  </a:lnTo>
                  <a:lnTo>
                    <a:pt x="45148" y="24447"/>
                  </a:lnTo>
                  <a:lnTo>
                    <a:pt x="45529" y="23787"/>
                  </a:lnTo>
                  <a:lnTo>
                    <a:pt x="45783" y="18237"/>
                  </a:lnTo>
                  <a:close/>
                </a:path>
              </a:pathLst>
            </a:custGeom>
            <a:solidFill>
              <a:srgbClr val="16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910830" y="963315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863" y="1041"/>
                  </a:moveTo>
                  <a:lnTo>
                    <a:pt x="431" y="0"/>
                  </a:lnTo>
                  <a:lnTo>
                    <a:pt x="0" y="444"/>
                  </a:lnTo>
                  <a:lnTo>
                    <a:pt x="482" y="1257"/>
                  </a:lnTo>
                  <a:lnTo>
                    <a:pt x="863" y="10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037007" y="9309524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90" h="17779">
                  <a:moveTo>
                    <a:pt x="6555" y="0"/>
                  </a:moveTo>
                  <a:lnTo>
                    <a:pt x="7415" y="6440"/>
                  </a:lnTo>
                  <a:lnTo>
                    <a:pt x="0" y="9320"/>
                  </a:lnTo>
                  <a:lnTo>
                    <a:pt x="7970" y="10609"/>
                  </a:lnTo>
                  <a:lnTo>
                    <a:pt x="8906" y="17683"/>
                  </a:lnTo>
                  <a:lnTo>
                    <a:pt x="13046" y="11429"/>
                  </a:lnTo>
                  <a:lnTo>
                    <a:pt x="21531" y="12797"/>
                  </a:lnTo>
                  <a:lnTo>
                    <a:pt x="15534" y="7675"/>
                  </a:lnTo>
                  <a:lnTo>
                    <a:pt x="19443" y="1767"/>
                  </a:lnTo>
                  <a:lnTo>
                    <a:pt x="12002" y="4658"/>
                  </a:lnTo>
                  <a:lnTo>
                    <a:pt x="6555" y="0"/>
                  </a:lnTo>
                  <a:close/>
                </a:path>
              </a:pathLst>
            </a:custGeom>
            <a:solidFill>
              <a:srgbClr val="1654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5" name="object 4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08338" y="9347028"/>
            <a:ext cx="512931" cy="427824"/>
          </a:xfrm>
          <a:prstGeom prst="rect">
            <a:avLst/>
          </a:prstGeom>
        </p:spPr>
      </p:pic>
      <p:sp>
        <p:nvSpPr>
          <p:cNvPr id="46" name="object 46"/>
          <p:cNvSpPr/>
          <p:nvPr/>
        </p:nvSpPr>
        <p:spPr>
          <a:xfrm>
            <a:off x="5425059" y="9441955"/>
            <a:ext cx="932180" cy="262890"/>
          </a:xfrm>
          <a:custGeom>
            <a:avLst/>
            <a:gdLst/>
            <a:ahLst/>
            <a:cxnLst/>
            <a:rect l="l" t="t" r="r" b="b"/>
            <a:pathLst>
              <a:path w="932179" h="262890">
                <a:moveTo>
                  <a:pt x="715407" y="232410"/>
                </a:moveTo>
                <a:lnTo>
                  <a:pt x="704992" y="245110"/>
                </a:lnTo>
                <a:lnTo>
                  <a:pt x="714458" y="250190"/>
                </a:lnTo>
                <a:lnTo>
                  <a:pt x="722622" y="254000"/>
                </a:lnTo>
                <a:lnTo>
                  <a:pt x="729485" y="257810"/>
                </a:lnTo>
                <a:lnTo>
                  <a:pt x="735045" y="260350"/>
                </a:lnTo>
                <a:lnTo>
                  <a:pt x="739407" y="261620"/>
                </a:lnTo>
                <a:lnTo>
                  <a:pt x="742388" y="262890"/>
                </a:lnTo>
                <a:lnTo>
                  <a:pt x="763277" y="262890"/>
                </a:lnTo>
                <a:lnTo>
                  <a:pt x="769565" y="261620"/>
                </a:lnTo>
                <a:lnTo>
                  <a:pt x="774127" y="260350"/>
                </a:lnTo>
                <a:lnTo>
                  <a:pt x="778788" y="257810"/>
                </a:lnTo>
                <a:lnTo>
                  <a:pt x="783551" y="255270"/>
                </a:lnTo>
                <a:lnTo>
                  <a:pt x="789186" y="250190"/>
                </a:lnTo>
                <a:lnTo>
                  <a:pt x="795081" y="245110"/>
                </a:lnTo>
                <a:lnTo>
                  <a:pt x="800212" y="238760"/>
                </a:lnTo>
                <a:lnTo>
                  <a:pt x="732071" y="238760"/>
                </a:lnTo>
                <a:lnTo>
                  <a:pt x="715407" y="232410"/>
                </a:lnTo>
                <a:close/>
              </a:path>
              <a:path w="932179" h="262890">
                <a:moveTo>
                  <a:pt x="543863" y="201930"/>
                </a:moveTo>
                <a:lnTo>
                  <a:pt x="527198" y="233680"/>
                </a:lnTo>
                <a:lnTo>
                  <a:pt x="561715" y="251460"/>
                </a:lnTo>
                <a:lnTo>
                  <a:pt x="578377" y="219710"/>
                </a:lnTo>
                <a:lnTo>
                  <a:pt x="543863" y="201930"/>
                </a:lnTo>
                <a:close/>
              </a:path>
              <a:path w="932179" h="262890">
                <a:moveTo>
                  <a:pt x="849265" y="201930"/>
                </a:moveTo>
                <a:lnTo>
                  <a:pt x="832651" y="233680"/>
                </a:lnTo>
                <a:lnTo>
                  <a:pt x="867164" y="251460"/>
                </a:lnTo>
                <a:lnTo>
                  <a:pt x="883832" y="219710"/>
                </a:lnTo>
                <a:lnTo>
                  <a:pt x="849265" y="201930"/>
                </a:lnTo>
                <a:close/>
              </a:path>
              <a:path w="932179" h="262890">
                <a:moveTo>
                  <a:pt x="592067" y="200660"/>
                </a:moveTo>
                <a:lnTo>
                  <a:pt x="575702" y="231140"/>
                </a:lnTo>
                <a:lnTo>
                  <a:pt x="608436" y="250190"/>
                </a:lnTo>
                <a:lnTo>
                  <a:pt x="626587" y="218440"/>
                </a:lnTo>
                <a:lnTo>
                  <a:pt x="592067" y="200660"/>
                </a:lnTo>
                <a:close/>
              </a:path>
              <a:path w="932179" h="262890">
                <a:moveTo>
                  <a:pt x="897520" y="200660"/>
                </a:moveTo>
                <a:lnTo>
                  <a:pt x="881155" y="231140"/>
                </a:lnTo>
                <a:lnTo>
                  <a:pt x="913885" y="250190"/>
                </a:lnTo>
                <a:lnTo>
                  <a:pt x="932040" y="218440"/>
                </a:lnTo>
                <a:lnTo>
                  <a:pt x="897520" y="200660"/>
                </a:lnTo>
                <a:close/>
              </a:path>
              <a:path w="932179" h="262890">
                <a:moveTo>
                  <a:pt x="826996" y="180340"/>
                </a:moveTo>
                <a:lnTo>
                  <a:pt x="807656" y="180340"/>
                </a:lnTo>
                <a:lnTo>
                  <a:pt x="804017" y="190500"/>
                </a:lnTo>
                <a:lnTo>
                  <a:pt x="798465" y="200660"/>
                </a:lnTo>
                <a:lnTo>
                  <a:pt x="771116" y="228600"/>
                </a:lnTo>
                <a:lnTo>
                  <a:pt x="737726" y="238760"/>
                </a:lnTo>
                <a:lnTo>
                  <a:pt x="800212" y="238760"/>
                </a:lnTo>
                <a:lnTo>
                  <a:pt x="801238" y="237490"/>
                </a:lnTo>
                <a:lnTo>
                  <a:pt x="807656" y="228600"/>
                </a:lnTo>
                <a:lnTo>
                  <a:pt x="811522" y="222250"/>
                </a:lnTo>
                <a:lnTo>
                  <a:pt x="814794" y="217170"/>
                </a:lnTo>
                <a:lnTo>
                  <a:pt x="825413" y="186690"/>
                </a:lnTo>
                <a:lnTo>
                  <a:pt x="826996" y="180340"/>
                </a:lnTo>
                <a:close/>
              </a:path>
              <a:path w="932179" h="262890">
                <a:moveTo>
                  <a:pt x="19044" y="69850"/>
                </a:moveTo>
                <a:lnTo>
                  <a:pt x="14324" y="78740"/>
                </a:lnTo>
                <a:lnTo>
                  <a:pt x="10872" y="86360"/>
                </a:lnTo>
                <a:lnTo>
                  <a:pt x="8680" y="90170"/>
                </a:lnTo>
                <a:lnTo>
                  <a:pt x="7740" y="92710"/>
                </a:lnTo>
                <a:lnTo>
                  <a:pt x="4260" y="101600"/>
                </a:lnTo>
                <a:lnTo>
                  <a:pt x="1813" y="110490"/>
                </a:lnTo>
                <a:lnTo>
                  <a:pt x="394" y="118110"/>
                </a:lnTo>
                <a:lnTo>
                  <a:pt x="329" y="119380"/>
                </a:lnTo>
                <a:lnTo>
                  <a:pt x="263" y="120650"/>
                </a:lnTo>
                <a:lnTo>
                  <a:pt x="197" y="121920"/>
                </a:lnTo>
                <a:lnTo>
                  <a:pt x="131" y="123190"/>
                </a:lnTo>
                <a:lnTo>
                  <a:pt x="65" y="124460"/>
                </a:lnTo>
                <a:lnTo>
                  <a:pt x="14584" y="160020"/>
                </a:lnTo>
                <a:lnTo>
                  <a:pt x="71999" y="179070"/>
                </a:lnTo>
                <a:lnTo>
                  <a:pt x="101768" y="180340"/>
                </a:lnTo>
                <a:lnTo>
                  <a:pt x="380264" y="180340"/>
                </a:lnTo>
                <a:lnTo>
                  <a:pt x="384632" y="177800"/>
                </a:lnTo>
                <a:lnTo>
                  <a:pt x="390780" y="172720"/>
                </a:lnTo>
                <a:lnTo>
                  <a:pt x="503891" y="172720"/>
                </a:lnTo>
                <a:lnTo>
                  <a:pt x="509722" y="143510"/>
                </a:lnTo>
                <a:lnTo>
                  <a:pt x="104447" y="143510"/>
                </a:lnTo>
                <a:lnTo>
                  <a:pt x="68776" y="140970"/>
                </a:lnTo>
                <a:lnTo>
                  <a:pt x="43297" y="135890"/>
                </a:lnTo>
                <a:lnTo>
                  <a:pt x="28010" y="125730"/>
                </a:lnTo>
                <a:lnTo>
                  <a:pt x="22914" y="111760"/>
                </a:lnTo>
                <a:lnTo>
                  <a:pt x="22914" y="109220"/>
                </a:lnTo>
                <a:lnTo>
                  <a:pt x="23530" y="105410"/>
                </a:lnTo>
                <a:lnTo>
                  <a:pt x="24696" y="101600"/>
                </a:lnTo>
                <a:lnTo>
                  <a:pt x="26396" y="97790"/>
                </a:lnTo>
                <a:lnTo>
                  <a:pt x="28796" y="91440"/>
                </a:lnTo>
                <a:lnTo>
                  <a:pt x="31899" y="85090"/>
                </a:lnTo>
                <a:lnTo>
                  <a:pt x="35712" y="78740"/>
                </a:lnTo>
                <a:lnTo>
                  <a:pt x="19044" y="69850"/>
                </a:lnTo>
                <a:close/>
              </a:path>
              <a:path w="932179" h="262890">
                <a:moveTo>
                  <a:pt x="459220" y="172720"/>
                </a:moveTo>
                <a:lnTo>
                  <a:pt x="391576" y="172720"/>
                </a:lnTo>
                <a:lnTo>
                  <a:pt x="405608" y="179070"/>
                </a:lnTo>
                <a:lnTo>
                  <a:pt x="411415" y="180340"/>
                </a:lnTo>
                <a:lnTo>
                  <a:pt x="435817" y="180340"/>
                </a:lnTo>
                <a:lnTo>
                  <a:pt x="443351" y="179070"/>
                </a:lnTo>
                <a:lnTo>
                  <a:pt x="449698" y="177800"/>
                </a:lnTo>
                <a:lnTo>
                  <a:pt x="453669" y="175260"/>
                </a:lnTo>
                <a:lnTo>
                  <a:pt x="456840" y="173990"/>
                </a:lnTo>
                <a:lnTo>
                  <a:pt x="459220" y="172720"/>
                </a:lnTo>
                <a:close/>
              </a:path>
              <a:path w="932179" h="262890">
                <a:moveTo>
                  <a:pt x="503891" y="172720"/>
                </a:moveTo>
                <a:lnTo>
                  <a:pt x="459220" y="172720"/>
                </a:lnTo>
                <a:lnTo>
                  <a:pt x="462395" y="175260"/>
                </a:lnTo>
                <a:lnTo>
                  <a:pt x="465865" y="176530"/>
                </a:lnTo>
                <a:lnTo>
                  <a:pt x="469634" y="177800"/>
                </a:lnTo>
                <a:lnTo>
                  <a:pt x="474359" y="179070"/>
                </a:lnTo>
                <a:lnTo>
                  <a:pt x="481390" y="180340"/>
                </a:lnTo>
                <a:lnTo>
                  <a:pt x="502370" y="180340"/>
                </a:lnTo>
                <a:lnTo>
                  <a:pt x="503891" y="172720"/>
                </a:lnTo>
                <a:close/>
              </a:path>
              <a:path w="932179" h="262890">
                <a:moveTo>
                  <a:pt x="516355" y="111760"/>
                </a:moveTo>
                <a:lnTo>
                  <a:pt x="502370" y="180340"/>
                </a:lnTo>
                <a:lnTo>
                  <a:pt x="718196" y="180340"/>
                </a:lnTo>
                <a:lnTo>
                  <a:pt x="718196" y="146050"/>
                </a:lnTo>
                <a:lnTo>
                  <a:pt x="594447" y="146050"/>
                </a:lnTo>
                <a:lnTo>
                  <a:pt x="594447" y="143510"/>
                </a:lnTo>
                <a:lnTo>
                  <a:pt x="519628" y="143510"/>
                </a:lnTo>
                <a:lnTo>
                  <a:pt x="519540" y="135890"/>
                </a:lnTo>
                <a:lnTo>
                  <a:pt x="519423" y="130810"/>
                </a:lnTo>
                <a:lnTo>
                  <a:pt x="519321" y="129540"/>
                </a:lnTo>
                <a:lnTo>
                  <a:pt x="519219" y="128270"/>
                </a:lnTo>
                <a:lnTo>
                  <a:pt x="519116" y="127000"/>
                </a:lnTo>
                <a:lnTo>
                  <a:pt x="519014" y="125730"/>
                </a:lnTo>
                <a:lnTo>
                  <a:pt x="518912" y="124460"/>
                </a:lnTo>
                <a:lnTo>
                  <a:pt x="518809" y="123190"/>
                </a:lnTo>
                <a:lnTo>
                  <a:pt x="517787" y="116840"/>
                </a:lnTo>
                <a:lnTo>
                  <a:pt x="516355" y="111760"/>
                </a:lnTo>
                <a:close/>
              </a:path>
              <a:path w="932179" h="262890">
                <a:moveTo>
                  <a:pt x="809536" y="101600"/>
                </a:moveTo>
                <a:lnTo>
                  <a:pt x="798228" y="101600"/>
                </a:lnTo>
                <a:lnTo>
                  <a:pt x="794509" y="102870"/>
                </a:lnTo>
                <a:lnTo>
                  <a:pt x="788365" y="109220"/>
                </a:lnTo>
                <a:lnTo>
                  <a:pt x="784339" y="115570"/>
                </a:lnTo>
                <a:lnTo>
                  <a:pt x="779382" y="124460"/>
                </a:lnTo>
                <a:lnTo>
                  <a:pt x="777402" y="128270"/>
                </a:lnTo>
                <a:lnTo>
                  <a:pt x="775318" y="132080"/>
                </a:lnTo>
                <a:lnTo>
                  <a:pt x="773136" y="137160"/>
                </a:lnTo>
                <a:lnTo>
                  <a:pt x="770558" y="142240"/>
                </a:lnTo>
                <a:lnTo>
                  <a:pt x="769263" y="147320"/>
                </a:lnTo>
                <a:lnTo>
                  <a:pt x="769263" y="151130"/>
                </a:lnTo>
                <a:lnTo>
                  <a:pt x="770063" y="158750"/>
                </a:lnTo>
                <a:lnTo>
                  <a:pt x="801868" y="180340"/>
                </a:lnTo>
                <a:lnTo>
                  <a:pt x="922223" y="180340"/>
                </a:lnTo>
                <a:lnTo>
                  <a:pt x="922223" y="143510"/>
                </a:lnTo>
                <a:lnTo>
                  <a:pt x="828777" y="143510"/>
                </a:lnTo>
                <a:lnTo>
                  <a:pt x="828644" y="142240"/>
                </a:lnTo>
                <a:lnTo>
                  <a:pt x="802890" y="142240"/>
                </a:lnTo>
                <a:lnTo>
                  <a:pt x="801008" y="140970"/>
                </a:lnTo>
                <a:lnTo>
                  <a:pt x="796241" y="140970"/>
                </a:lnTo>
                <a:lnTo>
                  <a:pt x="794854" y="139700"/>
                </a:lnTo>
                <a:lnTo>
                  <a:pt x="794854" y="138430"/>
                </a:lnTo>
                <a:lnTo>
                  <a:pt x="797234" y="135890"/>
                </a:lnTo>
                <a:lnTo>
                  <a:pt x="827979" y="135890"/>
                </a:lnTo>
                <a:lnTo>
                  <a:pt x="826474" y="129540"/>
                </a:lnTo>
                <a:lnTo>
                  <a:pt x="824261" y="123190"/>
                </a:lnTo>
                <a:lnTo>
                  <a:pt x="821340" y="118110"/>
                </a:lnTo>
                <a:lnTo>
                  <a:pt x="815785" y="107950"/>
                </a:lnTo>
                <a:lnTo>
                  <a:pt x="809536" y="101600"/>
                </a:lnTo>
                <a:close/>
              </a:path>
              <a:path w="932179" h="262890">
                <a:moveTo>
                  <a:pt x="592964" y="66040"/>
                </a:moveTo>
                <a:lnTo>
                  <a:pt x="575702" y="104140"/>
                </a:lnTo>
                <a:lnTo>
                  <a:pt x="583438" y="109220"/>
                </a:lnTo>
                <a:lnTo>
                  <a:pt x="588496" y="115570"/>
                </a:lnTo>
                <a:lnTo>
                  <a:pt x="593258" y="127000"/>
                </a:lnTo>
                <a:lnTo>
                  <a:pt x="594447" y="135890"/>
                </a:lnTo>
                <a:lnTo>
                  <a:pt x="594447" y="146050"/>
                </a:lnTo>
                <a:lnTo>
                  <a:pt x="718196" y="146050"/>
                </a:lnTo>
                <a:lnTo>
                  <a:pt x="718196" y="143510"/>
                </a:lnTo>
                <a:lnTo>
                  <a:pt x="618257" y="143510"/>
                </a:lnTo>
                <a:lnTo>
                  <a:pt x="617481" y="132080"/>
                </a:lnTo>
                <a:lnTo>
                  <a:pt x="617395" y="130810"/>
                </a:lnTo>
                <a:lnTo>
                  <a:pt x="617309" y="129540"/>
                </a:lnTo>
                <a:lnTo>
                  <a:pt x="617223" y="128270"/>
                </a:lnTo>
                <a:lnTo>
                  <a:pt x="617137" y="127000"/>
                </a:lnTo>
                <a:lnTo>
                  <a:pt x="617050" y="125730"/>
                </a:lnTo>
                <a:lnTo>
                  <a:pt x="616964" y="124460"/>
                </a:lnTo>
                <a:lnTo>
                  <a:pt x="616878" y="123190"/>
                </a:lnTo>
                <a:lnTo>
                  <a:pt x="614533" y="106680"/>
                </a:lnTo>
                <a:lnTo>
                  <a:pt x="611222" y="93980"/>
                </a:lnTo>
                <a:lnTo>
                  <a:pt x="606945" y="85090"/>
                </a:lnTo>
                <a:lnTo>
                  <a:pt x="606150" y="82550"/>
                </a:lnTo>
                <a:lnTo>
                  <a:pt x="601488" y="77470"/>
                </a:lnTo>
                <a:lnTo>
                  <a:pt x="592964" y="66040"/>
                </a:lnTo>
                <a:close/>
              </a:path>
              <a:path w="932179" h="262890">
                <a:moveTo>
                  <a:pt x="320483" y="69850"/>
                </a:moveTo>
                <a:lnTo>
                  <a:pt x="288509" y="97790"/>
                </a:lnTo>
                <a:lnTo>
                  <a:pt x="283426" y="115570"/>
                </a:lnTo>
                <a:lnTo>
                  <a:pt x="283339" y="116840"/>
                </a:lnTo>
                <a:lnTo>
                  <a:pt x="283251" y="118110"/>
                </a:lnTo>
                <a:lnTo>
                  <a:pt x="283164" y="119380"/>
                </a:lnTo>
                <a:lnTo>
                  <a:pt x="283076" y="120650"/>
                </a:lnTo>
                <a:lnTo>
                  <a:pt x="282989" y="130810"/>
                </a:lnTo>
                <a:lnTo>
                  <a:pt x="286856" y="137160"/>
                </a:lnTo>
                <a:lnTo>
                  <a:pt x="294595" y="143510"/>
                </a:lnTo>
                <a:lnTo>
                  <a:pt x="352620" y="143510"/>
                </a:lnTo>
                <a:lnTo>
                  <a:pt x="352524" y="130810"/>
                </a:lnTo>
                <a:lnTo>
                  <a:pt x="352429" y="129540"/>
                </a:lnTo>
                <a:lnTo>
                  <a:pt x="352333" y="128270"/>
                </a:lnTo>
                <a:lnTo>
                  <a:pt x="352237" y="127000"/>
                </a:lnTo>
                <a:lnTo>
                  <a:pt x="352142" y="125730"/>
                </a:lnTo>
                <a:lnTo>
                  <a:pt x="352046" y="124460"/>
                </a:lnTo>
                <a:lnTo>
                  <a:pt x="351950" y="123190"/>
                </a:lnTo>
                <a:lnTo>
                  <a:pt x="325243" y="123190"/>
                </a:lnTo>
                <a:lnTo>
                  <a:pt x="318795" y="120650"/>
                </a:lnTo>
                <a:lnTo>
                  <a:pt x="318399" y="120650"/>
                </a:lnTo>
                <a:lnTo>
                  <a:pt x="316019" y="119380"/>
                </a:lnTo>
                <a:lnTo>
                  <a:pt x="314827" y="116840"/>
                </a:lnTo>
                <a:lnTo>
                  <a:pt x="314827" y="111760"/>
                </a:lnTo>
                <a:lnTo>
                  <a:pt x="315075" y="110490"/>
                </a:lnTo>
                <a:lnTo>
                  <a:pt x="316066" y="109220"/>
                </a:lnTo>
                <a:lnTo>
                  <a:pt x="350898" y="109220"/>
                </a:lnTo>
                <a:lnTo>
                  <a:pt x="350803" y="107950"/>
                </a:lnTo>
                <a:lnTo>
                  <a:pt x="350707" y="106680"/>
                </a:lnTo>
                <a:lnTo>
                  <a:pt x="350611" y="105410"/>
                </a:lnTo>
                <a:lnTo>
                  <a:pt x="344585" y="85090"/>
                </a:lnTo>
                <a:lnTo>
                  <a:pt x="334542" y="73660"/>
                </a:lnTo>
                <a:lnTo>
                  <a:pt x="320483" y="69850"/>
                </a:lnTo>
                <a:close/>
              </a:path>
              <a:path w="932179" h="262890">
                <a:moveTo>
                  <a:pt x="390183" y="93980"/>
                </a:moveTo>
                <a:lnTo>
                  <a:pt x="375902" y="114300"/>
                </a:lnTo>
                <a:lnTo>
                  <a:pt x="377687" y="125730"/>
                </a:lnTo>
                <a:lnTo>
                  <a:pt x="377786" y="127000"/>
                </a:lnTo>
                <a:lnTo>
                  <a:pt x="377885" y="128270"/>
                </a:lnTo>
                <a:lnTo>
                  <a:pt x="377986" y="139700"/>
                </a:lnTo>
                <a:lnTo>
                  <a:pt x="377189" y="143510"/>
                </a:lnTo>
                <a:lnTo>
                  <a:pt x="420837" y="143510"/>
                </a:lnTo>
                <a:lnTo>
                  <a:pt x="393700" y="105410"/>
                </a:lnTo>
                <a:lnTo>
                  <a:pt x="390183" y="93980"/>
                </a:lnTo>
                <a:close/>
              </a:path>
              <a:path w="932179" h="262890">
                <a:moveTo>
                  <a:pt x="458924" y="92710"/>
                </a:moveTo>
                <a:lnTo>
                  <a:pt x="444345" y="114300"/>
                </a:lnTo>
                <a:lnTo>
                  <a:pt x="445832" y="125730"/>
                </a:lnTo>
                <a:lnTo>
                  <a:pt x="446227" y="128270"/>
                </a:lnTo>
                <a:lnTo>
                  <a:pt x="446328" y="129540"/>
                </a:lnTo>
                <a:lnTo>
                  <a:pt x="446429" y="137160"/>
                </a:lnTo>
                <a:lnTo>
                  <a:pt x="445385" y="139700"/>
                </a:lnTo>
                <a:lnTo>
                  <a:pt x="441217" y="142240"/>
                </a:lnTo>
                <a:lnTo>
                  <a:pt x="436904" y="143510"/>
                </a:lnTo>
                <a:lnTo>
                  <a:pt x="497607" y="143510"/>
                </a:lnTo>
                <a:lnTo>
                  <a:pt x="490867" y="142240"/>
                </a:lnTo>
                <a:lnTo>
                  <a:pt x="486501" y="142240"/>
                </a:lnTo>
                <a:lnTo>
                  <a:pt x="478368" y="140970"/>
                </a:lnTo>
                <a:lnTo>
                  <a:pt x="474696" y="140970"/>
                </a:lnTo>
                <a:lnTo>
                  <a:pt x="473501" y="139700"/>
                </a:lnTo>
                <a:lnTo>
                  <a:pt x="470333" y="135890"/>
                </a:lnTo>
                <a:lnTo>
                  <a:pt x="467558" y="129540"/>
                </a:lnTo>
                <a:lnTo>
                  <a:pt x="458924" y="92710"/>
                </a:lnTo>
                <a:close/>
              </a:path>
              <a:path w="932179" h="262890">
                <a:moveTo>
                  <a:pt x="502370" y="86360"/>
                </a:moveTo>
                <a:lnTo>
                  <a:pt x="485705" y="114300"/>
                </a:lnTo>
                <a:lnTo>
                  <a:pt x="489874" y="119380"/>
                </a:lnTo>
                <a:lnTo>
                  <a:pt x="492945" y="123190"/>
                </a:lnTo>
                <a:lnTo>
                  <a:pt x="494931" y="127000"/>
                </a:lnTo>
                <a:lnTo>
                  <a:pt x="498304" y="130810"/>
                </a:lnTo>
                <a:lnTo>
                  <a:pt x="499990" y="135890"/>
                </a:lnTo>
                <a:lnTo>
                  <a:pt x="499990" y="140970"/>
                </a:lnTo>
                <a:lnTo>
                  <a:pt x="499691" y="140970"/>
                </a:lnTo>
                <a:lnTo>
                  <a:pt x="498502" y="142240"/>
                </a:lnTo>
                <a:lnTo>
                  <a:pt x="498002" y="143510"/>
                </a:lnTo>
                <a:lnTo>
                  <a:pt x="509722" y="143510"/>
                </a:lnTo>
                <a:lnTo>
                  <a:pt x="516060" y="111760"/>
                </a:lnTo>
                <a:lnTo>
                  <a:pt x="514534" y="107950"/>
                </a:lnTo>
                <a:lnTo>
                  <a:pt x="511743" y="101600"/>
                </a:lnTo>
                <a:lnTo>
                  <a:pt x="507688" y="95250"/>
                </a:lnTo>
                <a:lnTo>
                  <a:pt x="502370" y="86360"/>
                </a:lnTo>
                <a:close/>
              </a:path>
              <a:path w="932179" h="262890">
                <a:moveTo>
                  <a:pt x="694091" y="69850"/>
                </a:moveTo>
                <a:lnTo>
                  <a:pt x="677132" y="106680"/>
                </a:lnTo>
                <a:lnTo>
                  <a:pt x="685862" y="115570"/>
                </a:lnTo>
                <a:lnTo>
                  <a:pt x="690919" y="121920"/>
                </a:lnTo>
                <a:lnTo>
                  <a:pt x="692310" y="125730"/>
                </a:lnTo>
                <a:lnTo>
                  <a:pt x="694091" y="129540"/>
                </a:lnTo>
                <a:lnTo>
                  <a:pt x="695283" y="135890"/>
                </a:lnTo>
                <a:lnTo>
                  <a:pt x="695382" y="137160"/>
                </a:lnTo>
                <a:lnTo>
                  <a:pt x="695482" y="138430"/>
                </a:lnTo>
                <a:lnTo>
                  <a:pt x="695581" y="139700"/>
                </a:lnTo>
                <a:lnTo>
                  <a:pt x="695681" y="140970"/>
                </a:lnTo>
                <a:lnTo>
                  <a:pt x="695780" y="142240"/>
                </a:lnTo>
                <a:lnTo>
                  <a:pt x="695879" y="143510"/>
                </a:lnTo>
                <a:lnTo>
                  <a:pt x="718196" y="143510"/>
                </a:lnTo>
                <a:lnTo>
                  <a:pt x="718118" y="135890"/>
                </a:lnTo>
                <a:lnTo>
                  <a:pt x="718014" y="130810"/>
                </a:lnTo>
                <a:lnTo>
                  <a:pt x="717936" y="127000"/>
                </a:lnTo>
                <a:lnTo>
                  <a:pt x="717849" y="125730"/>
                </a:lnTo>
                <a:lnTo>
                  <a:pt x="717763" y="124460"/>
                </a:lnTo>
                <a:lnTo>
                  <a:pt x="717676" y="123190"/>
                </a:lnTo>
                <a:lnTo>
                  <a:pt x="717589" y="121920"/>
                </a:lnTo>
                <a:lnTo>
                  <a:pt x="717503" y="120650"/>
                </a:lnTo>
                <a:lnTo>
                  <a:pt x="717416" y="119380"/>
                </a:lnTo>
                <a:lnTo>
                  <a:pt x="717330" y="118110"/>
                </a:lnTo>
                <a:lnTo>
                  <a:pt x="717243" y="116840"/>
                </a:lnTo>
                <a:lnTo>
                  <a:pt x="717156" y="115570"/>
                </a:lnTo>
                <a:lnTo>
                  <a:pt x="701700" y="80010"/>
                </a:lnTo>
                <a:lnTo>
                  <a:pt x="694091" y="69850"/>
                </a:lnTo>
                <a:close/>
              </a:path>
              <a:path w="932179" h="262890">
                <a:moveTo>
                  <a:pt x="898117" y="69850"/>
                </a:moveTo>
                <a:lnTo>
                  <a:pt x="881155" y="106680"/>
                </a:lnTo>
                <a:lnTo>
                  <a:pt x="889885" y="115570"/>
                </a:lnTo>
                <a:lnTo>
                  <a:pt x="894938" y="121920"/>
                </a:lnTo>
                <a:lnTo>
                  <a:pt x="896329" y="125730"/>
                </a:lnTo>
                <a:lnTo>
                  <a:pt x="898117" y="129540"/>
                </a:lnTo>
                <a:lnTo>
                  <a:pt x="899306" y="135890"/>
                </a:lnTo>
                <a:lnTo>
                  <a:pt x="899405" y="137160"/>
                </a:lnTo>
                <a:lnTo>
                  <a:pt x="899504" y="138430"/>
                </a:lnTo>
                <a:lnTo>
                  <a:pt x="899603" y="139700"/>
                </a:lnTo>
                <a:lnTo>
                  <a:pt x="899702" y="140970"/>
                </a:lnTo>
                <a:lnTo>
                  <a:pt x="899801" y="142240"/>
                </a:lnTo>
                <a:lnTo>
                  <a:pt x="899900" y="143510"/>
                </a:lnTo>
                <a:lnTo>
                  <a:pt x="922223" y="143510"/>
                </a:lnTo>
                <a:lnTo>
                  <a:pt x="922144" y="135890"/>
                </a:lnTo>
                <a:lnTo>
                  <a:pt x="922040" y="130810"/>
                </a:lnTo>
                <a:lnTo>
                  <a:pt x="921962" y="127000"/>
                </a:lnTo>
                <a:lnTo>
                  <a:pt x="921875" y="125730"/>
                </a:lnTo>
                <a:lnTo>
                  <a:pt x="921788" y="124460"/>
                </a:lnTo>
                <a:lnTo>
                  <a:pt x="921701" y="123190"/>
                </a:lnTo>
                <a:lnTo>
                  <a:pt x="921614" y="121920"/>
                </a:lnTo>
                <a:lnTo>
                  <a:pt x="921527" y="120650"/>
                </a:lnTo>
                <a:lnTo>
                  <a:pt x="921440" y="119380"/>
                </a:lnTo>
                <a:lnTo>
                  <a:pt x="921353" y="118110"/>
                </a:lnTo>
                <a:lnTo>
                  <a:pt x="921266" y="116840"/>
                </a:lnTo>
                <a:lnTo>
                  <a:pt x="905722" y="80010"/>
                </a:lnTo>
                <a:lnTo>
                  <a:pt x="898117" y="69850"/>
                </a:lnTo>
                <a:close/>
              </a:path>
              <a:path w="932179" h="262890">
                <a:moveTo>
                  <a:pt x="827979" y="135890"/>
                </a:moveTo>
                <a:lnTo>
                  <a:pt x="797234" y="135890"/>
                </a:lnTo>
                <a:lnTo>
                  <a:pt x="800013" y="137160"/>
                </a:lnTo>
                <a:lnTo>
                  <a:pt x="801799" y="137160"/>
                </a:lnTo>
                <a:lnTo>
                  <a:pt x="803390" y="139700"/>
                </a:lnTo>
                <a:lnTo>
                  <a:pt x="804078" y="140970"/>
                </a:lnTo>
                <a:lnTo>
                  <a:pt x="804675" y="142240"/>
                </a:lnTo>
                <a:lnTo>
                  <a:pt x="828644" y="142240"/>
                </a:lnTo>
                <a:lnTo>
                  <a:pt x="827979" y="135890"/>
                </a:lnTo>
                <a:close/>
              </a:path>
              <a:path w="932179" h="262890">
                <a:moveTo>
                  <a:pt x="350898" y="109220"/>
                </a:moveTo>
                <a:lnTo>
                  <a:pt x="319986" y="109220"/>
                </a:lnTo>
                <a:lnTo>
                  <a:pt x="321574" y="110490"/>
                </a:lnTo>
                <a:lnTo>
                  <a:pt x="323157" y="113030"/>
                </a:lnTo>
                <a:lnTo>
                  <a:pt x="324152" y="115570"/>
                </a:lnTo>
                <a:lnTo>
                  <a:pt x="324850" y="119380"/>
                </a:lnTo>
                <a:lnTo>
                  <a:pt x="325243" y="123190"/>
                </a:lnTo>
                <a:lnTo>
                  <a:pt x="351950" y="123190"/>
                </a:lnTo>
                <a:lnTo>
                  <a:pt x="351855" y="121920"/>
                </a:lnTo>
                <a:lnTo>
                  <a:pt x="351759" y="120650"/>
                </a:lnTo>
                <a:lnTo>
                  <a:pt x="351664" y="119380"/>
                </a:lnTo>
                <a:lnTo>
                  <a:pt x="351568" y="118110"/>
                </a:lnTo>
                <a:lnTo>
                  <a:pt x="351472" y="116840"/>
                </a:lnTo>
                <a:lnTo>
                  <a:pt x="351377" y="115570"/>
                </a:lnTo>
                <a:lnTo>
                  <a:pt x="351281" y="114300"/>
                </a:lnTo>
                <a:lnTo>
                  <a:pt x="351185" y="113030"/>
                </a:lnTo>
                <a:lnTo>
                  <a:pt x="351090" y="111760"/>
                </a:lnTo>
                <a:lnTo>
                  <a:pt x="350994" y="110490"/>
                </a:lnTo>
                <a:lnTo>
                  <a:pt x="350898" y="109220"/>
                </a:lnTo>
                <a:close/>
              </a:path>
              <a:path w="932179" h="262890">
                <a:moveTo>
                  <a:pt x="649753" y="24130"/>
                </a:moveTo>
                <a:lnTo>
                  <a:pt x="633341" y="55880"/>
                </a:lnTo>
                <a:lnTo>
                  <a:pt x="667861" y="73660"/>
                </a:lnTo>
                <a:lnTo>
                  <a:pt x="684274" y="41910"/>
                </a:lnTo>
                <a:lnTo>
                  <a:pt x="649753" y="24130"/>
                </a:lnTo>
                <a:close/>
              </a:path>
              <a:path w="932179" h="262890">
                <a:moveTo>
                  <a:pt x="292215" y="0"/>
                </a:moveTo>
                <a:lnTo>
                  <a:pt x="274158" y="31750"/>
                </a:lnTo>
                <a:lnTo>
                  <a:pt x="308329" y="49530"/>
                </a:lnTo>
                <a:lnTo>
                  <a:pt x="326132" y="17780"/>
                </a:lnTo>
                <a:lnTo>
                  <a:pt x="292215" y="0"/>
                </a:lnTo>
                <a:close/>
              </a:path>
            </a:pathLst>
          </a:custGeom>
          <a:solidFill>
            <a:srgbClr val="0093D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" name="object 4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47507" y="9342019"/>
            <a:ext cx="620716" cy="39018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1752600" y="334851"/>
            <a:ext cx="10352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3">
                    <a:lumMod val="50000"/>
                  </a:schemeClr>
                </a:solidFill>
              </a:rPr>
              <a:t>Maternal, Infant Young Child &amp; Adolescent Nutrition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3657600" y="8305800"/>
            <a:ext cx="7239000" cy="762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Counseling Cards for Health Care Workers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11561" y="1379386"/>
            <a:ext cx="12324715" cy="7513955"/>
            <a:chOff x="711561" y="1379386"/>
            <a:chExt cx="12324715" cy="75139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000" y="1379386"/>
              <a:ext cx="12267474" cy="748250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5293" y="5149670"/>
              <a:ext cx="5958489" cy="373040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24261" y="1406822"/>
              <a:ext cx="12299315" cy="7473315"/>
            </a:xfrm>
            <a:custGeom>
              <a:avLst/>
              <a:gdLst/>
              <a:ahLst/>
              <a:cxnLst/>
              <a:rect l="l" t="t" r="r" b="b"/>
              <a:pathLst>
                <a:path w="12299315" h="7473315">
                  <a:moveTo>
                    <a:pt x="5969520" y="3742848"/>
                  </a:moveTo>
                  <a:lnTo>
                    <a:pt x="11031" y="3742848"/>
                  </a:lnTo>
                  <a:lnTo>
                    <a:pt x="11031" y="7473254"/>
                  </a:lnTo>
                  <a:lnTo>
                    <a:pt x="5969520" y="7473254"/>
                  </a:lnTo>
                  <a:lnTo>
                    <a:pt x="5969520" y="3742848"/>
                  </a:lnTo>
                  <a:close/>
                </a:path>
                <a:path w="12299315" h="7473315">
                  <a:moveTo>
                    <a:pt x="12280521" y="0"/>
                  </a:moveTo>
                  <a:lnTo>
                    <a:pt x="9097581" y="0"/>
                  </a:lnTo>
                  <a:lnTo>
                    <a:pt x="9097581" y="3452544"/>
                  </a:lnTo>
                  <a:lnTo>
                    <a:pt x="12280521" y="3452544"/>
                  </a:lnTo>
                  <a:lnTo>
                    <a:pt x="12280521" y="0"/>
                  </a:lnTo>
                  <a:close/>
                </a:path>
                <a:path w="12299315" h="7473315">
                  <a:moveTo>
                    <a:pt x="8959428" y="0"/>
                  </a:moveTo>
                  <a:lnTo>
                    <a:pt x="4624106" y="0"/>
                  </a:lnTo>
                  <a:lnTo>
                    <a:pt x="4624106" y="3452544"/>
                  </a:lnTo>
                  <a:lnTo>
                    <a:pt x="8959428" y="3452544"/>
                  </a:lnTo>
                  <a:lnTo>
                    <a:pt x="8959428" y="0"/>
                  </a:lnTo>
                  <a:close/>
                </a:path>
                <a:path w="12299315" h="7473315">
                  <a:moveTo>
                    <a:pt x="4462444" y="0"/>
                  </a:moveTo>
                  <a:lnTo>
                    <a:pt x="0" y="0"/>
                  </a:lnTo>
                  <a:lnTo>
                    <a:pt x="0" y="3452544"/>
                  </a:lnTo>
                  <a:lnTo>
                    <a:pt x="4462444" y="3452544"/>
                  </a:lnTo>
                  <a:lnTo>
                    <a:pt x="4462444" y="0"/>
                  </a:lnTo>
                  <a:close/>
                </a:path>
                <a:path w="12299315" h="7473315">
                  <a:moveTo>
                    <a:pt x="12299170" y="3742848"/>
                  </a:moveTo>
                  <a:lnTo>
                    <a:pt x="6494313" y="3742848"/>
                  </a:lnTo>
                  <a:lnTo>
                    <a:pt x="6494313" y="7473254"/>
                  </a:lnTo>
                  <a:lnTo>
                    <a:pt x="12299170" y="7473254"/>
                  </a:lnTo>
                  <a:lnTo>
                    <a:pt x="12299170" y="3742848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794226" y="477663"/>
            <a:ext cx="6127750" cy="583565"/>
            <a:chOff x="3794226" y="477663"/>
            <a:chExt cx="6127750" cy="58356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47940" y="483134"/>
              <a:ext cx="1196296" cy="52953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940948" y="641862"/>
              <a:ext cx="363220" cy="269240"/>
            </a:xfrm>
            <a:custGeom>
              <a:avLst/>
              <a:gdLst/>
              <a:ahLst/>
              <a:cxnLst/>
              <a:rect l="l" t="t" r="r" b="b"/>
              <a:pathLst>
                <a:path w="363220" h="269240">
                  <a:moveTo>
                    <a:pt x="138723" y="88034"/>
                  </a:moveTo>
                  <a:lnTo>
                    <a:pt x="130719" y="88034"/>
                  </a:lnTo>
                  <a:lnTo>
                    <a:pt x="128052" y="89369"/>
                  </a:lnTo>
                  <a:lnTo>
                    <a:pt x="114714" y="116045"/>
                  </a:lnTo>
                  <a:lnTo>
                    <a:pt x="110483" y="122548"/>
                  </a:lnTo>
                  <a:lnTo>
                    <a:pt x="105876" y="128050"/>
                  </a:lnTo>
                  <a:lnTo>
                    <a:pt x="101019" y="132552"/>
                  </a:lnTo>
                  <a:lnTo>
                    <a:pt x="96037" y="136054"/>
                  </a:lnTo>
                  <a:lnTo>
                    <a:pt x="61358" y="153392"/>
                  </a:lnTo>
                  <a:lnTo>
                    <a:pt x="51855" y="159644"/>
                  </a:lnTo>
                  <a:lnTo>
                    <a:pt x="17821" y="196409"/>
                  </a:lnTo>
                  <a:lnTo>
                    <a:pt x="0" y="229423"/>
                  </a:lnTo>
                  <a:lnTo>
                    <a:pt x="1480" y="238676"/>
                  </a:lnTo>
                  <a:lnTo>
                    <a:pt x="44705" y="263414"/>
                  </a:lnTo>
                  <a:lnTo>
                    <a:pt x="101270" y="268876"/>
                  </a:lnTo>
                  <a:lnTo>
                    <a:pt x="136055" y="268106"/>
                  </a:lnTo>
                  <a:lnTo>
                    <a:pt x="213419" y="265438"/>
                  </a:lnTo>
                  <a:lnTo>
                    <a:pt x="252599" y="262435"/>
                  </a:lnTo>
                  <a:lnTo>
                    <a:pt x="294782" y="257432"/>
                  </a:lnTo>
                  <a:lnTo>
                    <a:pt x="341301" y="239613"/>
                  </a:lnTo>
                  <a:lnTo>
                    <a:pt x="362808" y="221421"/>
                  </a:lnTo>
                  <a:lnTo>
                    <a:pt x="360140" y="217418"/>
                  </a:lnTo>
                  <a:lnTo>
                    <a:pt x="357473" y="216082"/>
                  </a:lnTo>
                  <a:lnTo>
                    <a:pt x="174736" y="216082"/>
                  </a:lnTo>
                  <a:lnTo>
                    <a:pt x="155499" y="215832"/>
                  </a:lnTo>
                  <a:lnTo>
                    <a:pt x="116025" y="213832"/>
                  </a:lnTo>
                  <a:lnTo>
                    <a:pt x="77759" y="210351"/>
                  </a:lnTo>
                  <a:lnTo>
                    <a:pt x="42685" y="197409"/>
                  </a:lnTo>
                  <a:lnTo>
                    <a:pt x="44018" y="196077"/>
                  </a:lnTo>
                  <a:lnTo>
                    <a:pt x="44018" y="194741"/>
                  </a:lnTo>
                  <a:lnTo>
                    <a:pt x="89222" y="168189"/>
                  </a:lnTo>
                  <a:lnTo>
                    <a:pt x="100873" y="162729"/>
                  </a:lnTo>
                  <a:lnTo>
                    <a:pt x="133220" y="122714"/>
                  </a:lnTo>
                  <a:lnTo>
                    <a:pt x="141390" y="93369"/>
                  </a:lnTo>
                  <a:lnTo>
                    <a:pt x="140054" y="89369"/>
                  </a:lnTo>
                  <a:lnTo>
                    <a:pt x="138723" y="88034"/>
                  </a:lnTo>
                  <a:close/>
                </a:path>
                <a:path w="363220" h="269240">
                  <a:moveTo>
                    <a:pt x="138724" y="0"/>
                  </a:moveTo>
                  <a:lnTo>
                    <a:pt x="128969" y="0"/>
                  </a:lnTo>
                  <a:lnTo>
                    <a:pt x="119715" y="2001"/>
                  </a:lnTo>
                  <a:lnTo>
                    <a:pt x="110961" y="6002"/>
                  </a:lnTo>
                  <a:lnTo>
                    <a:pt x="102708" y="12005"/>
                  </a:lnTo>
                  <a:lnTo>
                    <a:pt x="98498" y="19216"/>
                  </a:lnTo>
                  <a:lnTo>
                    <a:pt x="89577" y="34138"/>
                  </a:lnTo>
                  <a:lnTo>
                    <a:pt x="61358" y="58689"/>
                  </a:lnTo>
                  <a:lnTo>
                    <a:pt x="46685" y="58689"/>
                  </a:lnTo>
                  <a:lnTo>
                    <a:pt x="36015" y="81533"/>
                  </a:lnTo>
                  <a:lnTo>
                    <a:pt x="32056" y="90390"/>
                  </a:lnTo>
                  <a:lnTo>
                    <a:pt x="29347" y="97372"/>
                  </a:lnTo>
                  <a:lnTo>
                    <a:pt x="34682" y="101371"/>
                  </a:lnTo>
                  <a:lnTo>
                    <a:pt x="40017" y="102707"/>
                  </a:lnTo>
                  <a:lnTo>
                    <a:pt x="54691" y="102707"/>
                  </a:lnTo>
                  <a:lnTo>
                    <a:pt x="61358" y="100039"/>
                  </a:lnTo>
                  <a:lnTo>
                    <a:pt x="65361" y="93369"/>
                  </a:lnTo>
                  <a:lnTo>
                    <a:pt x="71343" y="88867"/>
                  </a:lnTo>
                  <a:lnTo>
                    <a:pt x="77199" y="83365"/>
                  </a:lnTo>
                  <a:lnTo>
                    <a:pt x="82805" y="76863"/>
                  </a:lnTo>
                  <a:lnTo>
                    <a:pt x="88035" y="69360"/>
                  </a:lnTo>
                  <a:lnTo>
                    <a:pt x="93558" y="62086"/>
                  </a:lnTo>
                  <a:lnTo>
                    <a:pt x="98206" y="56188"/>
                  </a:lnTo>
                  <a:lnTo>
                    <a:pt x="102104" y="51540"/>
                  </a:lnTo>
                  <a:lnTo>
                    <a:pt x="105375" y="48019"/>
                  </a:lnTo>
                  <a:lnTo>
                    <a:pt x="109378" y="42685"/>
                  </a:lnTo>
                  <a:lnTo>
                    <a:pt x="127806" y="42685"/>
                  </a:lnTo>
                  <a:lnTo>
                    <a:pt x="132678" y="34639"/>
                  </a:lnTo>
                  <a:lnTo>
                    <a:pt x="138722" y="24343"/>
                  </a:lnTo>
                  <a:lnTo>
                    <a:pt x="143766" y="15548"/>
                  </a:lnTo>
                  <a:lnTo>
                    <a:pt x="148061" y="8002"/>
                  </a:lnTo>
                  <a:lnTo>
                    <a:pt x="145389" y="4002"/>
                  </a:lnTo>
                  <a:lnTo>
                    <a:pt x="141390" y="1335"/>
                  </a:lnTo>
                  <a:lnTo>
                    <a:pt x="138724" y="0"/>
                  </a:lnTo>
                  <a:close/>
                </a:path>
                <a:path w="363220" h="269240">
                  <a:moveTo>
                    <a:pt x="127806" y="42685"/>
                  </a:moveTo>
                  <a:lnTo>
                    <a:pt x="116046" y="42685"/>
                  </a:lnTo>
                  <a:lnTo>
                    <a:pt x="125384" y="46684"/>
                  </a:lnTo>
                  <a:lnTo>
                    <a:pt x="127806" y="4268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94226" y="632527"/>
              <a:ext cx="130716" cy="24411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681883" y="571168"/>
              <a:ext cx="240665" cy="337820"/>
            </a:xfrm>
            <a:custGeom>
              <a:avLst/>
              <a:gdLst/>
              <a:ahLst/>
              <a:cxnLst/>
              <a:rect l="l" t="t" r="r" b="b"/>
              <a:pathLst>
                <a:path w="240665" h="337819">
                  <a:moveTo>
                    <a:pt x="170733" y="0"/>
                  </a:moveTo>
                  <a:lnTo>
                    <a:pt x="164066" y="0"/>
                  </a:lnTo>
                  <a:lnTo>
                    <a:pt x="130719" y="36014"/>
                  </a:lnTo>
                  <a:lnTo>
                    <a:pt x="130719" y="41349"/>
                  </a:lnTo>
                  <a:lnTo>
                    <a:pt x="134719" y="46685"/>
                  </a:lnTo>
                  <a:lnTo>
                    <a:pt x="137387" y="50688"/>
                  </a:lnTo>
                  <a:lnTo>
                    <a:pt x="142722" y="54687"/>
                  </a:lnTo>
                  <a:lnTo>
                    <a:pt x="145393" y="58690"/>
                  </a:lnTo>
                  <a:lnTo>
                    <a:pt x="150728" y="62691"/>
                  </a:lnTo>
                  <a:lnTo>
                    <a:pt x="157396" y="68026"/>
                  </a:lnTo>
                  <a:lnTo>
                    <a:pt x="165398" y="70693"/>
                  </a:lnTo>
                  <a:lnTo>
                    <a:pt x="170733" y="72029"/>
                  </a:lnTo>
                  <a:lnTo>
                    <a:pt x="173400" y="70693"/>
                  </a:lnTo>
                  <a:lnTo>
                    <a:pt x="204080" y="40013"/>
                  </a:lnTo>
                  <a:lnTo>
                    <a:pt x="205416" y="34678"/>
                  </a:lnTo>
                  <a:lnTo>
                    <a:pt x="205416" y="32011"/>
                  </a:lnTo>
                  <a:lnTo>
                    <a:pt x="202747" y="29343"/>
                  </a:lnTo>
                  <a:lnTo>
                    <a:pt x="193242" y="21382"/>
                  </a:lnTo>
                  <a:lnTo>
                    <a:pt x="184738" y="13672"/>
                  </a:lnTo>
                  <a:lnTo>
                    <a:pt x="177235" y="6461"/>
                  </a:lnTo>
                  <a:lnTo>
                    <a:pt x="170733" y="0"/>
                  </a:lnTo>
                  <a:close/>
                </a:path>
                <a:path w="240665" h="337819">
                  <a:moveTo>
                    <a:pt x="101437" y="180195"/>
                  </a:moveTo>
                  <a:lnTo>
                    <a:pt x="94705" y="181404"/>
                  </a:lnTo>
                  <a:lnTo>
                    <a:pt x="89369" y="182736"/>
                  </a:lnTo>
                  <a:lnTo>
                    <a:pt x="84034" y="186739"/>
                  </a:lnTo>
                  <a:lnTo>
                    <a:pt x="80031" y="193410"/>
                  </a:lnTo>
                  <a:lnTo>
                    <a:pt x="80031" y="196077"/>
                  </a:lnTo>
                  <a:lnTo>
                    <a:pt x="77364" y="200077"/>
                  </a:lnTo>
                  <a:lnTo>
                    <a:pt x="74696" y="206748"/>
                  </a:lnTo>
                  <a:lnTo>
                    <a:pt x="73364" y="209415"/>
                  </a:lnTo>
                  <a:lnTo>
                    <a:pt x="70697" y="216082"/>
                  </a:lnTo>
                  <a:lnTo>
                    <a:pt x="65361" y="225421"/>
                  </a:lnTo>
                  <a:lnTo>
                    <a:pt x="61358" y="232088"/>
                  </a:lnTo>
                  <a:lnTo>
                    <a:pt x="58690" y="238760"/>
                  </a:lnTo>
                  <a:lnTo>
                    <a:pt x="58690" y="248098"/>
                  </a:lnTo>
                  <a:lnTo>
                    <a:pt x="61358" y="256100"/>
                  </a:lnTo>
                  <a:lnTo>
                    <a:pt x="67111" y="262122"/>
                  </a:lnTo>
                  <a:lnTo>
                    <a:pt x="74364" y="266269"/>
                  </a:lnTo>
                  <a:lnTo>
                    <a:pt x="83116" y="268666"/>
                  </a:lnTo>
                  <a:lnTo>
                    <a:pt x="93369" y="269438"/>
                  </a:lnTo>
                  <a:lnTo>
                    <a:pt x="94705" y="270770"/>
                  </a:lnTo>
                  <a:lnTo>
                    <a:pt x="96037" y="273438"/>
                  </a:lnTo>
                  <a:lnTo>
                    <a:pt x="94705" y="277441"/>
                  </a:lnTo>
                  <a:lnTo>
                    <a:pt x="94705" y="284109"/>
                  </a:lnTo>
                  <a:lnTo>
                    <a:pt x="92038" y="288112"/>
                  </a:lnTo>
                  <a:lnTo>
                    <a:pt x="88035" y="289446"/>
                  </a:lnTo>
                  <a:lnTo>
                    <a:pt x="81053" y="293239"/>
                  </a:lnTo>
                  <a:lnTo>
                    <a:pt x="72196" y="296782"/>
                  </a:lnTo>
                  <a:lnTo>
                    <a:pt x="61588" y="300325"/>
                  </a:lnTo>
                  <a:lnTo>
                    <a:pt x="49356" y="304118"/>
                  </a:lnTo>
                  <a:lnTo>
                    <a:pt x="36349" y="308870"/>
                  </a:lnTo>
                  <a:lnTo>
                    <a:pt x="1336" y="324126"/>
                  </a:lnTo>
                  <a:lnTo>
                    <a:pt x="0" y="330793"/>
                  </a:lnTo>
                  <a:lnTo>
                    <a:pt x="1336" y="334796"/>
                  </a:lnTo>
                  <a:lnTo>
                    <a:pt x="4003" y="337464"/>
                  </a:lnTo>
                  <a:lnTo>
                    <a:pt x="29347" y="337464"/>
                  </a:lnTo>
                  <a:lnTo>
                    <a:pt x="40017" y="336132"/>
                  </a:lnTo>
                  <a:lnTo>
                    <a:pt x="66694" y="336132"/>
                  </a:lnTo>
                  <a:lnTo>
                    <a:pt x="73364" y="334796"/>
                  </a:lnTo>
                  <a:lnTo>
                    <a:pt x="80031" y="334796"/>
                  </a:lnTo>
                  <a:lnTo>
                    <a:pt x="85366" y="332129"/>
                  </a:lnTo>
                  <a:lnTo>
                    <a:pt x="111378" y="293781"/>
                  </a:lnTo>
                  <a:lnTo>
                    <a:pt x="125384" y="258768"/>
                  </a:lnTo>
                  <a:lnTo>
                    <a:pt x="142620" y="239718"/>
                  </a:lnTo>
                  <a:lnTo>
                    <a:pt x="156230" y="224420"/>
                  </a:lnTo>
                  <a:lnTo>
                    <a:pt x="162081" y="217418"/>
                  </a:lnTo>
                  <a:lnTo>
                    <a:pt x="129383" y="217418"/>
                  </a:lnTo>
                  <a:lnTo>
                    <a:pt x="128051" y="216082"/>
                  </a:lnTo>
                  <a:lnTo>
                    <a:pt x="107544" y="180736"/>
                  </a:lnTo>
                  <a:lnTo>
                    <a:pt x="101437" y="180195"/>
                  </a:lnTo>
                  <a:close/>
                </a:path>
                <a:path w="240665" h="337819">
                  <a:moveTo>
                    <a:pt x="214183" y="133384"/>
                  </a:moveTo>
                  <a:lnTo>
                    <a:pt x="142722" y="133384"/>
                  </a:lnTo>
                  <a:lnTo>
                    <a:pt x="145393" y="136051"/>
                  </a:lnTo>
                  <a:lnTo>
                    <a:pt x="170734" y="150725"/>
                  </a:lnTo>
                  <a:lnTo>
                    <a:pt x="181780" y="156685"/>
                  </a:lnTo>
                  <a:lnTo>
                    <a:pt x="192078" y="161395"/>
                  </a:lnTo>
                  <a:lnTo>
                    <a:pt x="169548" y="181152"/>
                  </a:lnTo>
                  <a:lnTo>
                    <a:pt x="151894" y="196408"/>
                  </a:lnTo>
                  <a:lnTo>
                    <a:pt x="138993" y="207163"/>
                  </a:lnTo>
                  <a:lnTo>
                    <a:pt x="130719" y="213415"/>
                  </a:lnTo>
                  <a:lnTo>
                    <a:pt x="129018" y="215116"/>
                  </a:lnTo>
                  <a:lnTo>
                    <a:pt x="129383" y="217418"/>
                  </a:lnTo>
                  <a:lnTo>
                    <a:pt x="162081" y="217418"/>
                  </a:lnTo>
                  <a:lnTo>
                    <a:pt x="166088" y="212624"/>
                  </a:lnTo>
                  <a:lnTo>
                    <a:pt x="172069" y="204080"/>
                  </a:lnTo>
                  <a:lnTo>
                    <a:pt x="189575" y="190053"/>
                  </a:lnTo>
                  <a:lnTo>
                    <a:pt x="206081" y="177901"/>
                  </a:lnTo>
                  <a:lnTo>
                    <a:pt x="221586" y="167501"/>
                  </a:lnTo>
                  <a:lnTo>
                    <a:pt x="236091" y="158728"/>
                  </a:lnTo>
                  <a:lnTo>
                    <a:pt x="240094" y="154727"/>
                  </a:lnTo>
                  <a:lnTo>
                    <a:pt x="240094" y="149392"/>
                  </a:lnTo>
                  <a:lnTo>
                    <a:pt x="238758" y="145389"/>
                  </a:lnTo>
                  <a:lnTo>
                    <a:pt x="236091" y="142722"/>
                  </a:lnTo>
                  <a:lnTo>
                    <a:pt x="228589" y="140033"/>
                  </a:lnTo>
                  <a:lnTo>
                    <a:pt x="220087" y="136219"/>
                  </a:lnTo>
                  <a:lnTo>
                    <a:pt x="214183" y="133384"/>
                  </a:lnTo>
                  <a:close/>
                </a:path>
                <a:path w="240665" h="337819">
                  <a:moveTo>
                    <a:pt x="148060" y="102708"/>
                  </a:moveTo>
                  <a:lnTo>
                    <a:pt x="112047" y="126716"/>
                  </a:lnTo>
                  <a:lnTo>
                    <a:pt x="110710" y="129383"/>
                  </a:lnTo>
                  <a:lnTo>
                    <a:pt x="108042" y="132052"/>
                  </a:lnTo>
                  <a:lnTo>
                    <a:pt x="106711" y="134719"/>
                  </a:lnTo>
                  <a:lnTo>
                    <a:pt x="102708" y="138719"/>
                  </a:lnTo>
                  <a:lnTo>
                    <a:pt x="101376" y="142722"/>
                  </a:lnTo>
                  <a:lnTo>
                    <a:pt x="101376" y="146725"/>
                  </a:lnTo>
                  <a:lnTo>
                    <a:pt x="102708" y="152060"/>
                  </a:lnTo>
                  <a:lnTo>
                    <a:pt x="106711" y="154727"/>
                  </a:lnTo>
                  <a:lnTo>
                    <a:pt x="110710" y="154727"/>
                  </a:lnTo>
                  <a:lnTo>
                    <a:pt x="113377" y="153393"/>
                  </a:lnTo>
                  <a:lnTo>
                    <a:pt x="128051" y="138719"/>
                  </a:lnTo>
                  <a:lnTo>
                    <a:pt x="132052" y="136051"/>
                  </a:lnTo>
                  <a:lnTo>
                    <a:pt x="134719" y="136051"/>
                  </a:lnTo>
                  <a:lnTo>
                    <a:pt x="138722" y="133384"/>
                  </a:lnTo>
                  <a:lnTo>
                    <a:pt x="214183" y="133384"/>
                  </a:lnTo>
                  <a:lnTo>
                    <a:pt x="210583" y="131655"/>
                  </a:lnTo>
                  <a:lnTo>
                    <a:pt x="200080" y="126716"/>
                  </a:lnTo>
                  <a:lnTo>
                    <a:pt x="194078" y="122923"/>
                  </a:lnTo>
                  <a:lnTo>
                    <a:pt x="182071" y="115836"/>
                  </a:lnTo>
                  <a:lnTo>
                    <a:pt x="176068" y="112043"/>
                  </a:lnTo>
                  <a:lnTo>
                    <a:pt x="167566" y="108333"/>
                  </a:lnTo>
                  <a:lnTo>
                    <a:pt x="160063" y="105375"/>
                  </a:lnTo>
                  <a:lnTo>
                    <a:pt x="153561" y="103416"/>
                  </a:lnTo>
                  <a:lnTo>
                    <a:pt x="148060" y="10270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527158" y="653868"/>
              <a:ext cx="164062" cy="25343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152345" y="519149"/>
              <a:ext cx="427355" cy="391160"/>
            </a:xfrm>
            <a:custGeom>
              <a:avLst/>
              <a:gdLst/>
              <a:ahLst/>
              <a:cxnLst/>
              <a:rect l="l" t="t" r="r" b="b"/>
              <a:pathLst>
                <a:path w="427354" h="391159">
                  <a:moveTo>
                    <a:pt x="425498" y="0"/>
                  </a:moveTo>
                  <a:lnTo>
                    <a:pt x="416163" y="0"/>
                  </a:lnTo>
                  <a:lnTo>
                    <a:pt x="413495" y="2667"/>
                  </a:lnTo>
                  <a:lnTo>
                    <a:pt x="410201" y="7878"/>
                  </a:lnTo>
                  <a:lnTo>
                    <a:pt x="406158" y="13338"/>
                  </a:lnTo>
                  <a:lnTo>
                    <a:pt x="401115" y="18798"/>
                  </a:lnTo>
                  <a:lnTo>
                    <a:pt x="394822" y="24008"/>
                  </a:lnTo>
                  <a:lnTo>
                    <a:pt x="373477" y="42680"/>
                  </a:lnTo>
                  <a:lnTo>
                    <a:pt x="317458" y="86697"/>
                  </a:lnTo>
                  <a:lnTo>
                    <a:pt x="289446" y="112876"/>
                  </a:lnTo>
                  <a:lnTo>
                    <a:pt x="267624" y="153497"/>
                  </a:lnTo>
                  <a:lnTo>
                    <a:pt x="261582" y="169502"/>
                  </a:lnTo>
                  <a:lnTo>
                    <a:pt x="259935" y="175899"/>
                  </a:lnTo>
                  <a:lnTo>
                    <a:pt x="259038" y="182047"/>
                  </a:lnTo>
                  <a:lnTo>
                    <a:pt x="258767" y="188070"/>
                  </a:lnTo>
                  <a:lnTo>
                    <a:pt x="258205" y="194323"/>
                  </a:lnTo>
                  <a:lnTo>
                    <a:pt x="258767" y="240090"/>
                  </a:lnTo>
                  <a:lnTo>
                    <a:pt x="259310" y="254576"/>
                  </a:lnTo>
                  <a:lnTo>
                    <a:pt x="259102" y="267936"/>
                  </a:lnTo>
                  <a:lnTo>
                    <a:pt x="246929" y="306785"/>
                  </a:lnTo>
                  <a:lnTo>
                    <a:pt x="209249" y="324457"/>
                  </a:lnTo>
                  <a:lnTo>
                    <a:pt x="178091" y="328354"/>
                  </a:lnTo>
                  <a:lnTo>
                    <a:pt x="168233" y="328959"/>
                  </a:lnTo>
                  <a:lnTo>
                    <a:pt x="149392" y="330793"/>
                  </a:lnTo>
                  <a:lnTo>
                    <a:pt x="115547" y="330626"/>
                  </a:lnTo>
                  <a:lnTo>
                    <a:pt x="100437" y="330231"/>
                  </a:lnTo>
                  <a:lnTo>
                    <a:pt x="55188" y="326792"/>
                  </a:lnTo>
                  <a:lnTo>
                    <a:pt x="24011" y="313455"/>
                  </a:lnTo>
                  <a:lnTo>
                    <a:pt x="24011" y="300117"/>
                  </a:lnTo>
                  <a:lnTo>
                    <a:pt x="22675" y="293446"/>
                  </a:lnTo>
                  <a:lnTo>
                    <a:pt x="22675" y="285443"/>
                  </a:lnTo>
                  <a:lnTo>
                    <a:pt x="21343" y="280108"/>
                  </a:lnTo>
                  <a:lnTo>
                    <a:pt x="17340" y="278772"/>
                  </a:lnTo>
                  <a:lnTo>
                    <a:pt x="12005" y="280108"/>
                  </a:lnTo>
                  <a:lnTo>
                    <a:pt x="8006" y="282775"/>
                  </a:lnTo>
                  <a:lnTo>
                    <a:pt x="5335" y="286774"/>
                  </a:lnTo>
                  <a:lnTo>
                    <a:pt x="5335" y="289443"/>
                  </a:lnTo>
                  <a:lnTo>
                    <a:pt x="3375" y="307221"/>
                  </a:lnTo>
                  <a:lnTo>
                    <a:pt x="458" y="329772"/>
                  </a:lnTo>
                  <a:lnTo>
                    <a:pt x="0" y="334796"/>
                  </a:lnTo>
                  <a:lnTo>
                    <a:pt x="2272" y="352802"/>
                  </a:lnTo>
                  <a:lnTo>
                    <a:pt x="40788" y="387065"/>
                  </a:lnTo>
                  <a:lnTo>
                    <a:pt x="85180" y="391068"/>
                  </a:lnTo>
                  <a:lnTo>
                    <a:pt x="113377" y="390819"/>
                  </a:lnTo>
                  <a:lnTo>
                    <a:pt x="181404" y="384148"/>
                  </a:lnTo>
                  <a:lnTo>
                    <a:pt x="231424" y="363306"/>
                  </a:lnTo>
                  <a:lnTo>
                    <a:pt x="261435" y="333460"/>
                  </a:lnTo>
                  <a:lnTo>
                    <a:pt x="275607" y="294613"/>
                  </a:lnTo>
                  <a:lnTo>
                    <a:pt x="282775" y="246761"/>
                  </a:lnTo>
                  <a:lnTo>
                    <a:pt x="285443" y="154727"/>
                  </a:lnTo>
                  <a:lnTo>
                    <a:pt x="292113" y="148056"/>
                  </a:lnTo>
                  <a:lnTo>
                    <a:pt x="293450" y="145389"/>
                  </a:lnTo>
                  <a:lnTo>
                    <a:pt x="301452" y="137386"/>
                  </a:lnTo>
                  <a:lnTo>
                    <a:pt x="346635" y="101204"/>
                  </a:lnTo>
                  <a:lnTo>
                    <a:pt x="378813" y="76027"/>
                  </a:lnTo>
                  <a:lnTo>
                    <a:pt x="390777" y="64773"/>
                  </a:lnTo>
                  <a:lnTo>
                    <a:pt x="418392" y="28801"/>
                  </a:lnTo>
                  <a:lnTo>
                    <a:pt x="426833" y="6670"/>
                  </a:lnTo>
                  <a:lnTo>
                    <a:pt x="426833" y="2667"/>
                  </a:lnTo>
                  <a:lnTo>
                    <a:pt x="42549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02606" y="477663"/>
              <a:ext cx="1006389" cy="48832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85586" y="613850"/>
              <a:ext cx="2062177" cy="44684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830499" y="621856"/>
              <a:ext cx="245745" cy="294005"/>
            </a:xfrm>
            <a:custGeom>
              <a:avLst/>
              <a:gdLst/>
              <a:ahLst/>
              <a:cxnLst/>
              <a:rect l="l" t="t" r="r" b="b"/>
              <a:pathLst>
                <a:path w="245745" h="294005">
                  <a:moveTo>
                    <a:pt x="202745" y="0"/>
                  </a:moveTo>
                  <a:lnTo>
                    <a:pt x="193054" y="12232"/>
                  </a:lnTo>
                  <a:lnTo>
                    <a:pt x="184238" y="22839"/>
                  </a:lnTo>
                  <a:lnTo>
                    <a:pt x="170733" y="38677"/>
                  </a:lnTo>
                  <a:lnTo>
                    <a:pt x="172065" y="45349"/>
                  </a:lnTo>
                  <a:lnTo>
                    <a:pt x="176068" y="50684"/>
                  </a:lnTo>
                  <a:lnTo>
                    <a:pt x="181404" y="54687"/>
                  </a:lnTo>
                  <a:lnTo>
                    <a:pt x="185403" y="58686"/>
                  </a:lnTo>
                  <a:lnTo>
                    <a:pt x="193410" y="64021"/>
                  </a:lnTo>
                  <a:lnTo>
                    <a:pt x="202745" y="69357"/>
                  </a:lnTo>
                  <a:lnTo>
                    <a:pt x="208080" y="72025"/>
                  </a:lnTo>
                  <a:lnTo>
                    <a:pt x="212083" y="72025"/>
                  </a:lnTo>
                  <a:lnTo>
                    <a:pt x="216082" y="70693"/>
                  </a:lnTo>
                  <a:lnTo>
                    <a:pt x="218751" y="69357"/>
                  </a:lnTo>
                  <a:lnTo>
                    <a:pt x="242763" y="40013"/>
                  </a:lnTo>
                  <a:lnTo>
                    <a:pt x="245430" y="34678"/>
                  </a:lnTo>
                  <a:lnTo>
                    <a:pt x="245430" y="30675"/>
                  </a:lnTo>
                  <a:lnTo>
                    <a:pt x="244095" y="28008"/>
                  </a:lnTo>
                  <a:lnTo>
                    <a:pt x="236612" y="23465"/>
                  </a:lnTo>
                  <a:lnTo>
                    <a:pt x="228255" y="17671"/>
                  </a:lnTo>
                  <a:lnTo>
                    <a:pt x="219148" y="10376"/>
                  </a:lnTo>
                  <a:lnTo>
                    <a:pt x="209416" y="1332"/>
                  </a:lnTo>
                  <a:lnTo>
                    <a:pt x="202745" y="0"/>
                  </a:lnTo>
                  <a:close/>
                </a:path>
                <a:path w="245745" h="294005">
                  <a:moveTo>
                    <a:pt x="241428" y="264099"/>
                  </a:moveTo>
                  <a:lnTo>
                    <a:pt x="176068" y="264099"/>
                  </a:lnTo>
                  <a:lnTo>
                    <a:pt x="174061" y="266493"/>
                  </a:lnTo>
                  <a:lnTo>
                    <a:pt x="178737" y="272102"/>
                  </a:lnTo>
                  <a:lnTo>
                    <a:pt x="188071" y="281440"/>
                  </a:lnTo>
                  <a:lnTo>
                    <a:pt x="192074" y="284107"/>
                  </a:lnTo>
                  <a:lnTo>
                    <a:pt x="194743" y="286776"/>
                  </a:lnTo>
                  <a:lnTo>
                    <a:pt x="202745" y="292111"/>
                  </a:lnTo>
                  <a:lnTo>
                    <a:pt x="208080" y="293446"/>
                  </a:lnTo>
                  <a:lnTo>
                    <a:pt x="213415" y="292111"/>
                  </a:lnTo>
                  <a:lnTo>
                    <a:pt x="241428" y="264099"/>
                  </a:lnTo>
                  <a:close/>
                </a:path>
                <a:path w="245745" h="294005">
                  <a:moveTo>
                    <a:pt x="144058" y="214746"/>
                  </a:moveTo>
                  <a:lnTo>
                    <a:pt x="123215" y="237090"/>
                  </a:lnTo>
                  <a:lnTo>
                    <a:pt x="115357" y="245885"/>
                  </a:lnTo>
                  <a:lnTo>
                    <a:pt x="109376" y="253429"/>
                  </a:lnTo>
                  <a:lnTo>
                    <a:pt x="112043" y="260099"/>
                  </a:lnTo>
                  <a:lnTo>
                    <a:pt x="114710" y="265435"/>
                  </a:lnTo>
                  <a:lnTo>
                    <a:pt x="120045" y="269434"/>
                  </a:lnTo>
                  <a:lnTo>
                    <a:pt x="125380" y="274769"/>
                  </a:lnTo>
                  <a:lnTo>
                    <a:pt x="132052" y="280104"/>
                  </a:lnTo>
                  <a:lnTo>
                    <a:pt x="138719" y="286776"/>
                  </a:lnTo>
                  <a:lnTo>
                    <a:pt x="145389" y="289443"/>
                  </a:lnTo>
                  <a:lnTo>
                    <a:pt x="174061" y="266493"/>
                  </a:lnTo>
                  <a:lnTo>
                    <a:pt x="172065" y="264099"/>
                  </a:lnTo>
                  <a:lnTo>
                    <a:pt x="241428" y="264099"/>
                  </a:lnTo>
                  <a:lnTo>
                    <a:pt x="244095" y="261432"/>
                  </a:lnTo>
                  <a:lnTo>
                    <a:pt x="245430" y="253429"/>
                  </a:lnTo>
                  <a:lnTo>
                    <a:pt x="236847" y="245426"/>
                  </a:lnTo>
                  <a:lnTo>
                    <a:pt x="181404" y="245426"/>
                  </a:lnTo>
                  <a:lnTo>
                    <a:pt x="155705" y="222167"/>
                  </a:lnTo>
                  <a:lnTo>
                    <a:pt x="150724" y="217415"/>
                  </a:lnTo>
                  <a:lnTo>
                    <a:pt x="144058" y="214746"/>
                  </a:lnTo>
                  <a:close/>
                </a:path>
                <a:path w="245745" h="294005">
                  <a:moveTo>
                    <a:pt x="117537" y="214746"/>
                  </a:moveTo>
                  <a:lnTo>
                    <a:pt x="90702" y="214746"/>
                  </a:lnTo>
                  <a:lnTo>
                    <a:pt x="90702" y="217415"/>
                  </a:lnTo>
                  <a:lnTo>
                    <a:pt x="92034" y="218749"/>
                  </a:lnTo>
                  <a:lnTo>
                    <a:pt x="93370" y="226753"/>
                  </a:lnTo>
                  <a:lnTo>
                    <a:pt x="92034" y="232088"/>
                  </a:lnTo>
                  <a:lnTo>
                    <a:pt x="86699" y="234755"/>
                  </a:lnTo>
                  <a:lnTo>
                    <a:pt x="79155" y="238986"/>
                  </a:lnTo>
                  <a:lnTo>
                    <a:pt x="70361" y="243593"/>
                  </a:lnTo>
                  <a:lnTo>
                    <a:pt x="60065" y="248449"/>
                  </a:lnTo>
                  <a:lnTo>
                    <a:pt x="48021" y="253429"/>
                  </a:lnTo>
                  <a:lnTo>
                    <a:pt x="33513" y="259119"/>
                  </a:lnTo>
                  <a:lnTo>
                    <a:pt x="13505" y="267497"/>
                  </a:lnTo>
                  <a:lnTo>
                    <a:pt x="8003" y="269434"/>
                  </a:lnTo>
                  <a:lnTo>
                    <a:pt x="2668" y="273438"/>
                  </a:lnTo>
                  <a:lnTo>
                    <a:pt x="0" y="277437"/>
                  </a:lnTo>
                  <a:lnTo>
                    <a:pt x="0" y="282773"/>
                  </a:lnTo>
                  <a:lnTo>
                    <a:pt x="4003" y="286776"/>
                  </a:lnTo>
                  <a:lnTo>
                    <a:pt x="8003" y="288112"/>
                  </a:lnTo>
                  <a:lnTo>
                    <a:pt x="10670" y="288112"/>
                  </a:lnTo>
                  <a:lnTo>
                    <a:pt x="21467" y="286922"/>
                  </a:lnTo>
                  <a:lnTo>
                    <a:pt x="32013" y="285609"/>
                  </a:lnTo>
                  <a:lnTo>
                    <a:pt x="42559" y="284545"/>
                  </a:lnTo>
                  <a:lnTo>
                    <a:pt x="53356" y="284107"/>
                  </a:lnTo>
                  <a:lnTo>
                    <a:pt x="64027" y="282773"/>
                  </a:lnTo>
                  <a:lnTo>
                    <a:pt x="72029" y="282773"/>
                  </a:lnTo>
                  <a:lnTo>
                    <a:pt x="104021" y="249388"/>
                  </a:lnTo>
                  <a:lnTo>
                    <a:pt x="109501" y="237090"/>
                  </a:lnTo>
                  <a:lnTo>
                    <a:pt x="112044" y="229753"/>
                  </a:lnTo>
                  <a:lnTo>
                    <a:pt x="115530" y="220082"/>
                  </a:lnTo>
                  <a:lnTo>
                    <a:pt x="117466" y="214935"/>
                  </a:lnTo>
                  <a:lnTo>
                    <a:pt x="117537" y="214746"/>
                  </a:lnTo>
                  <a:close/>
                </a:path>
                <a:path w="245745" h="294005">
                  <a:moveTo>
                    <a:pt x="205412" y="220082"/>
                  </a:moveTo>
                  <a:lnTo>
                    <a:pt x="202745" y="222750"/>
                  </a:lnTo>
                  <a:lnTo>
                    <a:pt x="181404" y="245426"/>
                  </a:lnTo>
                  <a:lnTo>
                    <a:pt x="236847" y="245426"/>
                  </a:lnTo>
                  <a:lnTo>
                    <a:pt x="205412" y="220082"/>
                  </a:lnTo>
                  <a:close/>
                </a:path>
                <a:path w="245745" h="294005">
                  <a:moveTo>
                    <a:pt x="100040" y="125380"/>
                  </a:moveTo>
                  <a:lnTo>
                    <a:pt x="86699" y="125380"/>
                  </a:lnTo>
                  <a:lnTo>
                    <a:pt x="80197" y="129381"/>
                  </a:lnTo>
                  <a:lnTo>
                    <a:pt x="74695" y="135383"/>
                  </a:lnTo>
                  <a:lnTo>
                    <a:pt x="70194" y="143387"/>
                  </a:lnTo>
                  <a:lnTo>
                    <a:pt x="67233" y="151849"/>
                  </a:lnTo>
                  <a:lnTo>
                    <a:pt x="66694" y="153454"/>
                  </a:lnTo>
                  <a:lnTo>
                    <a:pt x="66694" y="156060"/>
                  </a:lnTo>
                  <a:lnTo>
                    <a:pt x="64027" y="161395"/>
                  </a:lnTo>
                  <a:lnTo>
                    <a:pt x="60022" y="170729"/>
                  </a:lnTo>
                  <a:lnTo>
                    <a:pt x="56023" y="178733"/>
                  </a:lnTo>
                  <a:lnTo>
                    <a:pt x="54687" y="185403"/>
                  </a:lnTo>
                  <a:lnTo>
                    <a:pt x="54687" y="194741"/>
                  </a:lnTo>
                  <a:lnTo>
                    <a:pt x="57355" y="202745"/>
                  </a:lnTo>
                  <a:lnTo>
                    <a:pt x="63857" y="209309"/>
                  </a:lnTo>
                  <a:lnTo>
                    <a:pt x="71360" y="213248"/>
                  </a:lnTo>
                  <a:lnTo>
                    <a:pt x="79863" y="214935"/>
                  </a:lnTo>
                  <a:lnTo>
                    <a:pt x="89367" y="214746"/>
                  </a:lnTo>
                  <a:lnTo>
                    <a:pt x="117537" y="214746"/>
                  </a:lnTo>
                  <a:lnTo>
                    <a:pt x="120045" y="208080"/>
                  </a:lnTo>
                  <a:lnTo>
                    <a:pt x="127257" y="205120"/>
                  </a:lnTo>
                  <a:lnTo>
                    <a:pt x="134719" y="200410"/>
                  </a:lnTo>
                  <a:lnTo>
                    <a:pt x="168280" y="162727"/>
                  </a:lnTo>
                  <a:lnTo>
                    <a:pt x="125380" y="162727"/>
                  </a:lnTo>
                  <a:lnTo>
                    <a:pt x="122713" y="161395"/>
                  </a:lnTo>
                  <a:lnTo>
                    <a:pt x="119234" y="149619"/>
                  </a:lnTo>
                  <a:lnTo>
                    <a:pt x="114878" y="140219"/>
                  </a:lnTo>
                  <a:lnTo>
                    <a:pt x="109772" y="133070"/>
                  </a:lnTo>
                  <a:lnTo>
                    <a:pt x="104040" y="128049"/>
                  </a:lnTo>
                  <a:lnTo>
                    <a:pt x="100040" y="125380"/>
                  </a:lnTo>
                  <a:close/>
                </a:path>
                <a:path w="245745" h="294005">
                  <a:moveTo>
                    <a:pt x="192074" y="113375"/>
                  </a:moveTo>
                  <a:lnTo>
                    <a:pt x="184072" y="113375"/>
                  </a:lnTo>
                  <a:lnTo>
                    <a:pt x="178737" y="116042"/>
                  </a:lnTo>
                  <a:lnTo>
                    <a:pt x="174734" y="121377"/>
                  </a:lnTo>
                  <a:lnTo>
                    <a:pt x="164230" y="134904"/>
                  </a:lnTo>
                  <a:lnTo>
                    <a:pt x="130716" y="161395"/>
                  </a:lnTo>
                  <a:lnTo>
                    <a:pt x="125380" y="162727"/>
                  </a:lnTo>
                  <a:lnTo>
                    <a:pt x="168280" y="162727"/>
                  </a:lnTo>
                  <a:lnTo>
                    <a:pt x="173401" y="156060"/>
                  </a:lnTo>
                  <a:lnTo>
                    <a:pt x="174734" y="152057"/>
                  </a:lnTo>
                  <a:lnTo>
                    <a:pt x="177401" y="149388"/>
                  </a:lnTo>
                  <a:lnTo>
                    <a:pt x="216339" y="149388"/>
                  </a:lnTo>
                  <a:lnTo>
                    <a:pt x="217084" y="149056"/>
                  </a:lnTo>
                  <a:lnTo>
                    <a:pt x="238757" y="118709"/>
                  </a:lnTo>
                  <a:lnTo>
                    <a:pt x="206748" y="118709"/>
                  </a:lnTo>
                  <a:lnTo>
                    <a:pt x="201413" y="116042"/>
                  </a:lnTo>
                  <a:lnTo>
                    <a:pt x="196077" y="114710"/>
                  </a:lnTo>
                  <a:lnTo>
                    <a:pt x="192074" y="113375"/>
                  </a:lnTo>
                  <a:close/>
                </a:path>
                <a:path w="245745" h="294005">
                  <a:moveTo>
                    <a:pt x="216339" y="149388"/>
                  </a:moveTo>
                  <a:lnTo>
                    <a:pt x="182736" y="149388"/>
                  </a:lnTo>
                  <a:lnTo>
                    <a:pt x="186739" y="150724"/>
                  </a:lnTo>
                  <a:lnTo>
                    <a:pt x="197659" y="153454"/>
                  </a:lnTo>
                  <a:lnTo>
                    <a:pt x="203808" y="153454"/>
                  </a:lnTo>
                  <a:lnTo>
                    <a:pt x="210832" y="151849"/>
                  </a:lnTo>
                  <a:lnTo>
                    <a:pt x="216339" y="149388"/>
                  </a:lnTo>
                  <a:close/>
                </a:path>
                <a:path w="245745" h="294005">
                  <a:moveTo>
                    <a:pt x="241426" y="92034"/>
                  </a:moveTo>
                  <a:lnTo>
                    <a:pt x="234756" y="92034"/>
                  </a:lnTo>
                  <a:lnTo>
                    <a:pt x="232276" y="95056"/>
                  </a:lnTo>
                  <a:lnTo>
                    <a:pt x="229030" y="100036"/>
                  </a:lnTo>
                  <a:lnTo>
                    <a:pt x="228921" y="100203"/>
                  </a:lnTo>
                  <a:lnTo>
                    <a:pt x="224815" y="107603"/>
                  </a:lnTo>
                  <a:lnTo>
                    <a:pt x="220085" y="117378"/>
                  </a:lnTo>
                  <a:lnTo>
                    <a:pt x="217418" y="118709"/>
                  </a:lnTo>
                  <a:lnTo>
                    <a:pt x="238757" y="118709"/>
                  </a:lnTo>
                  <a:lnTo>
                    <a:pt x="240094" y="116042"/>
                  </a:lnTo>
                  <a:lnTo>
                    <a:pt x="242763" y="105371"/>
                  </a:lnTo>
                  <a:lnTo>
                    <a:pt x="245346" y="100203"/>
                  </a:lnTo>
                  <a:lnTo>
                    <a:pt x="245430" y="94701"/>
                  </a:lnTo>
                  <a:lnTo>
                    <a:pt x="241426" y="9203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74439" y="593845"/>
              <a:ext cx="202745" cy="314787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17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72044" y="813688"/>
            <a:ext cx="446405" cy="505459"/>
          </a:xfrm>
          <a:custGeom>
            <a:avLst/>
            <a:gdLst/>
            <a:ahLst/>
            <a:cxnLst/>
            <a:rect l="l" t="t" r="r" b="b"/>
            <a:pathLst>
              <a:path w="446404" h="505459">
                <a:moveTo>
                  <a:pt x="108242" y="228930"/>
                </a:moveTo>
                <a:lnTo>
                  <a:pt x="105384" y="220738"/>
                </a:lnTo>
                <a:lnTo>
                  <a:pt x="99695" y="214680"/>
                </a:lnTo>
                <a:lnTo>
                  <a:pt x="91147" y="210769"/>
                </a:lnTo>
                <a:lnTo>
                  <a:pt x="83553" y="206971"/>
                </a:lnTo>
                <a:lnTo>
                  <a:pt x="77851" y="205079"/>
                </a:lnTo>
                <a:lnTo>
                  <a:pt x="72161" y="205079"/>
                </a:lnTo>
                <a:lnTo>
                  <a:pt x="68364" y="206971"/>
                </a:lnTo>
                <a:lnTo>
                  <a:pt x="64566" y="210769"/>
                </a:lnTo>
                <a:lnTo>
                  <a:pt x="60642" y="221424"/>
                </a:lnTo>
                <a:lnTo>
                  <a:pt x="53174" y="243052"/>
                </a:lnTo>
                <a:lnTo>
                  <a:pt x="48895" y="239839"/>
                </a:lnTo>
                <a:lnTo>
                  <a:pt x="33464" y="163068"/>
                </a:lnTo>
                <a:lnTo>
                  <a:pt x="32283" y="115824"/>
                </a:lnTo>
                <a:lnTo>
                  <a:pt x="32639" y="87706"/>
                </a:lnTo>
                <a:lnTo>
                  <a:pt x="33705" y="60286"/>
                </a:lnTo>
                <a:lnTo>
                  <a:pt x="35483" y="33591"/>
                </a:lnTo>
                <a:lnTo>
                  <a:pt x="37985" y="7594"/>
                </a:lnTo>
                <a:lnTo>
                  <a:pt x="36080" y="3797"/>
                </a:lnTo>
                <a:lnTo>
                  <a:pt x="34188" y="1905"/>
                </a:lnTo>
                <a:lnTo>
                  <a:pt x="30378" y="0"/>
                </a:lnTo>
                <a:lnTo>
                  <a:pt x="26593" y="0"/>
                </a:lnTo>
                <a:lnTo>
                  <a:pt x="22796" y="1905"/>
                </a:lnTo>
                <a:lnTo>
                  <a:pt x="20891" y="3797"/>
                </a:lnTo>
                <a:lnTo>
                  <a:pt x="10680" y="33705"/>
                </a:lnTo>
                <a:lnTo>
                  <a:pt x="6210" y="45453"/>
                </a:lnTo>
                <a:lnTo>
                  <a:pt x="1905" y="55067"/>
                </a:lnTo>
                <a:lnTo>
                  <a:pt x="0" y="224066"/>
                </a:lnTo>
                <a:lnTo>
                  <a:pt x="2463" y="250380"/>
                </a:lnTo>
                <a:lnTo>
                  <a:pt x="13093" y="289483"/>
                </a:lnTo>
                <a:lnTo>
                  <a:pt x="44653" y="317931"/>
                </a:lnTo>
                <a:lnTo>
                  <a:pt x="53174" y="318998"/>
                </a:lnTo>
                <a:lnTo>
                  <a:pt x="62661" y="318998"/>
                </a:lnTo>
                <a:lnTo>
                  <a:pt x="95897" y="288861"/>
                </a:lnTo>
                <a:lnTo>
                  <a:pt x="108242" y="239255"/>
                </a:lnTo>
                <a:lnTo>
                  <a:pt x="108242" y="228930"/>
                </a:lnTo>
                <a:close/>
              </a:path>
              <a:path w="446404" h="505459">
                <a:moveTo>
                  <a:pt x="362673" y="455714"/>
                </a:moveTo>
                <a:lnTo>
                  <a:pt x="350608" y="446405"/>
                </a:lnTo>
                <a:lnTo>
                  <a:pt x="340131" y="438150"/>
                </a:lnTo>
                <a:lnTo>
                  <a:pt x="331431" y="430618"/>
                </a:lnTo>
                <a:lnTo>
                  <a:pt x="324700" y="423430"/>
                </a:lnTo>
                <a:lnTo>
                  <a:pt x="317106" y="421538"/>
                </a:lnTo>
                <a:lnTo>
                  <a:pt x="277228" y="463308"/>
                </a:lnTo>
                <a:lnTo>
                  <a:pt x="277228" y="467106"/>
                </a:lnTo>
                <a:lnTo>
                  <a:pt x="279133" y="472808"/>
                </a:lnTo>
                <a:lnTo>
                  <a:pt x="284822" y="480402"/>
                </a:lnTo>
                <a:lnTo>
                  <a:pt x="290525" y="486092"/>
                </a:lnTo>
                <a:lnTo>
                  <a:pt x="296214" y="489889"/>
                </a:lnTo>
                <a:lnTo>
                  <a:pt x="307606" y="501294"/>
                </a:lnTo>
                <a:lnTo>
                  <a:pt x="322795" y="505091"/>
                </a:lnTo>
                <a:lnTo>
                  <a:pt x="360781" y="467106"/>
                </a:lnTo>
                <a:lnTo>
                  <a:pt x="362673" y="463308"/>
                </a:lnTo>
                <a:lnTo>
                  <a:pt x="362673" y="455714"/>
                </a:lnTo>
                <a:close/>
              </a:path>
              <a:path w="446404" h="505459">
                <a:moveTo>
                  <a:pt x="402551" y="381660"/>
                </a:moveTo>
                <a:lnTo>
                  <a:pt x="400659" y="375970"/>
                </a:lnTo>
                <a:lnTo>
                  <a:pt x="398754" y="374065"/>
                </a:lnTo>
                <a:lnTo>
                  <a:pt x="390918" y="368757"/>
                </a:lnTo>
                <a:lnTo>
                  <a:pt x="381660" y="361492"/>
                </a:lnTo>
                <a:lnTo>
                  <a:pt x="370979" y="352437"/>
                </a:lnTo>
                <a:lnTo>
                  <a:pt x="358876" y="341782"/>
                </a:lnTo>
                <a:lnTo>
                  <a:pt x="349389" y="341782"/>
                </a:lnTo>
                <a:lnTo>
                  <a:pt x="341223" y="352437"/>
                </a:lnTo>
                <a:lnTo>
                  <a:pt x="333959" y="361492"/>
                </a:lnTo>
                <a:lnTo>
                  <a:pt x="327761" y="368757"/>
                </a:lnTo>
                <a:lnTo>
                  <a:pt x="326593" y="370014"/>
                </a:lnTo>
                <a:lnTo>
                  <a:pt x="326593" y="372173"/>
                </a:lnTo>
                <a:lnTo>
                  <a:pt x="326593" y="374065"/>
                </a:lnTo>
                <a:lnTo>
                  <a:pt x="322795" y="374065"/>
                </a:lnTo>
                <a:lnTo>
                  <a:pt x="324573" y="372173"/>
                </a:lnTo>
                <a:lnTo>
                  <a:pt x="324713" y="372173"/>
                </a:lnTo>
                <a:lnTo>
                  <a:pt x="326593" y="372173"/>
                </a:lnTo>
                <a:lnTo>
                  <a:pt x="326593" y="370014"/>
                </a:lnTo>
                <a:lnTo>
                  <a:pt x="324624" y="372122"/>
                </a:lnTo>
                <a:lnTo>
                  <a:pt x="317106" y="366471"/>
                </a:lnTo>
                <a:lnTo>
                  <a:pt x="309511" y="362673"/>
                </a:lnTo>
                <a:lnTo>
                  <a:pt x="305714" y="358876"/>
                </a:lnTo>
                <a:lnTo>
                  <a:pt x="298653" y="353504"/>
                </a:lnTo>
                <a:lnTo>
                  <a:pt x="291947" y="348665"/>
                </a:lnTo>
                <a:lnTo>
                  <a:pt x="285953" y="344195"/>
                </a:lnTo>
                <a:lnTo>
                  <a:pt x="281025" y="339890"/>
                </a:lnTo>
                <a:lnTo>
                  <a:pt x="267855" y="354482"/>
                </a:lnTo>
                <a:lnTo>
                  <a:pt x="256819" y="366941"/>
                </a:lnTo>
                <a:lnTo>
                  <a:pt x="247916" y="377266"/>
                </a:lnTo>
                <a:lnTo>
                  <a:pt x="241147" y="385457"/>
                </a:lnTo>
                <a:lnTo>
                  <a:pt x="239255" y="387362"/>
                </a:lnTo>
                <a:lnTo>
                  <a:pt x="239255" y="391160"/>
                </a:lnTo>
                <a:lnTo>
                  <a:pt x="243052" y="394957"/>
                </a:lnTo>
                <a:lnTo>
                  <a:pt x="250850" y="404241"/>
                </a:lnTo>
                <a:lnTo>
                  <a:pt x="259905" y="412280"/>
                </a:lnTo>
                <a:lnTo>
                  <a:pt x="270027" y="419252"/>
                </a:lnTo>
                <a:lnTo>
                  <a:pt x="281025" y="425335"/>
                </a:lnTo>
                <a:lnTo>
                  <a:pt x="284822" y="427228"/>
                </a:lnTo>
                <a:lnTo>
                  <a:pt x="290525" y="427228"/>
                </a:lnTo>
                <a:lnTo>
                  <a:pt x="296214" y="423430"/>
                </a:lnTo>
                <a:lnTo>
                  <a:pt x="317258" y="398894"/>
                </a:lnTo>
                <a:lnTo>
                  <a:pt x="315214" y="396849"/>
                </a:lnTo>
                <a:lnTo>
                  <a:pt x="319011" y="396849"/>
                </a:lnTo>
                <a:lnTo>
                  <a:pt x="339890" y="417741"/>
                </a:lnTo>
                <a:lnTo>
                  <a:pt x="347484" y="423430"/>
                </a:lnTo>
                <a:lnTo>
                  <a:pt x="355079" y="427228"/>
                </a:lnTo>
                <a:lnTo>
                  <a:pt x="362673" y="427228"/>
                </a:lnTo>
                <a:lnTo>
                  <a:pt x="392785" y="396849"/>
                </a:lnTo>
                <a:lnTo>
                  <a:pt x="400659" y="387362"/>
                </a:lnTo>
                <a:lnTo>
                  <a:pt x="402551" y="381660"/>
                </a:lnTo>
                <a:close/>
              </a:path>
              <a:path w="446404" h="505459">
                <a:moveTo>
                  <a:pt x="446227" y="81648"/>
                </a:moveTo>
                <a:lnTo>
                  <a:pt x="392823" y="62420"/>
                </a:lnTo>
                <a:lnTo>
                  <a:pt x="368109" y="61201"/>
                </a:lnTo>
                <a:lnTo>
                  <a:pt x="341795" y="62661"/>
                </a:lnTo>
                <a:lnTo>
                  <a:pt x="328968" y="69075"/>
                </a:lnTo>
                <a:lnTo>
                  <a:pt x="316153" y="79756"/>
                </a:lnTo>
                <a:lnTo>
                  <a:pt x="303339" y="94703"/>
                </a:lnTo>
                <a:lnTo>
                  <a:pt x="290525" y="113931"/>
                </a:lnTo>
                <a:lnTo>
                  <a:pt x="290525" y="117729"/>
                </a:lnTo>
                <a:lnTo>
                  <a:pt x="294322" y="121526"/>
                </a:lnTo>
                <a:lnTo>
                  <a:pt x="300012" y="125323"/>
                </a:lnTo>
                <a:lnTo>
                  <a:pt x="303809" y="123431"/>
                </a:lnTo>
                <a:lnTo>
                  <a:pt x="309511" y="119621"/>
                </a:lnTo>
                <a:lnTo>
                  <a:pt x="316331" y="112153"/>
                </a:lnTo>
                <a:lnTo>
                  <a:pt x="322808" y="106807"/>
                </a:lnTo>
                <a:lnTo>
                  <a:pt x="329272" y="103606"/>
                </a:lnTo>
                <a:lnTo>
                  <a:pt x="336092" y="102539"/>
                </a:lnTo>
                <a:lnTo>
                  <a:pt x="357759" y="101854"/>
                </a:lnTo>
                <a:lnTo>
                  <a:pt x="376923" y="102781"/>
                </a:lnTo>
                <a:lnTo>
                  <a:pt x="393242" y="105473"/>
                </a:lnTo>
                <a:lnTo>
                  <a:pt x="406349" y="110134"/>
                </a:lnTo>
                <a:lnTo>
                  <a:pt x="404926" y="111556"/>
                </a:lnTo>
                <a:lnTo>
                  <a:pt x="404215" y="112153"/>
                </a:lnTo>
                <a:lnTo>
                  <a:pt x="400659" y="113931"/>
                </a:lnTo>
                <a:lnTo>
                  <a:pt x="361962" y="134340"/>
                </a:lnTo>
                <a:lnTo>
                  <a:pt x="349656" y="141160"/>
                </a:lnTo>
                <a:lnTo>
                  <a:pt x="326593" y="155841"/>
                </a:lnTo>
                <a:lnTo>
                  <a:pt x="326593" y="229755"/>
                </a:lnTo>
                <a:lnTo>
                  <a:pt x="326593" y="233553"/>
                </a:lnTo>
                <a:lnTo>
                  <a:pt x="304698" y="266395"/>
                </a:lnTo>
                <a:lnTo>
                  <a:pt x="272059" y="281851"/>
                </a:lnTo>
                <a:lnTo>
                  <a:pt x="271919" y="281851"/>
                </a:lnTo>
                <a:lnTo>
                  <a:pt x="253479" y="285724"/>
                </a:lnTo>
                <a:lnTo>
                  <a:pt x="258216" y="282917"/>
                </a:lnTo>
                <a:lnTo>
                  <a:pt x="259422" y="282206"/>
                </a:lnTo>
                <a:lnTo>
                  <a:pt x="265569" y="276313"/>
                </a:lnTo>
                <a:lnTo>
                  <a:pt x="271538" y="267741"/>
                </a:lnTo>
                <a:lnTo>
                  <a:pt x="278295" y="257352"/>
                </a:lnTo>
                <a:lnTo>
                  <a:pt x="284353" y="248742"/>
                </a:lnTo>
                <a:lnTo>
                  <a:pt x="289687" y="241566"/>
                </a:lnTo>
                <a:lnTo>
                  <a:pt x="294322" y="235458"/>
                </a:lnTo>
                <a:lnTo>
                  <a:pt x="300012" y="227863"/>
                </a:lnTo>
                <a:lnTo>
                  <a:pt x="307606" y="224066"/>
                </a:lnTo>
                <a:lnTo>
                  <a:pt x="320903" y="224066"/>
                </a:lnTo>
                <a:lnTo>
                  <a:pt x="326593" y="229755"/>
                </a:lnTo>
                <a:lnTo>
                  <a:pt x="326593" y="155841"/>
                </a:lnTo>
                <a:lnTo>
                  <a:pt x="325475" y="156540"/>
                </a:lnTo>
                <a:lnTo>
                  <a:pt x="310934" y="167576"/>
                </a:lnTo>
                <a:lnTo>
                  <a:pt x="298538" y="179324"/>
                </a:lnTo>
                <a:lnTo>
                  <a:pt x="291299" y="188417"/>
                </a:lnTo>
                <a:lnTo>
                  <a:pt x="292455" y="191897"/>
                </a:lnTo>
                <a:lnTo>
                  <a:pt x="288531" y="191897"/>
                </a:lnTo>
                <a:lnTo>
                  <a:pt x="291299" y="188417"/>
                </a:lnTo>
                <a:lnTo>
                  <a:pt x="290525" y="186080"/>
                </a:lnTo>
                <a:lnTo>
                  <a:pt x="286727" y="178485"/>
                </a:lnTo>
                <a:lnTo>
                  <a:pt x="279247" y="172440"/>
                </a:lnTo>
                <a:lnTo>
                  <a:pt x="271056" y="168516"/>
                </a:lnTo>
                <a:lnTo>
                  <a:pt x="263944" y="167106"/>
                </a:lnTo>
                <a:lnTo>
                  <a:pt x="263944" y="220256"/>
                </a:lnTo>
                <a:lnTo>
                  <a:pt x="263817" y="228092"/>
                </a:lnTo>
                <a:lnTo>
                  <a:pt x="254647" y="246341"/>
                </a:lnTo>
                <a:lnTo>
                  <a:pt x="240919" y="261797"/>
                </a:lnTo>
                <a:lnTo>
                  <a:pt x="222554" y="274053"/>
                </a:lnTo>
                <a:lnTo>
                  <a:pt x="199377" y="282917"/>
                </a:lnTo>
                <a:lnTo>
                  <a:pt x="201510" y="281851"/>
                </a:lnTo>
                <a:lnTo>
                  <a:pt x="205079" y="275805"/>
                </a:lnTo>
                <a:lnTo>
                  <a:pt x="210058" y="264769"/>
                </a:lnTo>
                <a:lnTo>
                  <a:pt x="216471" y="248742"/>
                </a:lnTo>
                <a:lnTo>
                  <a:pt x="222161" y="239128"/>
                </a:lnTo>
                <a:lnTo>
                  <a:pt x="227863" y="230238"/>
                </a:lnTo>
                <a:lnTo>
                  <a:pt x="233451" y="222186"/>
                </a:lnTo>
                <a:lnTo>
                  <a:pt x="239255" y="214566"/>
                </a:lnTo>
                <a:lnTo>
                  <a:pt x="241147" y="210769"/>
                </a:lnTo>
                <a:lnTo>
                  <a:pt x="246849" y="208876"/>
                </a:lnTo>
                <a:lnTo>
                  <a:pt x="252552" y="210769"/>
                </a:lnTo>
                <a:lnTo>
                  <a:pt x="260146" y="214566"/>
                </a:lnTo>
                <a:lnTo>
                  <a:pt x="262039" y="218363"/>
                </a:lnTo>
                <a:lnTo>
                  <a:pt x="263944" y="220256"/>
                </a:lnTo>
                <a:lnTo>
                  <a:pt x="263944" y="167106"/>
                </a:lnTo>
                <a:lnTo>
                  <a:pt x="262153" y="166738"/>
                </a:lnTo>
                <a:lnTo>
                  <a:pt x="215430" y="190588"/>
                </a:lnTo>
                <a:lnTo>
                  <a:pt x="200507" y="219468"/>
                </a:lnTo>
                <a:lnTo>
                  <a:pt x="195580" y="231419"/>
                </a:lnTo>
                <a:lnTo>
                  <a:pt x="190652" y="243014"/>
                </a:lnTo>
                <a:lnTo>
                  <a:pt x="186093" y="254444"/>
                </a:lnTo>
                <a:lnTo>
                  <a:pt x="180505" y="266395"/>
                </a:lnTo>
                <a:lnTo>
                  <a:pt x="174929" y="277469"/>
                </a:lnTo>
                <a:lnTo>
                  <a:pt x="169799" y="287286"/>
                </a:lnTo>
                <a:lnTo>
                  <a:pt x="165201" y="296214"/>
                </a:lnTo>
                <a:lnTo>
                  <a:pt x="155702" y="296214"/>
                </a:lnTo>
                <a:lnTo>
                  <a:pt x="138620" y="301917"/>
                </a:lnTo>
                <a:lnTo>
                  <a:pt x="136715" y="305714"/>
                </a:lnTo>
                <a:lnTo>
                  <a:pt x="136715" y="317106"/>
                </a:lnTo>
                <a:lnTo>
                  <a:pt x="140512" y="320903"/>
                </a:lnTo>
                <a:lnTo>
                  <a:pt x="148107" y="324700"/>
                </a:lnTo>
                <a:lnTo>
                  <a:pt x="155841" y="324700"/>
                </a:lnTo>
                <a:lnTo>
                  <a:pt x="167335" y="324459"/>
                </a:lnTo>
                <a:lnTo>
                  <a:pt x="177749" y="323900"/>
                </a:lnTo>
                <a:lnTo>
                  <a:pt x="187985" y="322795"/>
                </a:lnTo>
                <a:lnTo>
                  <a:pt x="195846" y="321373"/>
                </a:lnTo>
                <a:lnTo>
                  <a:pt x="205308" y="319951"/>
                </a:lnTo>
                <a:lnTo>
                  <a:pt x="216560" y="318528"/>
                </a:lnTo>
                <a:lnTo>
                  <a:pt x="229768" y="317106"/>
                </a:lnTo>
                <a:lnTo>
                  <a:pt x="243230" y="316776"/>
                </a:lnTo>
                <a:lnTo>
                  <a:pt x="254914" y="315912"/>
                </a:lnTo>
                <a:lnTo>
                  <a:pt x="309981" y="297878"/>
                </a:lnTo>
                <a:lnTo>
                  <a:pt x="323723" y="286715"/>
                </a:lnTo>
                <a:lnTo>
                  <a:pt x="328142" y="283133"/>
                </a:lnTo>
                <a:lnTo>
                  <a:pt x="345592" y="263931"/>
                </a:lnTo>
                <a:lnTo>
                  <a:pt x="356984" y="241147"/>
                </a:lnTo>
                <a:lnTo>
                  <a:pt x="360565" y="234353"/>
                </a:lnTo>
                <a:lnTo>
                  <a:pt x="362915" y="228092"/>
                </a:lnTo>
                <a:lnTo>
                  <a:pt x="363791" y="224066"/>
                </a:lnTo>
                <a:lnTo>
                  <a:pt x="364185" y="222186"/>
                </a:lnTo>
                <a:lnTo>
                  <a:pt x="364578" y="216458"/>
                </a:lnTo>
                <a:lnTo>
                  <a:pt x="364578" y="210769"/>
                </a:lnTo>
                <a:lnTo>
                  <a:pt x="363943" y="208876"/>
                </a:lnTo>
                <a:lnTo>
                  <a:pt x="360781" y="199377"/>
                </a:lnTo>
                <a:lnTo>
                  <a:pt x="355460" y="191897"/>
                </a:lnTo>
                <a:lnTo>
                  <a:pt x="348195" y="186563"/>
                </a:lnTo>
                <a:lnTo>
                  <a:pt x="341503" y="184188"/>
                </a:lnTo>
                <a:lnTo>
                  <a:pt x="339153" y="183349"/>
                </a:lnTo>
                <a:lnTo>
                  <a:pt x="338823" y="183349"/>
                </a:lnTo>
                <a:lnTo>
                  <a:pt x="337997" y="184188"/>
                </a:lnTo>
                <a:lnTo>
                  <a:pt x="335622" y="182994"/>
                </a:lnTo>
                <a:lnTo>
                  <a:pt x="328498" y="182283"/>
                </a:lnTo>
                <a:lnTo>
                  <a:pt x="334200" y="182283"/>
                </a:lnTo>
                <a:lnTo>
                  <a:pt x="335622" y="182994"/>
                </a:lnTo>
                <a:lnTo>
                  <a:pt x="338848" y="183324"/>
                </a:lnTo>
                <a:lnTo>
                  <a:pt x="374078" y="163296"/>
                </a:lnTo>
                <a:lnTo>
                  <a:pt x="385076" y="157568"/>
                </a:lnTo>
                <a:lnTo>
                  <a:pt x="395198" y="151663"/>
                </a:lnTo>
                <a:lnTo>
                  <a:pt x="423799" y="125437"/>
                </a:lnTo>
                <a:lnTo>
                  <a:pt x="440880" y="96964"/>
                </a:lnTo>
                <a:lnTo>
                  <a:pt x="446227" y="816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197726" y="604814"/>
            <a:ext cx="2825115" cy="720090"/>
            <a:chOff x="5197726" y="604814"/>
            <a:chExt cx="2825115" cy="72009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20148" y="956807"/>
              <a:ext cx="102538" cy="17777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97726" y="604814"/>
              <a:ext cx="2678749" cy="719650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4804444" y="7327308"/>
            <a:ext cx="974725" cy="1254760"/>
            <a:chOff x="4804444" y="7327308"/>
            <a:chExt cx="974725" cy="1254760"/>
          </a:xfrm>
        </p:grpSpPr>
        <p:sp>
          <p:nvSpPr>
            <p:cNvPr id="7" name="object 7"/>
            <p:cNvSpPr/>
            <p:nvPr/>
          </p:nvSpPr>
          <p:spPr>
            <a:xfrm>
              <a:off x="4804444" y="7327308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7" y="0"/>
                  </a:moveTo>
                  <a:lnTo>
                    <a:pt x="437367" y="3810"/>
                  </a:lnTo>
                  <a:lnTo>
                    <a:pt x="388814" y="12700"/>
                  </a:lnTo>
                  <a:lnTo>
                    <a:pt x="341975" y="27940"/>
                  </a:lnTo>
                  <a:lnTo>
                    <a:pt x="297119" y="49530"/>
                  </a:lnTo>
                  <a:lnTo>
                    <a:pt x="254452" y="76200"/>
                  </a:lnTo>
                  <a:lnTo>
                    <a:pt x="214269" y="107950"/>
                  </a:lnTo>
                  <a:lnTo>
                    <a:pt x="176796" y="143510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60"/>
                  </a:lnTo>
                  <a:lnTo>
                    <a:pt x="58562" y="328930"/>
                  </a:lnTo>
                  <a:lnTo>
                    <a:pt x="38127" y="383540"/>
                  </a:lnTo>
                  <a:lnTo>
                    <a:pt x="21827" y="441960"/>
                  </a:lnTo>
                  <a:lnTo>
                    <a:pt x="9875" y="501650"/>
                  </a:lnTo>
                  <a:lnTo>
                    <a:pt x="2509" y="563880"/>
                  </a:lnTo>
                  <a:lnTo>
                    <a:pt x="0" y="627380"/>
                  </a:lnTo>
                  <a:lnTo>
                    <a:pt x="626" y="659130"/>
                  </a:lnTo>
                  <a:lnTo>
                    <a:pt x="5594" y="722630"/>
                  </a:lnTo>
                  <a:lnTo>
                    <a:pt x="15271" y="783590"/>
                  </a:lnTo>
                  <a:lnTo>
                    <a:pt x="29437" y="843280"/>
                  </a:lnTo>
                  <a:lnTo>
                    <a:pt x="47862" y="899160"/>
                  </a:lnTo>
                  <a:lnTo>
                    <a:pt x="70265" y="952500"/>
                  </a:lnTo>
                  <a:lnTo>
                    <a:pt x="96437" y="1002030"/>
                  </a:lnTo>
                  <a:lnTo>
                    <a:pt x="126133" y="1049020"/>
                  </a:lnTo>
                  <a:lnTo>
                    <a:pt x="159117" y="1092200"/>
                  </a:lnTo>
                  <a:lnTo>
                    <a:pt x="195163" y="1130300"/>
                  </a:lnTo>
                  <a:lnTo>
                    <a:pt x="234033" y="1164590"/>
                  </a:lnTo>
                  <a:lnTo>
                    <a:pt x="275490" y="1192530"/>
                  </a:lnTo>
                  <a:lnTo>
                    <a:pt x="319284" y="1216660"/>
                  </a:lnTo>
                  <a:lnTo>
                    <a:pt x="365173" y="1235710"/>
                  </a:lnTo>
                  <a:lnTo>
                    <a:pt x="412898" y="1248410"/>
                  </a:lnTo>
                  <a:lnTo>
                    <a:pt x="462211" y="1254760"/>
                  </a:lnTo>
                  <a:lnTo>
                    <a:pt x="487357" y="1254760"/>
                  </a:lnTo>
                  <a:lnTo>
                    <a:pt x="487357" y="1242060"/>
                  </a:lnTo>
                  <a:lnTo>
                    <a:pt x="463011" y="1242060"/>
                  </a:lnTo>
                  <a:lnTo>
                    <a:pt x="439009" y="1239520"/>
                  </a:lnTo>
                  <a:lnTo>
                    <a:pt x="392055" y="1230630"/>
                  </a:lnTo>
                  <a:lnTo>
                    <a:pt x="346712" y="1215390"/>
                  </a:lnTo>
                  <a:lnTo>
                    <a:pt x="303195" y="1195070"/>
                  </a:lnTo>
                  <a:lnTo>
                    <a:pt x="261774" y="1168400"/>
                  </a:lnTo>
                  <a:lnTo>
                    <a:pt x="222642" y="1137920"/>
                  </a:lnTo>
                  <a:lnTo>
                    <a:pt x="186062" y="1102360"/>
                  </a:lnTo>
                  <a:lnTo>
                    <a:pt x="152302" y="1062990"/>
                  </a:lnTo>
                  <a:lnTo>
                    <a:pt x="121583" y="1019810"/>
                  </a:lnTo>
                  <a:lnTo>
                    <a:pt x="94165" y="971550"/>
                  </a:lnTo>
                  <a:lnTo>
                    <a:pt x="70319" y="920750"/>
                  </a:lnTo>
                  <a:lnTo>
                    <a:pt x="50238" y="867410"/>
                  </a:lnTo>
                  <a:lnTo>
                    <a:pt x="34189" y="811530"/>
                  </a:lnTo>
                  <a:lnTo>
                    <a:pt x="22432" y="751840"/>
                  </a:lnTo>
                  <a:lnTo>
                    <a:pt x="15343" y="692150"/>
                  </a:lnTo>
                  <a:lnTo>
                    <a:pt x="13434" y="660400"/>
                  </a:lnTo>
                  <a:lnTo>
                    <a:pt x="13360" y="659130"/>
                  </a:lnTo>
                  <a:lnTo>
                    <a:pt x="12758" y="627380"/>
                  </a:lnTo>
                  <a:lnTo>
                    <a:pt x="13360" y="595630"/>
                  </a:lnTo>
                  <a:lnTo>
                    <a:pt x="15217" y="565150"/>
                  </a:lnTo>
                  <a:lnTo>
                    <a:pt x="22432" y="502920"/>
                  </a:lnTo>
                  <a:lnTo>
                    <a:pt x="34189" y="444500"/>
                  </a:lnTo>
                  <a:lnTo>
                    <a:pt x="50238" y="387350"/>
                  </a:lnTo>
                  <a:lnTo>
                    <a:pt x="70319" y="334010"/>
                  </a:lnTo>
                  <a:lnTo>
                    <a:pt x="94165" y="283210"/>
                  </a:lnTo>
                  <a:lnTo>
                    <a:pt x="121583" y="236220"/>
                  </a:lnTo>
                  <a:lnTo>
                    <a:pt x="152302" y="191770"/>
                  </a:lnTo>
                  <a:lnTo>
                    <a:pt x="186062" y="152400"/>
                  </a:lnTo>
                  <a:lnTo>
                    <a:pt x="222642" y="116840"/>
                  </a:lnTo>
                  <a:lnTo>
                    <a:pt x="261774" y="86360"/>
                  </a:lnTo>
                  <a:lnTo>
                    <a:pt x="303195" y="60960"/>
                  </a:lnTo>
                  <a:lnTo>
                    <a:pt x="369162" y="31750"/>
                  </a:lnTo>
                  <a:lnTo>
                    <a:pt x="439009" y="15240"/>
                  </a:lnTo>
                  <a:lnTo>
                    <a:pt x="487357" y="12700"/>
                  </a:lnTo>
                  <a:lnTo>
                    <a:pt x="487357" y="0"/>
                  </a:lnTo>
                  <a:close/>
                </a:path>
                <a:path w="974725" h="1254759">
                  <a:moveTo>
                    <a:pt x="487357" y="0"/>
                  </a:moveTo>
                  <a:lnTo>
                    <a:pt x="487357" y="12700"/>
                  </a:lnTo>
                  <a:lnTo>
                    <a:pt x="535706" y="15240"/>
                  </a:lnTo>
                  <a:lnTo>
                    <a:pt x="582656" y="25400"/>
                  </a:lnTo>
                  <a:lnTo>
                    <a:pt x="650002" y="49530"/>
                  </a:lnTo>
                  <a:lnTo>
                    <a:pt x="692496" y="72390"/>
                  </a:lnTo>
                  <a:lnTo>
                    <a:pt x="732802" y="101600"/>
                  </a:lnTo>
                  <a:lnTo>
                    <a:pt x="770677" y="134620"/>
                  </a:lnTo>
                  <a:lnTo>
                    <a:pt x="805874" y="171450"/>
                  </a:lnTo>
                  <a:lnTo>
                    <a:pt x="838159" y="213360"/>
                  </a:lnTo>
                  <a:lnTo>
                    <a:pt x="867258" y="259080"/>
                  </a:lnTo>
                  <a:lnTo>
                    <a:pt x="892933" y="308610"/>
                  </a:lnTo>
                  <a:lnTo>
                    <a:pt x="914941" y="360680"/>
                  </a:lnTo>
                  <a:lnTo>
                    <a:pt x="933013" y="415290"/>
                  </a:lnTo>
                  <a:lnTo>
                    <a:pt x="946933" y="473710"/>
                  </a:lnTo>
                  <a:lnTo>
                    <a:pt x="956459" y="533400"/>
                  </a:lnTo>
                  <a:lnTo>
                    <a:pt x="961351" y="595630"/>
                  </a:lnTo>
                  <a:lnTo>
                    <a:pt x="961952" y="627380"/>
                  </a:lnTo>
                  <a:lnTo>
                    <a:pt x="961351" y="659130"/>
                  </a:lnTo>
                  <a:lnTo>
                    <a:pt x="956459" y="721360"/>
                  </a:lnTo>
                  <a:lnTo>
                    <a:pt x="946933" y="782320"/>
                  </a:lnTo>
                  <a:lnTo>
                    <a:pt x="933013" y="839470"/>
                  </a:lnTo>
                  <a:lnTo>
                    <a:pt x="914941" y="895350"/>
                  </a:lnTo>
                  <a:lnTo>
                    <a:pt x="892933" y="947420"/>
                  </a:lnTo>
                  <a:lnTo>
                    <a:pt x="867258" y="995680"/>
                  </a:lnTo>
                  <a:lnTo>
                    <a:pt x="838159" y="1041400"/>
                  </a:lnTo>
                  <a:lnTo>
                    <a:pt x="805874" y="1083310"/>
                  </a:lnTo>
                  <a:lnTo>
                    <a:pt x="770677" y="1121410"/>
                  </a:lnTo>
                  <a:lnTo>
                    <a:pt x="732802" y="1154430"/>
                  </a:lnTo>
                  <a:lnTo>
                    <a:pt x="692496" y="1182370"/>
                  </a:lnTo>
                  <a:lnTo>
                    <a:pt x="650002" y="1205230"/>
                  </a:lnTo>
                  <a:lnTo>
                    <a:pt x="582656" y="1230630"/>
                  </a:lnTo>
                  <a:lnTo>
                    <a:pt x="535706" y="1239520"/>
                  </a:lnTo>
                  <a:lnTo>
                    <a:pt x="511704" y="1242060"/>
                  </a:lnTo>
                  <a:lnTo>
                    <a:pt x="487357" y="1242060"/>
                  </a:lnTo>
                  <a:lnTo>
                    <a:pt x="487357" y="1254760"/>
                  </a:lnTo>
                  <a:lnTo>
                    <a:pt x="512503" y="1254760"/>
                  </a:lnTo>
                  <a:lnTo>
                    <a:pt x="537347" y="1252220"/>
                  </a:lnTo>
                  <a:lnTo>
                    <a:pt x="609541" y="1235710"/>
                  </a:lnTo>
                  <a:lnTo>
                    <a:pt x="655430" y="1216660"/>
                  </a:lnTo>
                  <a:lnTo>
                    <a:pt x="699221" y="1192530"/>
                  </a:lnTo>
                  <a:lnTo>
                    <a:pt x="740679" y="1164590"/>
                  </a:lnTo>
                  <a:lnTo>
                    <a:pt x="779547" y="1130300"/>
                  </a:lnTo>
                  <a:lnTo>
                    <a:pt x="815595" y="1092200"/>
                  </a:lnTo>
                  <a:lnTo>
                    <a:pt x="848578" y="1049020"/>
                  </a:lnTo>
                  <a:lnTo>
                    <a:pt x="878274" y="1002030"/>
                  </a:lnTo>
                  <a:lnTo>
                    <a:pt x="904447" y="952500"/>
                  </a:lnTo>
                  <a:lnTo>
                    <a:pt x="926849" y="899160"/>
                  </a:lnTo>
                  <a:lnTo>
                    <a:pt x="945273" y="843280"/>
                  </a:lnTo>
                  <a:lnTo>
                    <a:pt x="959440" y="783590"/>
                  </a:lnTo>
                  <a:lnTo>
                    <a:pt x="969116" y="722630"/>
                  </a:lnTo>
                  <a:lnTo>
                    <a:pt x="974059" y="660400"/>
                  </a:lnTo>
                  <a:lnTo>
                    <a:pt x="974711" y="627380"/>
                  </a:lnTo>
                  <a:lnTo>
                    <a:pt x="974059" y="595630"/>
                  </a:lnTo>
                  <a:lnTo>
                    <a:pt x="969240" y="533400"/>
                  </a:lnTo>
                  <a:lnTo>
                    <a:pt x="959440" y="471170"/>
                  </a:lnTo>
                  <a:lnTo>
                    <a:pt x="945273" y="412750"/>
                  </a:lnTo>
                  <a:lnTo>
                    <a:pt x="926849" y="355600"/>
                  </a:lnTo>
                  <a:lnTo>
                    <a:pt x="904447" y="302260"/>
                  </a:lnTo>
                  <a:lnTo>
                    <a:pt x="878274" y="252730"/>
                  </a:lnTo>
                  <a:lnTo>
                    <a:pt x="848578" y="205740"/>
                  </a:lnTo>
                  <a:lnTo>
                    <a:pt x="815595" y="163830"/>
                  </a:lnTo>
                  <a:lnTo>
                    <a:pt x="779547" y="125730"/>
                  </a:lnTo>
                  <a:lnTo>
                    <a:pt x="740679" y="91440"/>
                  </a:lnTo>
                  <a:lnTo>
                    <a:pt x="699221" y="62230"/>
                  </a:lnTo>
                  <a:lnTo>
                    <a:pt x="655430" y="38100"/>
                  </a:lnTo>
                  <a:lnTo>
                    <a:pt x="585896" y="12700"/>
                  </a:lnTo>
                  <a:lnTo>
                    <a:pt x="537347" y="3810"/>
                  </a:lnTo>
                  <a:lnTo>
                    <a:pt x="512503" y="1270"/>
                  </a:lnTo>
                  <a:lnTo>
                    <a:pt x="4873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86020" y="7372256"/>
              <a:ext cx="876883" cy="1203451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70039" y="7327323"/>
            <a:ext cx="974746" cy="1254760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6919514" y="7327308"/>
            <a:ext cx="974725" cy="1254760"/>
            <a:chOff x="6919514" y="7327308"/>
            <a:chExt cx="974725" cy="1254760"/>
          </a:xfrm>
        </p:grpSpPr>
        <p:sp>
          <p:nvSpPr>
            <p:cNvPr id="11" name="object 11"/>
            <p:cNvSpPr/>
            <p:nvPr/>
          </p:nvSpPr>
          <p:spPr>
            <a:xfrm>
              <a:off x="6919514" y="7327308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6" y="0"/>
                  </a:moveTo>
                  <a:lnTo>
                    <a:pt x="437367" y="3810"/>
                  </a:lnTo>
                  <a:lnTo>
                    <a:pt x="388816" y="12700"/>
                  </a:lnTo>
                  <a:lnTo>
                    <a:pt x="341977" y="27940"/>
                  </a:lnTo>
                  <a:lnTo>
                    <a:pt x="297117" y="49530"/>
                  </a:lnTo>
                  <a:lnTo>
                    <a:pt x="254454" y="76200"/>
                  </a:lnTo>
                  <a:lnTo>
                    <a:pt x="214271" y="107950"/>
                  </a:lnTo>
                  <a:lnTo>
                    <a:pt x="176795" y="143510"/>
                  </a:lnTo>
                  <a:lnTo>
                    <a:pt x="142238" y="184150"/>
                  </a:lnTo>
                  <a:lnTo>
                    <a:pt x="110868" y="228600"/>
                  </a:lnTo>
                  <a:lnTo>
                    <a:pt x="82904" y="276860"/>
                  </a:lnTo>
                  <a:lnTo>
                    <a:pt x="58560" y="328930"/>
                  </a:lnTo>
                  <a:lnTo>
                    <a:pt x="38126" y="383540"/>
                  </a:lnTo>
                  <a:lnTo>
                    <a:pt x="21826" y="441960"/>
                  </a:lnTo>
                  <a:lnTo>
                    <a:pt x="9874" y="501650"/>
                  </a:lnTo>
                  <a:lnTo>
                    <a:pt x="2508" y="563880"/>
                  </a:lnTo>
                  <a:lnTo>
                    <a:pt x="0" y="627380"/>
                  </a:lnTo>
                  <a:lnTo>
                    <a:pt x="626" y="659130"/>
                  </a:lnTo>
                  <a:lnTo>
                    <a:pt x="651" y="660400"/>
                  </a:lnTo>
                  <a:lnTo>
                    <a:pt x="5594" y="722630"/>
                  </a:lnTo>
                  <a:lnTo>
                    <a:pt x="15270" y="783590"/>
                  </a:lnTo>
                  <a:lnTo>
                    <a:pt x="29439" y="843280"/>
                  </a:lnTo>
                  <a:lnTo>
                    <a:pt x="47861" y="899160"/>
                  </a:lnTo>
                  <a:lnTo>
                    <a:pt x="70264" y="952500"/>
                  </a:lnTo>
                  <a:lnTo>
                    <a:pt x="96436" y="1002030"/>
                  </a:lnTo>
                  <a:lnTo>
                    <a:pt x="126136" y="1049020"/>
                  </a:lnTo>
                  <a:lnTo>
                    <a:pt x="159115" y="1092200"/>
                  </a:lnTo>
                  <a:lnTo>
                    <a:pt x="195165" y="1130300"/>
                  </a:lnTo>
                  <a:lnTo>
                    <a:pt x="234035" y="1164590"/>
                  </a:lnTo>
                  <a:lnTo>
                    <a:pt x="275489" y="1192530"/>
                  </a:lnTo>
                  <a:lnTo>
                    <a:pt x="319283" y="1216660"/>
                  </a:lnTo>
                  <a:lnTo>
                    <a:pt x="365173" y="1235710"/>
                  </a:lnTo>
                  <a:lnTo>
                    <a:pt x="412897" y="1248410"/>
                  </a:lnTo>
                  <a:lnTo>
                    <a:pt x="462210" y="1254760"/>
                  </a:lnTo>
                  <a:lnTo>
                    <a:pt x="487356" y="1254760"/>
                  </a:lnTo>
                  <a:lnTo>
                    <a:pt x="487356" y="1242060"/>
                  </a:lnTo>
                  <a:lnTo>
                    <a:pt x="463010" y="1242060"/>
                  </a:lnTo>
                  <a:lnTo>
                    <a:pt x="439008" y="1239520"/>
                  </a:lnTo>
                  <a:lnTo>
                    <a:pt x="392057" y="1230630"/>
                  </a:lnTo>
                  <a:lnTo>
                    <a:pt x="346715" y="1215390"/>
                  </a:lnTo>
                  <a:lnTo>
                    <a:pt x="303194" y="1195070"/>
                  </a:lnTo>
                  <a:lnTo>
                    <a:pt x="261777" y="1168400"/>
                  </a:lnTo>
                  <a:lnTo>
                    <a:pt x="222644" y="1137920"/>
                  </a:lnTo>
                  <a:lnTo>
                    <a:pt x="186061" y="1102360"/>
                  </a:lnTo>
                  <a:lnTo>
                    <a:pt x="152304" y="1062990"/>
                  </a:lnTo>
                  <a:lnTo>
                    <a:pt x="121582" y="1019810"/>
                  </a:lnTo>
                  <a:lnTo>
                    <a:pt x="94164" y="971550"/>
                  </a:lnTo>
                  <a:lnTo>
                    <a:pt x="70318" y="920750"/>
                  </a:lnTo>
                  <a:lnTo>
                    <a:pt x="50237" y="867410"/>
                  </a:lnTo>
                  <a:lnTo>
                    <a:pt x="34188" y="811530"/>
                  </a:lnTo>
                  <a:lnTo>
                    <a:pt x="22430" y="751840"/>
                  </a:lnTo>
                  <a:lnTo>
                    <a:pt x="15343" y="692150"/>
                  </a:lnTo>
                  <a:lnTo>
                    <a:pt x="15217" y="690880"/>
                  </a:lnTo>
                  <a:lnTo>
                    <a:pt x="13433" y="660400"/>
                  </a:lnTo>
                  <a:lnTo>
                    <a:pt x="13359" y="659130"/>
                  </a:lnTo>
                  <a:lnTo>
                    <a:pt x="12758" y="627380"/>
                  </a:lnTo>
                  <a:lnTo>
                    <a:pt x="15217" y="565150"/>
                  </a:lnTo>
                  <a:lnTo>
                    <a:pt x="22430" y="502920"/>
                  </a:lnTo>
                  <a:lnTo>
                    <a:pt x="34188" y="444500"/>
                  </a:lnTo>
                  <a:lnTo>
                    <a:pt x="50237" y="387350"/>
                  </a:lnTo>
                  <a:lnTo>
                    <a:pt x="70318" y="334010"/>
                  </a:lnTo>
                  <a:lnTo>
                    <a:pt x="94164" y="283210"/>
                  </a:lnTo>
                  <a:lnTo>
                    <a:pt x="121582" y="236220"/>
                  </a:lnTo>
                  <a:lnTo>
                    <a:pt x="152304" y="191770"/>
                  </a:lnTo>
                  <a:lnTo>
                    <a:pt x="186061" y="152400"/>
                  </a:lnTo>
                  <a:lnTo>
                    <a:pt x="222644" y="116840"/>
                  </a:lnTo>
                  <a:lnTo>
                    <a:pt x="261777" y="86360"/>
                  </a:lnTo>
                  <a:lnTo>
                    <a:pt x="303194" y="60960"/>
                  </a:lnTo>
                  <a:lnTo>
                    <a:pt x="369161" y="31750"/>
                  </a:lnTo>
                  <a:lnTo>
                    <a:pt x="439008" y="15240"/>
                  </a:lnTo>
                  <a:lnTo>
                    <a:pt x="487356" y="12700"/>
                  </a:lnTo>
                  <a:lnTo>
                    <a:pt x="487356" y="0"/>
                  </a:lnTo>
                  <a:close/>
                </a:path>
                <a:path w="974725" h="1254759">
                  <a:moveTo>
                    <a:pt x="487356" y="0"/>
                  </a:moveTo>
                  <a:lnTo>
                    <a:pt x="487356" y="12700"/>
                  </a:lnTo>
                  <a:lnTo>
                    <a:pt x="535705" y="15240"/>
                  </a:lnTo>
                  <a:lnTo>
                    <a:pt x="582659" y="25400"/>
                  </a:lnTo>
                  <a:lnTo>
                    <a:pt x="650001" y="49530"/>
                  </a:lnTo>
                  <a:lnTo>
                    <a:pt x="692499" y="72390"/>
                  </a:lnTo>
                  <a:lnTo>
                    <a:pt x="732805" y="101600"/>
                  </a:lnTo>
                  <a:lnTo>
                    <a:pt x="770680" y="134620"/>
                  </a:lnTo>
                  <a:lnTo>
                    <a:pt x="805877" y="171450"/>
                  </a:lnTo>
                  <a:lnTo>
                    <a:pt x="838161" y="213360"/>
                  </a:lnTo>
                  <a:lnTo>
                    <a:pt x="867261" y="259080"/>
                  </a:lnTo>
                  <a:lnTo>
                    <a:pt x="892935" y="308610"/>
                  </a:lnTo>
                  <a:lnTo>
                    <a:pt x="914943" y="360680"/>
                  </a:lnTo>
                  <a:lnTo>
                    <a:pt x="933015" y="415290"/>
                  </a:lnTo>
                  <a:lnTo>
                    <a:pt x="946936" y="473710"/>
                  </a:lnTo>
                  <a:lnTo>
                    <a:pt x="956462" y="533400"/>
                  </a:lnTo>
                  <a:lnTo>
                    <a:pt x="961354" y="595630"/>
                  </a:lnTo>
                  <a:lnTo>
                    <a:pt x="961955" y="627380"/>
                  </a:lnTo>
                  <a:lnTo>
                    <a:pt x="961354" y="659130"/>
                  </a:lnTo>
                  <a:lnTo>
                    <a:pt x="956462" y="721360"/>
                  </a:lnTo>
                  <a:lnTo>
                    <a:pt x="946936" y="782320"/>
                  </a:lnTo>
                  <a:lnTo>
                    <a:pt x="933015" y="839470"/>
                  </a:lnTo>
                  <a:lnTo>
                    <a:pt x="914943" y="895350"/>
                  </a:lnTo>
                  <a:lnTo>
                    <a:pt x="892935" y="947420"/>
                  </a:lnTo>
                  <a:lnTo>
                    <a:pt x="867261" y="995680"/>
                  </a:lnTo>
                  <a:lnTo>
                    <a:pt x="838161" y="1041400"/>
                  </a:lnTo>
                  <a:lnTo>
                    <a:pt x="805877" y="1083310"/>
                  </a:lnTo>
                  <a:lnTo>
                    <a:pt x="770680" y="1121410"/>
                  </a:lnTo>
                  <a:lnTo>
                    <a:pt x="732805" y="1154430"/>
                  </a:lnTo>
                  <a:lnTo>
                    <a:pt x="692499" y="1182370"/>
                  </a:lnTo>
                  <a:lnTo>
                    <a:pt x="650001" y="1205230"/>
                  </a:lnTo>
                  <a:lnTo>
                    <a:pt x="582659" y="1230630"/>
                  </a:lnTo>
                  <a:lnTo>
                    <a:pt x="535705" y="1239520"/>
                  </a:lnTo>
                  <a:lnTo>
                    <a:pt x="511703" y="1242060"/>
                  </a:lnTo>
                  <a:lnTo>
                    <a:pt x="487356" y="1242060"/>
                  </a:lnTo>
                  <a:lnTo>
                    <a:pt x="487356" y="1254760"/>
                  </a:lnTo>
                  <a:lnTo>
                    <a:pt x="512502" y="1254760"/>
                  </a:lnTo>
                  <a:lnTo>
                    <a:pt x="537345" y="1252220"/>
                  </a:lnTo>
                  <a:lnTo>
                    <a:pt x="609540" y="1235710"/>
                  </a:lnTo>
                  <a:lnTo>
                    <a:pt x="655430" y="1216660"/>
                  </a:lnTo>
                  <a:lnTo>
                    <a:pt x="699223" y="1192530"/>
                  </a:lnTo>
                  <a:lnTo>
                    <a:pt x="740681" y="1164590"/>
                  </a:lnTo>
                  <a:lnTo>
                    <a:pt x="779550" y="1130300"/>
                  </a:lnTo>
                  <a:lnTo>
                    <a:pt x="815597" y="1092200"/>
                  </a:lnTo>
                  <a:lnTo>
                    <a:pt x="848580" y="1049020"/>
                  </a:lnTo>
                  <a:lnTo>
                    <a:pt x="878277" y="1002030"/>
                  </a:lnTo>
                  <a:lnTo>
                    <a:pt x="904449" y="952500"/>
                  </a:lnTo>
                  <a:lnTo>
                    <a:pt x="926852" y="899160"/>
                  </a:lnTo>
                  <a:lnTo>
                    <a:pt x="945276" y="843280"/>
                  </a:lnTo>
                  <a:lnTo>
                    <a:pt x="959443" y="783590"/>
                  </a:lnTo>
                  <a:lnTo>
                    <a:pt x="969119" y="722630"/>
                  </a:lnTo>
                  <a:lnTo>
                    <a:pt x="974062" y="660400"/>
                  </a:lnTo>
                  <a:lnTo>
                    <a:pt x="974713" y="627380"/>
                  </a:lnTo>
                  <a:lnTo>
                    <a:pt x="974062" y="595630"/>
                  </a:lnTo>
                  <a:lnTo>
                    <a:pt x="969242" y="533400"/>
                  </a:lnTo>
                  <a:lnTo>
                    <a:pt x="959443" y="471170"/>
                  </a:lnTo>
                  <a:lnTo>
                    <a:pt x="945276" y="412750"/>
                  </a:lnTo>
                  <a:lnTo>
                    <a:pt x="926852" y="355600"/>
                  </a:lnTo>
                  <a:lnTo>
                    <a:pt x="904449" y="302260"/>
                  </a:lnTo>
                  <a:lnTo>
                    <a:pt x="878277" y="252730"/>
                  </a:lnTo>
                  <a:lnTo>
                    <a:pt x="848580" y="205740"/>
                  </a:lnTo>
                  <a:lnTo>
                    <a:pt x="815597" y="163830"/>
                  </a:lnTo>
                  <a:lnTo>
                    <a:pt x="779550" y="125730"/>
                  </a:lnTo>
                  <a:lnTo>
                    <a:pt x="740681" y="91440"/>
                  </a:lnTo>
                  <a:lnTo>
                    <a:pt x="699223" y="62230"/>
                  </a:lnTo>
                  <a:lnTo>
                    <a:pt x="655430" y="38100"/>
                  </a:lnTo>
                  <a:lnTo>
                    <a:pt x="585899" y="12700"/>
                  </a:lnTo>
                  <a:lnTo>
                    <a:pt x="537345" y="3810"/>
                  </a:lnTo>
                  <a:lnTo>
                    <a:pt x="512502" y="1270"/>
                  </a:lnTo>
                  <a:lnTo>
                    <a:pt x="487356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01091" y="7372256"/>
              <a:ext cx="876883" cy="1203451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12170552" y="7327329"/>
            <a:ext cx="975360" cy="1254760"/>
            <a:chOff x="12170552" y="7327329"/>
            <a:chExt cx="975360" cy="1254760"/>
          </a:xfrm>
        </p:grpSpPr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70552" y="7327329"/>
              <a:ext cx="974746" cy="125475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641152" y="8121109"/>
              <a:ext cx="475468" cy="45461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77383" y="7536851"/>
              <a:ext cx="961494" cy="1020560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642317" y="7327323"/>
            <a:ext cx="974746" cy="1254760"/>
          </a:xfrm>
          <a:prstGeom prst="rect">
            <a:avLst/>
          </a:prstGeom>
        </p:spPr>
      </p:pic>
      <p:grpSp>
        <p:nvGrpSpPr>
          <p:cNvPr id="18" name="object 18"/>
          <p:cNvGrpSpPr/>
          <p:nvPr/>
        </p:nvGrpSpPr>
        <p:grpSpPr>
          <a:xfrm>
            <a:off x="10034535" y="7327329"/>
            <a:ext cx="975360" cy="1254760"/>
            <a:chOff x="10034535" y="7327329"/>
            <a:chExt cx="975360" cy="1254760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034535" y="7327329"/>
              <a:ext cx="974746" cy="12547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05131" y="8121110"/>
              <a:ext cx="475471" cy="45461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41366" y="7536851"/>
              <a:ext cx="961494" cy="1020560"/>
            </a:xfrm>
            <a:prstGeom prst="rect">
              <a:avLst/>
            </a:prstGeom>
          </p:spPr>
        </p:pic>
      </p:grpSp>
      <p:grpSp>
        <p:nvGrpSpPr>
          <p:cNvPr id="22" name="object 22"/>
          <p:cNvGrpSpPr/>
          <p:nvPr/>
        </p:nvGrpSpPr>
        <p:grpSpPr>
          <a:xfrm>
            <a:off x="584798" y="7330199"/>
            <a:ext cx="974725" cy="1254760"/>
            <a:chOff x="584798" y="7330199"/>
            <a:chExt cx="974725" cy="1254760"/>
          </a:xfrm>
        </p:grpSpPr>
        <p:sp>
          <p:nvSpPr>
            <p:cNvPr id="23" name="object 23"/>
            <p:cNvSpPr/>
            <p:nvPr/>
          </p:nvSpPr>
          <p:spPr>
            <a:xfrm>
              <a:off x="584798" y="7330199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7" y="0"/>
                  </a:moveTo>
                  <a:lnTo>
                    <a:pt x="437367" y="3809"/>
                  </a:lnTo>
                  <a:lnTo>
                    <a:pt x="388814" y="12700"/>
                  </a:lnTo>
                  <a:lnTo>
                    <a:pt x="341975" y="27939"/>
                  </a:lnTo>
                  <a:lnTo>
                    <a:pt x="297119" y="49529"/>
                  </a:lnTo>
                  <a:lnTo>
                    <a:pt x="254452" y="76200"/>
                  </a:lnTo>
                  <a:lnTo>
                    <a:pt x="214268" y="107950"/>
                  </a:lnTo>
                  <a:lnTo>
                    <a:pt x="176796" y="143509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59"/>
                  </a:lnTo>
                  <a:lnTo>
                    <a:pt x="58560" y="328929"/>
                  </a:lnTo>
                  <a:lnTo>
                    <a:pt x="38127" y="383539"/>
                  </a:lnTo>
                  <a:lnTo>
                    <a:pt x="21827" y="441959"/>
                  </a:lnTo>
                  <a:lnTo>
                    <a:pt x="9875" y="501650"/>
                  </a:lnTo>
                  <a:lnTo>
                    <a:pt x="2509" y="563879"/>
                  </a:lnTo>
                  <a:lnTo>
                    <a:pt x="0" y="627379"/>
                  </a:lnTo>
                  <a:lnTo>
                    <a:pt x="626" y="659129"/>
                  </a:lnTo>
                  <a:lnTo>
                    <a:pt x="5594" y="722629"/>
                  </a:lnTo>
                  <a:lnTo>
                    <a:pt x="15271" y="783589"/>
                  </a:lnTo>
                  <a:lnTo>
                    <a:pt x="29437" y="843279"/>
                  </a:lnTo>
                  <a:lnTo>
                    <a:pt x="47862" y="899159"/>
                  </a:lnTo>
                  <a:lnTo>
                    <a:pt x="70265" y="952499"/>
                  </a:lnTo>
                  <a:lnTo>
                    <a:pt x="96437" y="1002029"/>
                  </a:lnTo>
                  <a:lnTo>
                    <a:pt x="126133" y="1049020"/>
                  </a:lnTo>
                  <a:lnTo>
                    <a:pt x="159117" y="1092199"/>
                  </a:lnTo>
                  <a:lnTo>
                    <a:pt x="195163" y="1130299"/>
                  </a:lnTo>
                  <a:lnTo>
                    <a:pt x="234033" y="1164589"/>
                  </a:lnTo>
                  <a:lnTo>
                    <a:pt x="275489" y="1192529"/>
                  </a:lnTo>
                  <a:lnTo>
                    <a:pt x="319284" y="1216659"/>
                  </a:lnTo>
                  <a:lnTo>
                    <a:pt x="365173" y="1235709"/>
                  </a:lnTo>
                  <a:lnTo>
                    <a:pt x="412898" y="1248409"/>
                  </a:lnTo>
                  <a:lnTo>
                    <a:pt x="462211" y="1254759"/>
                  </a:lnTo>
                  <a:lnTo>
                    <a:pt x="487357" y="1254759"/>
                  </a:lnTo>
                  <a:lnTo>
                    <a:pt x="487357" y="1242059"/>
                  </a:lnTo>
                  <a:lnTo>
                    <a:pt x="463010" y="1242059"/>
                  </a:lnTo>
                  <a:lnTo>
                    <a:pt x="439009" y="1239519"/>
                  </a:lnTo>
                  <a:lnTo>
                    <a:pt x="392054" y="1230629"/>
                  </a:lnTo>
                  <a:lnTo>
                    <a:pt x="346712" y="1215389"/>
                  </a:lnTo>
                  <a:lnTo>
                    <a:pt x="303195" y="1195069"/>
                  </a:lnTo>
                  <a:lnTo>
                    <a:pt x="261773" y="1168399"/>
                  </a:lnTo>
                  <a:lnTo>
                    <a:pt x="222642" y="1137919"/>
                  </a:lnTo>
                  <a:lnTo>
                    <a:pt x="186062" y="1102359"/>
                  </a:lnTo>
                  <a:lnTo>
                    <a:pt x="152302" y="1062989"/>
                  </a:lnTo>
                  <a:lnTo>
                    <a:pt x="121583" y="1019809"/>
                  </a:lnTo>
                  <a:lnTo>
                    <a:pt x="94165" y="971549"/>
                  </a:lnTo>
                  <a:lnTo>
                    <a:pt x="70318" y="920749"/>
                  </a:lnTo>
                  <a:lnTo>
                    <a:pt x="50238" y="867409"/>
                  </a:lnTo>
                  <a:lnTo>
                    <a:pt x="34189" y="811529"/>
                  </a:lnTo>
                  <a:lnTo>
                    <a:pt x="22432" y="751839"/>
                  </a:lnTo>
                  <a:lnTo>
                    <a:pt x="15343" y="692150"/>
                  </a:lnTo>
                  <a:lnTo>
                    <a:pt x="15217" y="690879"/>
                  </a:lnTo>
                  <a:lnTo>
                    <a:pt x="13434" y="660400"/>
                  </a:lnTo>
                  <a:lnTo>
                    <a:pt x="13360" y="659129"/>
                  </a:lnTo>
                  <a:lnTo>
                    <a:pt x="12758" y="627379"/>
                  </a:lnTo>
                  <a:lnTo>
                    <a:pt x="13360" y="595629"/>
                  </a:lnTo>
                  <a:lnTo>
                    <a:pt x="18252" y="533400"/>
                  </a:lnTo>
                  <a:lnTo>
                    <a:pt x="27777" y="473709"/>
                  </a:lnTo>
                  <a:lnTo>
                    <a:pt x="41699" y="415289"/>
                  </a:lnTo>
                  <a:lnTo>
                    <a:pt x="59771" y="360679"/>
                  </a:lnTo>
                  <a:lnTo>
                    <a:pt x="81777" y="308609"/>
                  </a:lnTo>
                  <a:lnTo>
                    <a:pt x="107453" y="259079"/>
                  </a:lnTo>
                  <a:lnTo>
                    <a:pt x="136551" y="213359"/>
                  </a:lnTo>
                  <a:lnTo>
                    <a:pt x="168836" y="171450"/>
                  </a:lnTo>
                  <a:lnTo>
                    <a:pt x="204034" y="134619"/>
                  </a:lnTo>
                  <a:lnTo>
                    <a:pt x="241909" y="101600"/>
                  </a:lnTo>
                  <a:lnTo>
                    <a:pt x="282215" y="72389"/>
                  </a:lnTo>
                  <a:lnTo>
                    <a:pt x="324713" y="49529"/>
                  </a:lnTo>
                  <a:lnTo>
                    <a:pt x="369162" y="31750"/>
                  </a:lnTo>
                  <a:lnTo>
                    <a:pt x="439009" y="15239"/>
                  </a:lnTo>
                  <a:lnTo>
                    <a:pt x="487357" y="12700"/>
                  </a:lnTo>
                  <a:lnTo>
                    <a:pt x="487357" y="0"/>
                  </a:lnTo>
                  <a:close/>
                </a:path>
                <a:path w="974725" h="1254759">
                  <a:moveTo>
                    <a:pt x="487357" y="0"/>
                  </a:moveTo>
                  <a:lnTo>
                    <a:pt x="487357" y="12700"/>
                  </a:lnTo>
                  <a:lnTo>
                    <a:pt x="535705" y="15239"/>
                  </a:lnTo>
                  <a:lnTo>
                    <a:pt x="582656" y="25400"/>
                  </a:lnTo>
                  <a:lnTo>
                    <a:pt x="650001" y="49529"/>
                  </a:lnTo>
                  <a:lnTo>
                    <a:pt x="692496" y="72389"/>
                  </a:lnTo>
                  <a:lnTo>
                    <a:pt x="732801" y="101600"/>
                  </a:lnTo>
                  <a:lnTo>
                    <a:pt x="770677" y="134619"/>
                  </a:lnTo>
                  <a:lnTo>
                    <a:pt x="805874" y="171450"/>
                  </a:lnTo>
                  <a:lnTo>
                    <a:pt x="838159" y="213359"/>
                  </a:lnTo>
                  <a:lnTo>
                    <a:pt x="867257" y="259079"/>
                  </a:lnTo>
                  <a:lnTo>
                    <a:pt x="892933" y="308609"/>
                  </a:lnTo>
                  <a:lnTo>
                    <a:pt x="914939" y="360679"/>
                  </a:lnTo>
                  <a:lnTo>
                    <a:pt x="933011" y="415289"/>
                  </a:lnTo>
                  <a:lnTo>
                    <a:pt x="946933" y="473709"/>
                  </a:lnTo>
                  <a:lnTo>
                    <a:pt x="956458" y="533400"/>
                  </a:lnTo>
                  <a:lnTo>
                    <a:pt x="959372" y="563879"/>
                  </a:lnTo>
                  <a:lnTo>
                    <a:pt x="959493" y="565150"/>
                  </a:lnTo>
                  <a:lnTo>
                    <a:pt x="961351" y="595629"/>
                  </a:lnTo>
                  <a:lnTo>
                    <a:pt x="961952" y="627379"/>
                  </a:lnTo>
                  <a:lnTo>
                    <a:pt x="961351" y="659129"/>
                  </a:lnTo>
                  <a:lnTo>
                    <a:pt x="956458" y="721359"/>
                  </a:lnTo>
                  <a:lnTo>
                    <a:pt x="946933" y="782319"/>
                  </a:lnTo>
                  <a:lnTo>
                    <a:pt x="933011" y="839469"/>
                  </a:lnTo>
                  <a:lnTo>
                    <a:pt x="914939" y="895349"/>
                  </a:lnTo>
                  <a:lnTo>
                    <a:pt x="892933" y="947419"/>
                  </a:lnTo>
                  <a:lnTo>
                    <a:pt x="867257" y="995679"/>
                  </a:lnTo>
                  <a:lnTo>
                    <a:pt x="838159" y="1041399"/>
                  </a:lnTo>
                  <a:lnTo>
                    <a:pt x="805874" y="1083309"/>
                  </a:lnTo>
                  <a:lnTo>
                    <a:pt x="770677" y="1121409"/>
                  </a:lnTo>
                  <a:lnTo>
                    <a:pt x="732801" y="1154429"/>
                  </a:lnTo>
                  <a:lnTo>
                    <a:pt x="692496" y="1182369"/>
                  </a:lnTo>
                  <a:lnTo>
                    <a:pt x="650001" y="1205229"/>
                  </a:lnTo>
                  <a:lnTo>
                    <a:pt x="582656" y="1230629"/>
                  </a:lnTo>
                  <a:lnTo>
                    <a:pt x="535705" y="1239519"/>
                  </a:lnTo>
                  <a:lnTo>
                    <a:pt x="511704" y="1242059"/>
                  </a:lnTo>
                  <a:lnTo>
                    <a:pt x="487357" y="1242059"/>
                  </a:lnTo>
                  <a:lnTo>
                    <a:pt x="487357" y="1254759"/>
                  </a:lnTo>
                  <a:lnTo>
                    <a:pt x="512503" y="1254759"/>
                  </a:lnTo>
                  <a:lnTo>
                    <a:pt x="537347" y="1252219"/>
                  </a:lnTo>
                  <a:lnTo>
                    <a:pt x="609541" y="1235709"/>
                  </a:lnTo>
                  <a:lnTo>
                    <a:pt x="655430" y="1216659"/>
                  </a:lnTo>
                  <a:lnTo>
                    <a:pt x="699221" y="1192529"/>
                  </a:lnTo>
                  <a:lnTo>
                    <a:pt x="740679" y="1164589"/>
                  </a:lnTo>
                  <a:lnTo>
                    <a:pt x="779547" y="1130299"/>
                  </a:lnTo>
                  <a:lnTo>
                    <a:pt x="815594" y="1092199"/>
                  </a:lnTo>
                  <a:lnTo>
                    <a:pt x="848578" y="1049020"/>
                  </a:lnTo>
                  <a:lnTo>
                    <a:pt x="878274" y="1002029"/>
                  </a:lnTo>
                  <a:lnTo>
                    <a:pt x="904445" y="952499"/>
                  </a:lnTo>
                  <a:lnTo>
                    <a:pt x="926848" y="899159"/>
                  </a:lnTo>
                  <a:lnTo>
                    <a:pt x="945273" y="843279"/>
                  </a:lnTo>
                  <a:lnTo>
                    <a:pt x="959439" y="783589"/>
                  </a:lnTo>
                  <a:lnTo>
                    <a:pt x="969116" y="722629"/>
                  </a:lnTo>
                  <a:lnTo>
                    <a:pt x="974059" y="660400"/>
                  </a:lnTo>
                  <a:lnTo>
                    <a:pt x="974711" y="627379"/>
                  </a:lnTo>
                  <a:lnTo>
                    <a:pt x="974059" y="595629"/>
                  </a:lnTo>
                  <a:lnTo>
                    <a:pt x="972275" y="565150"/>
                  </a:lnTo>
                  <a:lnTo>
                    <a:pt x="972201" y="563879"/>
                  </a:lnTo>
                  <a:lnTo>
                    <a:pt x="969240" y="533400"/>
                  </a:lnTo>
                  <a:lnTo>
                    <a:pt x="969116" y="532129"/>
                  </a:lnTo>
                  <a:lnTo>
                    <a:pt x="959439" y="471169"/>
                  </a:lnTo>
                  <a:lnTo>
                    <a:pt x="945273" y="412750"/>
                  </a:lnTo>
                  <a:lnTo>
                    <a:pt x="926848" y="355600"/>
                  </a:lnTo>
                  <a:lnTo>
                    <a:pt x="904445" y="302259"/>
                  </a:lnTo>
                  <a:lnTo>
                    <a:pt x="878274" y="252729"/>
                  </a:lnTo>
                  <a:lnTo>
                    <a:pt x="848578" y="205739"/>
                  </a:lnTo>
                  <a:lnTo>
                    <a:pt x="815594" y="163829"/>
                  </a:lnTo>
                  <a:lnTo>
                    <a:pt x="779547" y="125729"/>
                  </a:lnTo>
                  <a:lnTo>
                    <a:pt x="740679" y="91439"/>
                  </a:lnTo>
                  <a:lnTo>
                    <a:pt x="699221" y="62229"/>
                  </a:lnTo>
                  <a:lnTo>
                    <a:pt x="655430" y="38100"/>
                  </a:lnTo>
                  <a:lnTo>
                    <a:pt x="585896" y="12700"/>
                  </a:lnTo>
                  <a:lnTo>
                    <a:pt x="537347" y="3809"/>
                  </a:lnTo>
                  <a:lnTo>
                    <a:pt x="512503" y="1269"/>
                  </a:lnTo>
                  <a:lnTo>
                    <a:pt x="4873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6375" y="7375149"/>
              <a:ext cx="876883" cy="1203449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750397" y="7327323"/>
            <a:ext cx="974746" cy="1254760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2699866" y="7330199"/>
            <a:ext cx="974725" cy="1254760"/>
            <a:chOff x="2699866" y="7330199"/>
            <a:chExt cx="974725" cy="1254760"/>
          </a:xfrm>
        </p:grpSpPr>
        <p:sp>
          <p:nvSpPr>
            <p:cNvPr id="27" name="object 27"/>
            <p:cNvSpPr/>
            <p:nvPr/>
          </p:nvSpPr>
          <p:spPr>
            <a:xfrm>
              <a:off x="2699866" y="7330199"/>
              <a:ext cx="974725" cy="1254760"/>
            </a:xfrm>
            <a:custGeom>
              <a:avLst/>
              <a:gdLst/>
              <a:ahLst/>
              <a:cxnLst/>
              <a:rect l="l" t="t" r="r" b="b"/>
              <a:pathLst>
                <a:path w="974725" h="1254759">
                  <a:moveTo>
                    <a:pt x="487353" y="0"/>
                  </a:moveTo>
                  <a:lnTo>
                    <a:pt x="437363" y="3809"/>
                  </a:lnTo>
                  <a:lnTo>
                    <a:pt x="388814" y="12700"/>
                  </a:lnTo>
                  <a:lnTo>
                    <a:pt x="341975" y="27939"/>
                  </a:lnTo>
                  <a:lnTo>
                    <a:pt x="297119" y="49529"/>
                  </a:lnTo>
                  <a:lnTo>
                    <a:pt x="254452" y="76200"/>
                  </a:lnTo>
                  <a:lnTo>
                    <a:pt x="214269" y="107950"/>
                  </a:lnTo>
                  <a:lnTo>
                    <a:pt x="176796" y="143509"/>
                  </a:lnTo>
                  <a:lnTo>
                    <a:pt x="142236" y="184150"/>
                  </a:lnTo>
                  <a:lnTo>
                    <a:pt x="110869" y="228600"/>
                  </a:lnTo>
                  <a:lnTo>
                    <a:pt x="82904" y="276859"/>
                  </a:lnTo>
                  <a:lnTo>
                    <a:pt x="58562" y="328929"/>
                  </a:lnTo>
                  <a:lnTo>
                    <a:pt x="38127" y="383539"/>
                  </a:lnTo>
                  <a:lnTo>
                    <a:pt x="21827" y="441959"/>
                  </a:lnTo>
                  <a:lnTo>
                    <a:pt x="9875" y="501650"/>
                  </a:lnTo>
                  <a:lnTo>
                    <a:pt x="2509" y="563879"/>
                  </a:lnTo>
                  <a:lnTo>
                    <a:pt x="0" y="627379"/>
                  </a:lnTo>
                  <a:lnTo>
                    <a:pt x="626" y="659129"/>
                  </a:lnTo>
                  <a:lnTo>
                    <a:pt x="651" y="660400"/>
                  </a:lnTo>
                  <a:lnTo>
                    <a:pt x="5594" y="722629"/>
                  </a:lnTo>
                  <a:lnTo>
                    <a:pt x="15271" y="783589"/>
                  </a:lnTo>
                  <a:lnTo>
                    <a:pt x="29437" y="843279"/>
                  </a:lnTo>
                  <a:lnTo>
                    <a:pt x="47862" y="899159"/>
                  </a:lnTo>
                  <a:lnTo>
                    <a:pt x="70265" y="952499"/>
                  </a:lnTo>
                  <a:lnTo>
                    <a:pt x="96437" y="1002029"/>
                  </a:lnTo>
                  <a:lnTo>
                    <a:pt x="126133" y="1049020"/>
                  </a:lnTo>
                  <a:lnTo>
                    <a:pt x="159117" y="1092199"/>
                  </a:lnTo>
                  <a:lnTo>
                    <a:pt x="195163" y="1130299"/>
                  </a:lnTo>
                  <a:lnTo>
                    <a:pt x="234033" y="1164589"/>
                  </a:lnTo>
                  <a:lnTo>
                    <a:pt x="275490" y="1192529"/>
                  </a:lnTo>
                  <a:lnTo>
                    <a:pt x="319280" y="1216659"/>
                  </a:lnTo>
                  <a:lnTo>
                    <a:pt x="365169" y="1235709"/>
                  </a:lnTo>
                  <a:lnTo>
                    <a:pt x="412894" y="1248409"/>
                  </a:lnTo>
                  <a:lnTo>
                    <a:pt x="462207" y="1254759"/>
                  </a:lnTo>
                  <a:lnTo>
                    <a:pt x="487353" y="1254759"/>
                  </a:lnTo>
                  <a:lnTo>
                    <a:pt x="487353" y="1242059"/>
                  </a:lnTo>
                  <a:lnTo>
                    <a:pt x="463007" y="1242059"/>
                  </a:lnTo>
                  <a:lnTo>
                    <a:pt x="439005" y="1239519"/>
                  </a:lnTo>
                  <a:lnTo>
                    <a:pt x="392055" y="1230629"/>
                  </a:lnTo>
                  <a:lnTo>
                    <a:pt x="346712" y="1215389"/>
                  </a:lnTo>
                  <a:lnTo>
                    <a:pt x="303195" y="1195069"/>
                  </a:lnTo>
                  <a:lnTo>
                    <a:pt x="261774" y="1168399"/>
                  </a:lnTo>
                  <a:lnTo>
                    <a:pt x="222642" y="1137919"/>
                  </a:lnTo>
                  <a:lnTo>
                    <a:pt x="186062" y="1102359"/>
                  </a:lnTo>
                  <a:lnTo>
                    <a:pt x="152302" y="1062989"/>
                  </a:lnTo>
                  <a:lnTo>
                    <a:pt x="121583" y="1019809"/>
                  </a:lnTo>
                  <a:lnTo>
                    <a:pt x="94165" y="971549"/>
                  </a:lnTo>
                  <a:lnTo>
                    <a:pt x="70319" y="920749"/>
                  </a:lnTo>
                  <a:lnTo>
                    <a:pt x="50238" y="867409"/>
                  </a:lnTo>
                  <a:lnTo>
                    <a:pt x="34189" y="811529"/>
                  </a:lnTo>
                  <a:lnTo>
                    <a:pt x="22432" y="751839"/>
                  </a:lnTo>
                  <a:lnTo>
                    <a:pt x="15343" y="692150"/>
                  </a:lnTo>
                  <a:lnTo>
                    <a:pt x="15217" y="690879"/>
                  </a:lnTo>
                  <a:lnTo>
                    <a:pt x="13434" y="660400"/>
                  </a:lnTo>
                  <a:lnTo>
                    <a:pt x="13360" y="659129"/>
                  </a:lnTo>
                  <a:lnTo>
                    <a:pt x="12758" y="627379"/>
                  </a:lnTo>
                  <a:lnTo>
                    <a:pt x="15217" y="565150"/>
                  </a:lnTo>
                  <a:lnTo>
                    <a:pt x="22432" y="502919"/>
                  </a:lnTo>
                  <a:lnTo>
                    <a:pt x="34189" y="444500"/>
                  </a:lnTo>
                  <a:lnTo>
                    <a:pt x="50238" y="387350"/>
                  </a:lnTo>
                  <a:lnTo>
                    <a:pt x="70319" y="334009"/>
                  </a:lnTo>
                  <a:lnTo>
                    <a:pt x="94165" y="283209"/>
                  </a:lnTo>
                  <a:lnTo>
                    <a:pt x="121583" y="236219"/>
                  </a:lnTo>
                  <a:lnTo>
                    <a:pt x="152302" y="191769"/>
                  </a:lnTo>
                  <a:lnTo>
                    <a:pt x="186062" y="152400"/>
                  </a:lnTo>
                  <a:lnTo>
                    <a:pt x="222642" y="116839"/>
                  </a:lnTo>
                  <a:lnTo>
                    <a:pt x="261774" y="86359"/>
                  </a:lnTo>
                  <a:lnTo>
                    <a:pt x="303195" y="60959"/>
                  </a:lnTo>
                  <a:lnTo>
                    <a:pt x="369158" y="31750"/>
                  </a:lnTo>
                  <a:lnTo>
                    <a:pt x="439005" y="15239"/>
                  </a:lnTo>
                  <a:lnTo>
                    <a:pt x="487353" y="12700"/>
                  </a:lnTo>
                  <a:lnTo>
                    <a:pt x="487353" y="0"/>
                  </a:lnTo>
                  <a:close/>
                </a:path>
                <a:path w="974725" h="1254759">
                  <a:moveTo>
                    <a:pt x="487353" y="0"/>
                  </a:moveTo>
                  <a:lnTo>
                    <a:pt x="487353" y="12700"/>
                  </a:lnTo>
                  <a:lnTo>
                    <a:pt x="535702" y="15239"/>
                  </a:lnTo>
                  <a:lnTo>
                    <a:pt x="582656" y="25400"/>
                  </a:lnTo>
                  <a:lnTo>
                    <a:pt x="649998" y="49529"/>
                  </a:lnTo>
                  <a:lnTo>
                    <a:pt x="692496" y="72389"/>
                  </a:lnTo>
                  <a:lnTo>
                    <a:pt x="732802" y="101600"/>
                  </a:lnTo>
                  <a:lnTo>
                    <a:pt x="770677" y="134619"/>
                  </a:lnTo>
                  <a:lnTo>
                    <a:pt x="805874" y="171450"/>
                  </a:lnTo>
                  <a:lnTo>
                    <a:pt x="838159" y="213359"/>
                  </a:lnTo>
                  <a:lnTo>
                    <a:pt x="867258" y="259079"/>
                  </a:lnTo>
                  <a:lnTo>
                    <a:pt x="892933" y="308609"/>
                  </a:lnTo>
                  <a:lnTo>
                    <a:pt x="914941" y="360679"/>
                  </a:lnTo>
                  <a:lnTo>
                    <a:pt x="933011" y="415289"/>
                  </a:lnTo>
                  <a:lnTo>
                    <a:pt x="946933" y="473709"/>
                  </a:lnTo>
                  <a:lnTo>
                    <a:pt x="956459" y="533400"/>
                  </a:lnTo>
                  <a:lnTo>
                    <a:pt x="961351" y="595629"/>
                  </a:lnTo>
                  <a:lnTo>
                    <a:pt x="961952" y="627379"/>
                  </a:lnTo>
                  <a:lnTo>
                    <a:pt x="961351" y="659129"/>
                  </a:lnTo>
                  <a:lnTo>
                    <a:pt x="956459" y="721359"/>
                  </a:lnTo>
                  <a:lnTo>
                    <a:pt x="946933" y="782319"/>
                  </a:lnTo>
                  <a:lnTo>
                    <a:pt x="933011" y="839469"/>
                  </a:lnTo>
                  <a:lnTo>
                    <a:pt x="914941" y="895349"/>
                  </a:lnTo>
                  <a:lnTo>
                    <a:pt x="892933" y="947419"/>
                  </a:lnTo>
                  <a:lnTo>
                    <a:pt x="867258" y="995679"/>
                  </a:lnTo>
                  <a:lnTo>
                    <a:pt x="838159" y="1041399"/>
                  </a:lnTo>
                  <a:lnTo>
                    <a:pt x="805874" y="1083309"/>
                  </a:lnTo>
                  <a:lnTo>
                    <a:pt x="770677" y="1121409"/>
                  </a:lnTo>
                  <a:lnTo>
                    <a:pt x="732802" y="1154429"/>
                  </a:lnTo>
                  <a:lnTo>
                    <a:pt x="692496" y="1182369"/>
                  </a:lnTo>
                  <a:lnTo>
                    <a:pt x="649998" y="1205229"/>
                  </a:lnTo>
                  <a:lnTo>
                    <a:pt x="582656" y="1230629"/>
                  </a:lnTo>
                  <a:lnTo>
                    <a:pt x="535702" y="1239519"/>
                  </a:lnTo>
                  <a:lnTo>
                    <a:pt x="511700" y="1242059"/>
                  </a:lnTo>
                  <a:lnTo>
                    <a:pt x="487353" y="1242059"/>
                  </a:lnTo>
                  <a:lnTo>
                    <a:pt x="487353" y="1254759"/>
                  </a:lnTo>
                  <a:lnTo>
                    <a:pt x="512499" y="1254759"/>
                  </a:lnTo>
                  <a:lnTo>
                    <a:pt x="537343" y="1252219"/>
                  </a:lnTo>
                  <a:lnTo>
                    <a:pt x="609537" y="1235709"/>
                  </a:lnTo>
                  <a:lnTo>
                    <a:pt x="655426" y="1216659"/>
                  </a:lnTo>
                  <a:lnTo>
                    <a:pt x="699221" y="1192529"/>
                  </a:lnTo>
                  <a:lnTo>
                    <a:pt x="740679" y="1164589"/>
                  </a:lnTo>
                  <a:lnTo>
                    <a:pt x="779547" y="1130299"/>
                  </a:lnTo>
                  <a:lnTo>
                    <a:pt x="815595" y="1092199"/>
                  </a:lnTo>
                  <a:lnTo>
                    <a:pt x="848578" y="1049020"/>
                  </a:lnTo>
                  <a:lnTo>
                    <a:pt x="878274" y="1002029"/>
                  </a:lnTo>
                  <a:lnTo>
                    <a:pt x="904447" y="952499"/>
                  </a:lnTo>
                  <a:lnTo>
                    <a:pt x="926849" y="899159"/>
                  </a:lnTo>
                  <a:lnTo>
                    <a:pt x="945273" y="843279"/>
                  </a:lnTo>
                  <a:lnTo>
                    <a:pt x="959440" y="783589"/>
                  </a:lnTo>
                  <a:lnTo>
                    <a:pt x="969116" y="722629"/>
                  </a:lnTo>
                  <a:lnTo>
                    <a:pt x="974059" y="660400"/>
                  </a:lnTo>
                  <a:lnTo>
                    <a:pt x="974711" y="627379"/>
                  </a:lnTo>
                  <a:lnTo>
                    <a:pt x="974059" y="595629"/>
                  </a:lnTo>
                  <a:lnTo>
                    <a:pt x="969240" y="533400"/>
                  </a:lnTo>
                  <a:lnTo>
                    <a:pt x="959440" y="471169"/>
                  </a:lnTo>
                  <a:lnTo>
                    <a:pt x="945273" y="412750"/>
                  </a:lnTo>
                  <a:lnTo>
                    <a:pt x="926849" y="355600"/>
                  </a:lnTo>
                  <a:lnTo>
                    <a:pt x="904447" y="302259"/>
                  </a:lnTo>
                  <a:lnTo>
                    <a:pt x="878274" y="252729"/>
                  </a:lnTo>
                  <a:lnTo>
                    <a:pt x="848578" y="205739"/>
                  </a:lnTo>
                  <a:lnTo>
                    <a:pt x="815595" y="163829"/>
                  </a:lnTo>
                  <a:lnTo>
                    <a:pt x="779547" y="125729"/>
                  </a:lnTo>
                  <a:lnTo>
                    <a:pt x="740679" y="91439"/>
                  </a:lnTo>
                  <a:lnTo>
                    <a:pt x="699221" y="62229"/>
                  </a:lnTo>
                  <a:lnTo>
                    <a:pt x="655426" y="38100"/>
                  </a:lnTo>
                  <a:lnTo>
                    <a:pt x="585896" y="12700"/>
                  </a:lnTo>
                  <a:lnTo>
                    <a:pt x="537343" y="3809"/>
                  </a:lnTo>
                  <a:lnTo>
                    <a:pt x="512499" y="1269"/>
                  </a:lnTo>
                  <a:lnTo>
                    <a:pt x="487353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1442" y="7375149"/>
              <a:ext cx="876883" cy="1203449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990971" y="7327329"/>
            <a:ext cx="974746" cy="125475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085080" y="7327329"/>
            <a:ext cx="974746" cy="125475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861955" y="7327323"/>
            <a:ext cx="974746" cy="125476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285041" y="1810022"/>
            <a:ext cx="3676877" cy="4907689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95810" y="1674672"/>
            <a:ext cx="3959860" cy="5056505"/>
            <a:chOff x="595810" y="1674672"/>
            <a:chExt cx="3959860" cy="5056505"/>
          </a:xfrm>
        </p:grpSpPr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60229" y="1842980"/>
              <a:ext cx="3893662" cy="4886211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97181" y="1676044"/>
              <a:ext cx="3957320" cy="5053330"/>
            </a:xfrm>
            <a:custGeom>
              <a:avLst/>
              <a:gdLst/>
              <a:ahLst/>
              <a:cxnLst/>
              <a:rect l="l" t="t" r="r" b="b"/>
              <a:pathLst>
                <a:path w="3957320" h="5053330">
                  <a:moveTo>
                    <a:pt x="0" y="0"/>
                  </a:moveTo>
                  <a:lnTo>
                    <a:pt x="3956710" y="0"/>
                  </a:lnTo>
                  <a:lnTo>
                    <a:pt x="3956710" y="5053147"/>
                  </a:lnTo>
                  <a:lnTo>
                    <a:pt x="0" y="505314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4870327" y="1674672"/>
            <a:ext cx="3959860" cy="5056505"/>
            <a:chOff x="4870327" y="1674672"/>
            <a:chExt cx="3959860" cy="5056505"/>
          </a:xfrm>
        </p:grpSpPr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871699" y="1804133"/>
              <a:ext cx="3956710" cy="492505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871699" y="1676044"/>
              <a:ext cx="3957320" cy="5053330"/>
            </a:xfrm>
            <a:custGeom>
              <a:avLst/>
              <a:gdLst/>
              <a:ahLst/>
              <a:cxnLst/>
              <a:rect l="l" t="t" r="r" b="b"/>
              <a:pathLst>
                <a:path w="3957320" h="5053330">
                  <a:moveTo>
                    <a:pt x="0" y="0"/>
                  </a:moveTo>
                  <a:lnTo>
                    <a:pt x="3956710" y="0"/>
                  </a:lnTo>
                  <a:lnTo>
                    <a:pt x="3956710" y="5053147"/>
                  </a:lnTo>
                  <a:lnTo>
                    <a:pt x="0" y="505314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/>
          <p:nvPr/>
        </p:nvSpPr>
        <p:spPr>
          <a:xfrm>
            <a:off x="9146217" y="1676044"/>
            <a:ext cx="3957320" cy="5053330"/>
          </a:xfrm>
          <a:custGeom>
            <a:avLst/>
            <a:gdLst/>
            <a:ahLst/>
            <a:cxnLst/>
            <a:rect l="l" t="t" r="r" b="b"/>
            <a:pathLst>
              <a:path w="3957319" h="5053330">
                <a:moveTo>
                  <a:pt x="0" y="0"/>
                </a:moveTo>
                <a:lnTo>
                  <a:pt x="3956710" y="0"/>
                </a:lnTo>
                <a:lnTo>
                  <a:pt x="3956710" y="5053147"/>
                </a:lnTo>
                <a:lnTo>
                  <a:pt x="0" y="5053147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20190" y="2294679"/>
            <a:ext cx="2799715" cy="4516120"/>
            <a:chOff x="6920190" y="2294679"/>
            <a:chExt cx="2799715" cy="45161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21562" y="2335748"/>
              <a:ext cx="2796710" cy="447317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921562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9875804" y="2294679"/>
            <a:ext cx="2799715" cy="4516120"/>
            <a:chOff x="9875804" y="2294679"/>
            <a:chExt cx="2799715" cy="451612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77175" y="2401743"/>
              <a:ext cx="2796710" cy="440718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877175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5000" dirty="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08961" y="2294679"/>
            <a:ext cx="2799715" cy="4516120"/>
            <a:chOff x="1008961" y="2294679"/>
            <a:chExt cx="2799715" cy="4516120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0333" y="2402665"/>
              <a:ext cx="2796710" cy="440625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010333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964575" y="2294679"/>
            <a:ext cx="2799715" cy="4516120"/>
            <a:chOff x="3964575" y="2294679"/>
            <a:chExt cx="2799715" cy="451612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65947" y="2351972"/>
              <a:ext cx="2796710" cy="445695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3965947" y="2296050"/>
              <a:ext cx="2797175" cy="4512945"/>
            </a:xfrm>
            <a:custGeom>
              <a:avLst/>
              <a:gdLst/>
              <a:ahLst/>
              <a:cxnLst/>
              <a:rect l="l" t="t" r="r" b="b"/>
              <a:pathLst>
                <a:path w="2797175" h="4512945">
                  <a:moveTo>
                    <a:pt x="0" y="0"/>
                  </a:moveTo>
                  <a:lnTo>
                    <a:pt x="2796710" y="0"/>
                  </a:lnTo>
                  <a:lnTo>
                    <a:pt x="2796710" y="4512873"/>
                  </a:lnTo>
                  <a:lnTo>
                    <a:pt x="0" y="451287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8449653" y="1015974"/>
            <a:ext cx="429259" cy="485775"/>
          </a:xfrm>
          <a:custGeom>
            <a:avLst/>
            <a:gdLst/>
            <a:ahLst/>
            <a:cxnLst/>
            <a:rect l="l" t="t" r="r" b="b"/>
            <a:pathLst>
              <a:path w="429259" h="485775">
                <a:moveTo>
                  <a:pt x="105625" y="229552"/>
                </a:moveTo>
                <a:lnTo>
                  <a:pt x="79222" y="199072"/>
                </a:lnTo>
                <a:lnTo>
                  <a:pt x="75158" y="197053"/>
                </a:lnTo>
                <a:lnTo>
                  <a:pt x="69062" y="197053"/>
                </a:lnTo>
                <a:lnTo>
                  <a:pt x="64998" y="199072"/>
                </a:lnTo>
                <a:lnTo>
                  <a:pt x="62966" y="203136"/>
                </a:lnTo>
                <a:lnTo>
                  <a:pt x="55346" y="221424"/>
                </a:lnTo>
                <a:lnTo>
                  <a:pt x="50774" y="233616"/>
                </a:lnTo>
                <a:lnTo>
                  <a:pt x="46520" y="230530"/>
                </a:lnTo>
                <a:lnTo>
                  <a:pt x="31737" y="156413"/>
                </a:lnTo>
                <a:lnTo>
                  <a:pt x="30467" y="111721"/>
                </a:lnTo>
                <a:lnTo>
                  <a:pt x="30848" y="84645"/>
                </a:lnTo>
                <a:lnTo>
                  <a:pt x="31991" y="58140"/>
                </a:lnTo>
                <a:lnTo>
                  <a:pt x="33896" y="32016"/>
                </a:lnTo>
                <a:lnTo>
                  <a:pt x="36563" y="6083"/>
                </a:lnTo>
                <a:lnTo>
                  <a:pt x="34531" y="2032"/>
                </a:lnTo>
                <a:lnTo>
                  <a:pt x="32499" y="0"/>
                </a:lnTo>
                <a:lnTo>
                  <a:pt x="22339" y="0"/>
                </a:lnTo>
                <a:lnTo>
                  <a:pt x="20307" y="4064"/>
                </a:lnTo>
                <a:lnTo>
                  <a:pt x="10401" y="33007"/>
                </a:lnTo>
                <a:lnTo>
                  <a:pt x="6311" y="44056"/>
                </a:lnTo>
                <a:lnTo>
                  <a:pt x="2019" y="52819"/>
                </a:lnTo>
                <a:lnTo>
                  <a:pt x="0" y="215328"/>
                </a:lnTo>
                <a:lnTo>
                  <a:pt x="2590" y="240499"/>
                </a:lnTo>
                <a:lnTo>
                  <a:pt x="13131" y="277888"/>
                </a:lnTo>
                <a:lnTo>
                  <a:pt x="44018" y="305917"/>
                </a:lnTo>
                <a:lnTo>
                  <a:pt x="52819" y="306743"/>
                </a:lnTo>
                <a:lnTo>
                  <a:pt x="60934" y="306743"/>
                </a:lnTo>
                <a:lnTo>
                  <a:pt x="64998" y="304711"/>
                </a:lnTo>
                <a:lnTo>
                  <a:pt x="80200" y="294119"/>
                </a:lnTo>
                <a:lnTo>
                  <a:pt x="92176" y="277799"/>
                </a:lnTo>
                <a:lnTo>
                  <a:pt x="100711" y="256146"/>
                </a:lnTo>
                <a:lnTo>
                  <a:pt x="105625" y="229552"/>
                </a:lnTo>
                <a:close/>
              </a:path>
              <a:path w="429259" h="485775">
                <a:moveTo>
                  <a:pt x="349402" y="438785"/>
                </a:moveTo>
                <a:lnTo>
                  <a:pt x="337972" y="430034"/>
                </a:lnTo>
                <a:lnTo>
                  <a:pt x="328079" y="422033"/>
                </a:lnTo>
                <a:lnTo>
                  <a:pt x="319697" y="414794"/>
                </a:lnTo>
                <a:lnTo>
                  <a:pt x="312839" y="408317"/>
                </a:lnTo>
                <a:lnTo>
                  <a:pt x="304711" y="406285"/>
                </a:lnTo>
                <a:lnTo>
                  <a:pt x="268147" y="444881"/>
                </a:lnTo>
                <a:lnTo>
                  <a:pt x="268147" y="448945"/>
                </a:lnTo>
                <a:lnTo>
                  <a:pt x="270179" y="455041"/>
                </a:lnTo>
                <a:lnTo>
                  <a:pt x="274243" y="463169"/>
                </a:lnTo>
                <a:lnTo>
                  <a:pt x="280339" y="467233"/>
                </a:lnTo>
                <a:lnTo>
                  <a:pt x="290487" y="477393"/>
                </a:lnTo>
                <a:lnTo>
                  <a:pt x="302679" y="485521"/>
                </a:lnTo>
                <a:lnTo>
                  <a:pt x="310807" y="485521"/>
                </a:lnTo>
                <a:lnTo>
                  <a:pt x="321881" y="475576"/>
                </a:lnTo>
                <a:lnTo>
                  <a:pt x="330873" y="466979"/>
                </a:lnTo>
                <a:lnTo>
                  <a:pt x="337947" y="459524"/>
                </a:lnTo>
                <a:lnTo>
                  <a:pt x="343306" y="453009"/>
                </a:lnTo>
                <a:lnTo>
                  <a:pt x="347370" y="448945"/>
                </a:lnTo>
                <a:lnTo>
                  <a:pt x="349402" y="444881"/>
                </a:lnTo>
                <a:lnTo>
                  <a:pt x="349402" y="438785"/>
                </a:lnTo>
                <a:close/>
              </a:path>
              <a:path w="429259" h="485775">
                <a:moveTo>
                  <a:pt x="387997" y="365658"/>
                </a:moveTo>
                <a:lnTo>
                  <a:pt x="385978" y="361594"/>
                </a:lnTo>
                <a:lnTo>
                  <a:pt x="383946" y="359562"/>
                </a:lnTo>
                <a:lnTo>
                  <a:pt x="377050" y="354228"/>
                </a:lnTo>
                <a:lnTo>
                  <a:pt x="357949" y="339001"/>
                </a:lnTo>
                <a:lnTo>
                  <a:pt x="345338" y="329095"/>
                </a:lnTo>
                <a:lnTo>
                  <a:pt x="337223" y="329095"/>
                </a:lnTo>
                <a:lnTo>
                  <a:pt x="321729" y="347370"/>
                </a:lnTo>
                <a:lnTo>
                  <a:pt x="315785" y="354228"/>
                </a:lnTo>
                <a:lnTo>
                  <a:pt x="314871" y="355219"/>
                </a:lnTo>
                <a:lnTo>
                  <a:pt x="314871" y="357530"/>
                </a:lnTo>
                <a:lnTo>
                  <a:pt x="314871" y="359562"/>
                </a:lnTo>
                <a:lnTo>
                  <a:pt x="310807" y="359562"/>
                </a:lnTo>
                <a:lnTo>
                  <a:pt x="312712" y="357530"/>
                </a:lnTo>
                <a:lnTo>
                  <a:pt x="312902" y="357530"/>
                </a:lnTo>
                <a:lnTo>
                  <a:pt x="314871" y="357530"/>
                </a:lnTo>
                <a:lnTo>
                  <a:pt x="314871" y="355219"/>
                </a:lnTo>
                <a:lnTo>
                  <a:pt x="312762" y="357466"/>
                </a:lnTo>
                <a:lnTo>
                  <a:pt x="304711" y="353466"/>
                </a:lnTo>
                <a:lnTo>
                  <a:pt x="298615" y="347370"/>
                </a:lnTo>
                <a:lnTo>
                  <a:pt x="294563" y="345338"/>
                </a:lnTo>
                <a:lnTo>
                  <a:pt x="287324" y="339636"/>
                </a:lnTo>
                <a:lnTo>
                  <a:pt x="280847" y="334683"/>
                </a:lnTo>
                <a:lnTo>
                  <a:pt x="275132" y="330492"/>
                </a:lnTo>
                <a:lnTo>
                  <a:pt x="270179" y="327063"/>
                </a:lnTo>
                <a:lnTo>
                  <a:pt x="257606" y="341160"/>
                </a:lnTo>
                <a:lnTo>
                  <a:pt x="247319" y="352958"/>
                </a:lnTo>
                <a:lnTo>
                  <a:pt x="239331" y="362483"/>
                </a:lnTo>
                <a:lnTo>
                  <a:pt x="233616" y="369722"/>
                </a:lnTo>
                <a:lnTo>
                  <a:pt x="231584" y="373786"/>
                </a:lnTo>
                <a:lnTo>
                  <a:pt x="231584" y="375818"/>
                </a:lnTo>
                <a:lnTo>
                  <a:pt x="259892" y="403021"/>
                </a:lnTo>
                <a:lnTo>
                  <a:pt x="270179" y="408317"/>
                </a:lnTo>
                <a:lnTo>
                  <a:pt x="274243" y="412381"/>
                </a:lnTo>
                <a:lnTo>
                  <a:pt x="280339" y="410349"/>
                </a:lnTo>
                <a:lnTo>
                  <a:pt x="286435" y="406285"/>
                </a:lnTo>
                <a:lnTo>
                  <a:pt x="305828" y="383019"/>
                </a:lnTo>
                <a:lnTo>
                  <a:pt x="304711" y="381914"/>
                </a:lnTo>
                <a:lnTo>
                  <a:pt x="306743" y="381914"/>
                </a:lnTo>
                <a:lnTo>
                  <a:pt x="335191" y="408317"/>
                </a:lnTo>
                <a:lnTo>
                  <a:pt x="341287" y="410349"/>
                </a:lnTo>
                <a:lnTo>
                  <a:pt x="353466" y="410349"/>
                </a:lnTo>
                <a:lnTo>
                  <a:pt x="363397" y="398894"/>
                </a:lnTo>
                <a:lnTo>
                  <a:pt x="372008" y="388772"/>
                </a:lnTo>
                <a:lnTo>
                  <a:pt x="377698" y="381914"/>
                </a:lnTo>
                <a:lnTo>
                  <a:pt x="379387" y="379882"/>
                </a:lnTo>
                <a:lnTo>
                  <a:pt x="385978" y="371754"/>
                </a:lnTo>
                <a:lnTo>
                  <a:pt x="387997" y="365658"/>
                </a:lnTo>
                <a:close/>
              </a:path>
              <a:path w="429259" h="485775">
                <a:moveTo>
                  <a:pt x="428637" y="73126"/>
                </a:moveTo>
                <a:lnTo>
                  <a:pt x="420509" y="69062"/>
                </a:lnTo>
                <a:lnTo>
                  <a:pt x="399935" y="62941"/>
                </a:lnTo>
                <a:lnTo>
                  <a:pt x="377850" y="59664"/>
                </a:lnTo>
                <a:lnTo>
                  <a:pt x="354228" y="59067"/>
                </a:lnTo>
                <a:lnTo>
                  <a:pt x="329095" y="60934"/>
                </a:lnTo>
                <a:lnTo>
                  <a:pt x="316903" y="66268"/>
                </a:lnTo>
                <a:lnTo>
                  <a:pt x="304711" y="76174"/>
                </a:lnTo>
                <a:lnTo>
                  <a:pt x="292519" y="90652"/>
                </a:lnTo>
                <a:lnTo>
                  <a:pt x="280339" y="109689"/>
                </a:lnTo>
                <a:lnTo>
                  <a:pt x="280339" y="113753"/>
                </a:lnTo>
                <a:lnTo>
                  <a:pt x="284403" y="117817"/>
                </a:lnTo>
                <a:lnTo>
                  <a:pt x="288467" y="119849"/>
                </a:lnTo>
                <a:lnTo>
                  <a:pt x="296583" y="115785"/>
                </a:lnTo>
                <a:lnTo>
                  <a:pt x="303860" y="107784"/>
                </a:lnTo>
                <a:lnTo>
                  <a:pt x="310553" y="102069"/>
                </a:lnTo>
                <a:lnTo>
                  <a:pt x="316877" y="98640"/>
                </a:lnTo>
                <a:lnTo>
                  <a:pt x="322999" y="97497"/>
                </a:lnTo>
                <a:lnTo>
                  <a:pt x="344360" y="96774"/>
                </a:lnTo>
                <a:lnTo>
                  <a:pt x="362864" y="97764"/>
                </a:lnTo>
                <a:lnTo>
                  <a:pt x="378701" y="100647"/>
                </a:lnTo>
                <a:lnTo>
                  <a:pt x="392061" y="105638"/>
                </a:lnTo>
                <a:lnTo>
                  <a:pt x="391058" y="106641"/>
                </a:lnTo>
                <a:lnTo>
                  <a:pt x="389788" y="107784"/>
                </a:lnTo>
                <a:lnTo>
                  <a:pt x="385978" y="109689"/>
                </a:lnTo>
                <a:lnTo>
                  <a:pt x="337121" y="135978"/>
                </a:lnTo>
                <a:lnTo>
                  <a:pt x="329095" y="140169"/>
                </a:lnTo>
                <a:lnTo>
                  <a:pt x="314871" y="149872"/>
                </a:lnTo>
                <a:lnTo>
                  <a:pt x="314871" y="221424"/>
                </a:lnTo>
                <a:lnTo>
                  <a:pt x="314871" y="225488"/>
                </a:lnTo>
                <a:lnTo>
                  <a:pt x="280339" y="264083"/>
                </a:lnTo>
                <a:lnTo>
                  <a:pt x="244665" y="275107"/>
                </a:lnTo>
                <a:lnTo>
                  <a:pt x="249301" y="272211"/>
                </a:lnTo>
                <a:lnTo>
                  <a:pt x="249910" y="271830"/>
                </a:lnTo>
                <a:lnTo>
                  <a:pt x="250545" y="271284"/>
                </a:lnTo>
                <a:lnTo>
                  <a:pt x="255993" y="265988"/>
                </a:lnTo>
                <a:lnTo>
                  <a:pt x="262051" y="257987"/>
                </a:lnTo>
                <a:lnTo>
                  <a:pt x="268058" y="248145"/>
                </a:lnTo>
                <a:lnTo>
                  <a:pt x="273989" y="239458"/>
                </a:lnTo>
                <a:lnTo>
                  <a:pt x="279476" y="231990"/>
                </a:lnTo>
                <a:lnTo>
                  <a:pt x="284403" y="225488"/>
                </a:lnTo>
                <a:lnTo>
                  <a:pt x="290487" y="219392"/>
                </a:lnTo>
                <a:lnTo>
                  <a:pt x="296583" y="215328"/>
                </a:lnTo>
                <a:lnTo>
                  <a:pt x="308775" y="215328"/>
                </a:lnTo>
                <a:lnTo>
                  <a:pt x="314871" y="221424"/>
                </a:lnTo>
                <a:lnTo>
                  <a:pt x="314871" y="149872"/>
                </a:lnTo>
                <a:lnTo>
                  <a:pt x="313448" y="150837"/>
                </a:lnTo>
                <a:lnTo>
                  <a:pt x="299885" y="161493"/>
                </a:lnTo>
                <a:lnTo>
                  <a:pt x="288239" y="172161"/>
                </a:lnTo>
                <a:lnTo>
                  <a:pt x="280949" y="179984"/>
                </a:lnTo>
                <a:lnTo>
                  <a:pt x="282371" y="182829"/>
                </a:lnTo>
                <a:lnTo>
                  <a:pt x="278307" y="182829"/>
                </a:lnTo>
                <a:lnTo>
                  <a:pt x="253923" y="160350"/>
                </a:lnTo>
                <a:lnTo>
                  <a:pt x="253923" y="213296"/>
                </a:lnTo>
                <a:lnTo>
                  <a:pt x="253923" y="219392"/>
                </a:lnTo>
                <a:lnTo>
                  <a:pt x="245262" y="236499"/>
                </a:lnTo>
                <a:lnTo>
                  <a:pt x="231838" y="251129"/>
                </a:lnTo>
                <a:lnTo>
                  <a:pt x="214223" y="263105"/>
                </a:lnTo>
                <a:lnTo>
                  <a:pt x="195148" y="271284"/>
                </a:lnTo>
                <a:lnTo>
                  <a:pt x="192989" y="272211"/>
                </a:lnTo>
                <a:lnTo>
                  <a:pt x="194983" y="271284"/>
                </a:lnTo>
                <a:lnTo>
                  <a:pt x="195148" y="271284"/>
                </a:lnTo>
                <a:lnTo>
                  <a:pt x="198818" y="265099"/>
                </a:lnTo>
                <a:lnTo>
                  <a:pt x="203555" y="254495"/>
                </a:lnTo>
                <a:lnTo>
                  <a:pt x="209232" y="239712"/>
                </a:lnTo>
                <a:lnTo>
                  <a:pt x="214122" y="229768"/>
                </a:lnTo>
                <a:lnTo>
                  <a:pt x="237680" y="201104"/>
                </a:lnTo>
                <a:lnTo>
                  <a:pt x="243763" y="203136"/>
                </a:lnTo>
                <a:lnTo>
                  <a:pt x="247827" y="205168"/>
                </a:lnTo>
                <a:lnTo>
                  <a:pt x="251891" y="209232"/>
                </a:lnTo>
                <a:lnTo>
                  <a:pt x="253923" y="213296"/>
                </a:lnTo>
                <a:lnTo>
                  <a:pt x="253923" y="160350"/>
                </a:lnTo>
                <a:lnTo>
                  <a:pt x="207772" y="183045"/>
                </a:lnTo>
                <a:lnTo>
                  <a:pt x="188163" y="222186"/>
                </a:lnTo>
                <a:lnTo>
                  <a:pt x="173875" y="256400"/>
                </a:lnTo>
                <a:lnTo>
                  <a:pt x="168605" y="267131"/>
                </a:lnTo>
                <a:lnTo>
                  <a:pt x="163334" y="276339"/>
                </a:lnTo>
                <a:lnTo>
                  <a:pt x="158445" y="284403"/>
                </a:lnTo>
                <a:lnTo>
                  <a:pt x="150329" y="286435"/>
                </a:lnTo>
                <a:lnTo>
                  <a:pt x="144233" y="286435"/>
                </a:lnTo>
                <a:lnTo>
                  <a:pt x="138137" y="288467"/>
                </a:lnTo>
                <a:lnTo>
                  <a:pt x="134073" y="290487"/>
                </a:lnTo>
                <a:lnTo>
                  <a:pt x="132041" y="294551"/>
                </a:lnTo>
                <a:lnTo>
                  <a:pt x="132041" y="304711"/>
                </a:lnTo>
                <a:lnTo>
                  <a:pt x="134073" y="308775"/>
                </a:lnTo>
                <a:lnTo>
                  <a:pt x="142201" y="310807"/>
                </a:lnTo>
                <a:lnTo>
                  <a:pt x="151688" y="311950"/>
                </a:lnTo>
                <a:lnTo>
                  <a:pt x="161747" y="312331"/>
                </a:lnTo>
                <a:lnTo>
                  <a:pt x="172186" y="311950"/>
                </a:lnTo>
                <a:lnTo>
                  <a:pt x="182829" y="310807"/>
                </a:lnTo>
                <a:lnTo>
                  <a:pt x="189712" y="309283"/>
                </a:lnTo>
                <a:lnTo>
                  <a:pt x="198310" y="307759"/>
                </a:lnTo>
                <a:lnTo>
                  <a:pt x="208826" y="306235"/>
                </a:lnTo>
                <a:lnTo>
                  <a:pt x="221424" y="304711"/>
                </a:lnTo>
                <a:lnTo>
                  <a:pt x="234340" y="304393"/>
                </a:lnTo>
                <a:lnTo>
                  <a:pt x="245541" y="303695"/>
                </a:lnTo>
                <a:lnTo>
                  <a:pt x="254850" y="302996"/>
                </a:lnTo>
                <a:lnTo>
                  <a:pt x="262051" y="302679"/>
                </a:lnTo>
                <a:lnTo>
                  <a:pt x="281165" y="296202"/>
                </a:lnTo>
                <a:lnTo>
                  <a:pt x="316331" y="271830"/>
                </a:lnTo>
                <a:lnTo>
                  <a:pt x="336207" y="248145"/>
                </a:lnTo>
                <a:lnTo>
                  <a:pt x="342290" y="237363"/>
                </a:lnTo>
                <a:lnTo>
                  <a:pt x="345338" y="231584"/>
                </a:lnTo>
                <a:lnTo>
                  <a:pt x="349402" y="223456"/>
                </a:lnTo>
                <a:lnTo>
                  <a:pt x="351434" y="215328"/>
                </a:lnTo>
                <a:lnTo>
                  <a:pt x="351434" y="203136"/>
                </a:lnTo>
                <a:lnTo>
                  <a:pt x="339445" y="182829"/>
                </a:lnTo>
                <a:lnTo>
                  <a:pt x="335191" y="179273"/>
                </a:lnTo>
                <a:lnTo>
                  <a:pt x="328980" y="176733"/>
                </a:lnTo>
                <a:lnTo>
                  <a:pt x="326809" y="175844"/>
                </a:lnTo>
                <a:lnTo>
                  <a:pt x="325920" y="175844"/>
                </a:lnTo>
                <a:lnTo>
                  <a:pt x="325031" y="176733"/>
                </a:lnTo>
                <a:lnTo>
                  <a:pt x="320967" y="176733"/>
                </a:lnTo>
                <a:lnTo>
                  <a:pt x="316903" y="174701"/>
                </a:lnTo>
                <a:lnTo>
                  <a:pt x="326009" y="175755"/>
                </a:lnTo>
                <a:lnTo>
                  <a:pt x="327063" y="174701"/>
                </a:lnTo>
                <a:lnTo>
                  <a:pt x="371017" y="150647"/>
                </a:lnTo>
                <a:lnTo>
                  <a:pt x="381152" y="145249"/>
                </a:lnTo>
                <a:lnTo>
                  <a:pt x="417969" y="106641"/>
                </a:lnTo>
                <a:lnTo>
                  <a:pt x="422630" y="96774"/>
                </a:lnTo>
                <a:lnTo>
                  <a:pt x="424446" y="92938"/>
                </a:lnTo>
                <a:lnTo>
                  <a:pt x="428637" y="79222"/>
                </a:lnTo>
                <a:lnTo>
                  <a:pt x="428637" y="7312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6471005" y="912359"/>
            <a:ext cx="1932305" cy="520065"/>
            <a:chOff x="6471005" y="912359"/>
            <a:chExt cx="1932305" cy="52006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03389" y="1153277"/>
              <a:ext cx="99540" cy="17146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71005" y="912359"/>
              <a:ext cx="1789719" cy="520056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837709" y="865634"/>
            <a:ext cx="1576414" cy="641944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19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9489" y="7031930"/>
            <a:ext cx="2319628" cy="31695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96483" y="1548507"/>
            <a:ext cx="5619115" cy="5259070"/>
            <a:chOff x="996483" y="1548507"/>
            <a:chExt cx="5619115" cy="525907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91780" y="1565089"/>
              <a:ext cx="3991599" cy="520871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02833" y="1554858"/>
              <a:ext cx="5606415" cy="5246370"/>
            </a:xfrm>
            <a:custGeom>
              <a:avLst/>
              <a:gdLst/>
              <a:ahLst/>
              <a:cxnLst/>
              <a:rect l="l" t="t" r="r" b="b"/>
              <a:pathLst>
                <a:path w="5606415" h="5246370">
                  <a:moveTo>
                    <a:pt x="0" y="0"/>
                  </a:moveTo>
                  <a:lnTo>
                    <a:pt x="5606009" y="0"/>
                  </a:lnTo>
                  <a:lnTo>
                    <a:pt x="5606009" y="5246117"/>
                  </a:lnTo>
                  <a:lnTo>
                    <a:pt x="0" y="524611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77653" y="7438618"/>
            <a:ext cx="6760845" cy="1784350"/>
            <a:chOff x="3477653" y="7438618"/>
            <a:chExt cx="6760845" cy="178435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77653" y="7438618"/>
              <a:ext cx="6760696" cy="178388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5586768" y="7873582"/>
              <a:ext cx="2479040" cy="445134"/>
            </a:xfrm>
            <a:custGeom>
              <a:avLst/>
              <a:gdLst/>
              <a:ahLst/>
              <a:cxnLst/>
              <a:rect l="l" t="t" r="r" b="b"/>
              <a:pathLst>
                <a:path w="2479040" h="445134">
                  <a:moveTo>
                    <a:pt x="2478902" y="0"/>
                  </a:moveTo>
                  <a:lnTo>
                    <a:pt x="0" y="0"/>
                  </a:lnTo>
                  <a:lnTo>
                    <a:pt x="0" y="444930"/>
                  </a:lnTo>
                  <a:lnTo>
                    <a:pt x="2478902" y="444930"/>
                  </a:lnTo>
                  <a:lnTo>
                    <a:pt x="24789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34268" y="7871057"/>
              <a:ext cx="2047457" cy="411065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7100805" y="1548507"/>
            <a:ext cx="5619115" cy="5259070"/>
            <a:chOff x="7100805" y="1548507"/>
            <a:chExt cx="5619115" cy="525907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07155" y="1554858"/>
              <a:ext cx="5606009" cy="524611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107155" y="1554858"/>
              <a:ext cx="5606415" cy="5246370"/>
            </a:xfrm>
            <a:custGeom>
              <a:avLst/>
              <a:gdLst/>
              <a:ahLst/>
              <a:cxnLst/>
              <a:rect l="l" t="t" r="r" b="b"/>
              <a:pathLst>
                <a:path w="5606415" h="5246370">
                  <a:moveTo>
                    <a:pt x="0" y="0"/>
                  </a:moveTo>
                  <a:lnTo>
                    <a:pt x="5606009" y="0"/>
                  </a:lnTo>
                  <a:lnTo>
                    <a:pt x="5606009" y="5246117"/>
                  </a:lnTo>
                  <a:lnTo>
                    <a:pt x="0" y="5246117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31126" y="7021076"/>
            <a:ext cx="2234001" cy="320788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21418" y="584942"/>
            <a:ext cx="1773832" cy="69522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6397102" y="718563"/>
            <a:ext cx="664845" cy="492125"/>
            <a:chOff x="6397102" y="718563"/>
            <a:chExt cx="664845" cy="492125"/>
          </a:xfrm>
        </p:grpSpPr>
        <p:sp>
          <p:nvSpPr>
            <p:cNvPr id="21" name="object 21"/>
            <p:cNvSpPr/>
            <p:nvPr/>
          </p:nvSpPr>
          <p:spPr>
            <a:xfrm>
              <a:off x="6842509" y="761165"/>
              <a:ext cx="219075" cy="449580"/>
            </a:xfrm>
            <a:custGeom>
              <a:avLst/>
              <a:gdLst/>
              <a:ahLst/>
              <a:cxnLst/>
              <a:rect l="l" t="t" r="r" b="b"/>
              <a:pathLst>
                <a:path w="219075" h="449580">
                  <a:moveTo>
                    <a:pt x="32920" y="0"/>
                  </a:moveTo>
                  <a:lnTo>
                    <a:pt x="25173" y="0"/>
                  </a:lnTo>
                  <a:lnTo>
                    <a:pt x="21209" y="9139"/>
                  </a:lnTo>
                  <a:lnTo>
                    <a:pt x="18153" y="16461"/>
                  </a:lnTo>
                  <a:lnTo>
                    <a:pt x="16186" y="22331"/>
                  </a:lnTo>
                  <a:lnTo>
                    <a:pt x="15490" y="27111"/>
                  </a:lnTo>
                  <a:lnTo>
                    <a:pt x="10408" y="36553"/>
                  </a:lnTo>
                  <a:lnTo>
                    <a:pt x="6778" y="47446"/>
                  </a:lnTo>
                  <a:lnTo>
                    <a:pt x="4599" y="59792"/>
                  </a:lnTo>
                  <a:lnTo>
                    <a:pt x="3873" y="73591"/>
                  </a:lnTo>
                  <a:lnTo>
                    <a:pt x="2753" y="85512"/>
                  </a:lnTo>
                  <a:lnTo>
                    <a:pt x="2178" y="97796"/>
                  </a:lnTo>
                  <a:lnTo>
                    <a:pt x="1967" y="110081"/>
                  </a:lnTo>
                  <a:lnTo>
                    <a:pt x="1940" y="160733"/>
                  </a:lnTo>
                  <a:lnTo>
                    <a:pt x="1821" y="170235"/>
                  </a:lnTo>
                  <a:lnTo>
                    <a:pt x="0" y="216893"/>
                  </a:lnTo>
                  <a:lnTo>
                    <a:pt x="1020" y="240738"/>
                  </a:lnTo>
                  <a:lnTo>
                    <a:pt x="1117" y="242072"/>
                  </a:lnTo>
                  <a:lnTo>
                    <a:pt x="4048" y="263370"/>
                  </a:lnTo>
                  <a:lnTo>
                    <a:pt x="4115" y="263855"/>
                  </a:lnTo>
                  <a:lnTo>
                    <a:pt x="15490" y="302101"/>
                  </a:lnTo>
                  <a:lnTo>
                    <a:pt x="46538" y="324978"/>
                  </a:lnTo>
                  <a:lnTo>
                    <a:pt x="60032" y="325343"/>
                  </a:lnTo>
                  <a:lnTo>
                    <a:pt x="76826" y="323558"/>
                  </a:lnTo>
                  <a:lnTo>
                    <a:pt x="123940" y="298231"/>
                  </a:lnTo>
                  <a:lnTo>
                    <a:pt x="156618" y="263370"/>
                  </a:lnTo>
                  <a:lnTo>
                    <a:pt x="165816" y="251752"/>
                  </a:lnTo>
                  <a:lnTo>
                    <a:pt x="81334" y="251752"/>
                  </a:lnTo>
                  <a:lnTo>
                    <a:pt x="82302" y="249815"/>
                  </a:lnTo>
                  <a:lnTo>
                    <a:pt x="56159" y="249815"/>
                  </a:lnTo>
                  <a:lnTo>
                    <a:pt x="56862" y="248350"/>
                  </a:lnTo>
                  <a:lnTo>
                    <a:pt x="52044" y="246123"/>
                  </a:lnTo>
                  <a:lnTo>
                    <a:pt x="34131" y="206486"/>
                  </a:lnTo>
                  <a:lnTo>
                    <a:pt x="33142" y="189781"/>
                  </a:lnTo>
                  <a:lnTo>
                    <a:pt x="33046" y="185576"/>
                  </a:lnTo>
                  <a:lnTo>
                    <a:pt x="32920" y="180101"/>
                  </a:lnTo>
                  <a:lnTo>
                    <a:pt x="31105" y="135741"/>
                  </a:lnTo>
                  <a:lnTo>
                    <a:pt x="31320" y="110081"/>
                  </a:lnTo>
                  <a:lnTo>
                    <a:pt x="31423" y="97796"/>
                  </a:lnTo>
                  <a:lnTo>
                    <a:pt x="31468" y="92471"/>
                  </a:lnTo>
                  <a:lnTo>
                    <a:pt x="34010" y="49927"/>
                  </a:lnTo>
                  <a:lnTo>
                    <a:pt x="38731" y="7747"/>
                  </a:lnTo>
                  <a:lnTo>
                    <a:pt x="36794" y="3873"/>
                  </a:lnTo>
                  <a:lnTo>
                    <a:pt x="32920" y="0"/>
                  </a:lnTo>
                  <a:close/>
                </a:path>
                <a:path w="219075" h="449580">
                  <a:moveTo>
                    <a:pt x="161548" y="211989"/>
                  </a:moveTo>
                  <a:lnTo>
                    <a:pt x="144241" y="228060"/>
                  </a:lnTo>
                  <a:lnTo>
                    <a:pt x="123696" y="241343"/>
                  </a:lnTo>
                  <a:lnTo>
                    <a:pt x="102787" y="249180"/>
                  </a:lnTo>
                  <a:lnTo>
                    <a:pt x="81334" y="251752"/>
                  </a:lnTo>
                  <a:lnTo>
                    <a:pt x="165816" y="251752"/>
                  </a:lnTo>
                  <a:lnTo>
                    <a:pt x="170416" y="245941"/>
                  </a:lnTo>
                  <a:lnTo>
                    <a:pt x="184183" y="228815"/>
                  </a:lnTo>
                  <a:lnTo>
                    <a:pt x="196317" y="214957"/>
                  </a:lnTo>
                  <a:lnTo>
                    <a:pt x="198139" y="213023"/>
                  </a:lnTo>
                  <a:lnTo>
                    <a:pt x="164605" y="213023"/>
                  </a:lnTo>
                  <a:lnTo>
                    <a:pt x="161548" y="211989"/>
                  </a:lnTo>
                  <a:close/>
                </a:path>
                <a:path w="219075" h="449580">
                  <a:moveTo>
                    <a:pt x="127810" y="160733"/>
                  </a:moveTo>
                  <a:lnTo>
                    <a:pt x="87386" y="187362"/>
                  </a:lnTo>
                  <a:lnTo>
                    <a:pt x="69231" y="220405"/>
                  </a:lnTo>
                  <a:lnTo>
                    <a:pt x="64874" y="230934"/>
                  </a:lnTo>
                  <a:lnTo>
                    <a:pt x="60517" y="240738"/>
                  </a:lnTo>
                  <a:lnTo>
                    <a:pt x="56862" y="248350"/>
                  </a:lnTo>
                  <a:lnTo>
                    <a:pt x="60032" y="249815"/>
                  </a:lnTo>
                  <a:lnTo>
                    <a:pt x="82302" y="249815"/>
                  </a:lnTo>
                  <a:lnTo>
                    <a:pt x="83271" y="247878"/>
                  </a:lnTo>
                  <a:lnTo>
                    <a:pt x="87144" y="242072"/>
                  </a:lnTo>
                  <a:lnTo>
                    <a:pt x="91018" y="232387"/>
                  </a:lnTo>
                  <a:lnTo>
                    <a:pt x="94891" y="226576"/>
                  </a:lnTo>
                  <a:lnTo>
                    <a:pt x="102635" y="211086"/>
                  </a:lnTo>
                  <a:lnTo>
                    <a:pt x="108445" y="203339"/>
                  </a:lnTo>
                  <a:lnTo>
                    <a:pt x="112318" y="199466"/>
                  </a:lnTo>
                  <a:lnTo>
                    <a:pt x="211132" y="199466"/>
                  </a:lnTo>
                  <a:lnTo>
                    <a:pt x="216891" y="193654"/>
                  </a:lnTo>
                  <a:lnTo>
                    <a:pt x="218828" y="189781"/>
                  </a:lnTo>
                  <a:lnTo>
                    <a:pt x="218828" y="185911"/>
                  </a:lnTo>
                  <a:lnTo>
                    <a:pt x="216891" y="182037"/>
                  </a:lnTo>
                  <a:lnTo>
                    <a:pt x="211081" y="180101"/>
                  </a:lnTo>
                  <a:lnTo>
                    <a:pt x="196068" y="177558"/>
                  </a:lnTo>
                  <a:lnTo>
                    <a:pt x="196216" y="177558"/>
                  </a:lnTo>
                  <a:lnTo>
                    <a:pt x="189024" y="176560"/>
                  </a:lnTo>
                  <a:lnTo>
                    <a:pt x="183969" y="176227"/>
                  </a:lnTo>
                  <a:lnTo>
                    <a:pt x="180310" y="174714"/>
                  </a:lnTo>
                  <a:lnTo>
                    <a:pt x="175015" y="172838"/>
                  </a:lnTo>
                  <a:lnTo>
                    <a:pt x="167904" y="170235"/>
                  </a:lnTo>
                  <a:lnTo>
                    <a:pt x="158795" y="166543"/>
                  </a:lnTo>
                  <a:lnTo>
                    <a:pt x="150414" y="164002"/>
                  </a:lnTo>
                  <a:lnTo>
                    <a:pt x="142577" y="162186"/>
                  </a:lnTo>
                  <a:lnTo>
                    <a:pt x="135310" y="161127"/>
                  </a:lnTo>
                  <a:lnTo>
                    <a:pt x="135711" y="161127"/>
                  </a:lnTo>
                  <a:lnTo>
                    <a:pt x="127810" y="160733"/>
                  </a:lnTo>
                  <a:close/>
                </a:path>
                <a:path w="219075" h="449580">
                  <a:moveTo>
                    <a:pt x="201788" y="209149"/>
                  </a:moveTo>
                  <a:lnTo>
                    <a:pt x="164605" y="209149"/>
                  </a:lnTo>
                  <a:lnTo>
                    <a:pt x="164605" y="213023"/>
                  </a:lnTo>
                  <a:lnTo>
                    <a:pt x="198139" y="213023"/>
                  </a:lnTo>
                  <a:lnTo>
                    <a:pt x="201788" y="209149"/>
                  </a:lnTo>
                  <a:close/>
                </a:path>
                <a:path w="219075" h="449580">
                  <a:moveTo>
                    <a:pt x="211132" y="199466"/>
                  </a:moveTo>
                  <a:lnTo>
                    <a:pt x="118130" y="199466"/>
                  </a:lnTo>
                  <a:lnTo>
                    <a:pt x="128659" y="201584"/>
                  </a:lnTo>
                  <a:lnTo>
                    <a:pt x="139915" y="204792"/>
                  </a:lnTo>
                  <a:lnTo>
                    <a:pt x="161548" y="211989"/>
                  </a:lnTo>
                  <a:lnTo>
                    <a:pt x="164605" y="209149"/>
                  </a:lnTo>
                  <a:lnTo>
                    <a:pt x="201788" y="209149"/>
                  </a:lnTo>
                  <a:lnTo>
                    <a:pt x="206635" y="204004"/>
                  </a:lnTo>
                  <a:lnTo>
                    <a:pt x="211132" y="199466"/>
                  </a:lnTo>
                  <a:close/>
                </a:path>
                <a:path w="219075" h="449580">
                  <a:moveTo>
                    <a:pt x="94891" y="356325"/>
                  </a:moveTo>
                  <a:lnTo>
                    <a:pt x="85208" y="356325"/>
                  </a:lnTo>
                  <a:lnTo>
                    <a:pt x="83271" y="360198"/>
                  </a:lnTo>
                  <a:lnTo>
                    <a:pt x="46475" y="406678"/>
                  </a:lnTo>
                  <a:lnTo>
                    <a:pt x="46475" y="412484"/>
                  </a:lnTo>
                  <a:lnTo>
                    <a:pt x="53798" y="420836"/>
                  </a:lnTo>
                  <a:lnTo>
                    <a:pt x="89081" y="447343"/>
                  </a:lnTo>
                  <a:lnTo>
                    <a:pt x="94891" y="449280"/>
                  </a:lnTo>
                  <a:lnTo>
                    <a:pt x="102635" y="449280"/>
                  </a:lnTo>
                  <a:lnTo>
                    <a:pt x="110927" y="440898"/>
                  </a:lnTo>
                  <a:lnTo>
                    <a:pt x="118129" y="433061"/>
                  </a:lnTo>
                  <a:lnTo>
                    <a:pt x="123878" y="425587"/>
                  </a:lnTo>
                  <a:lnTo>
                    <a:pt x="127810" y="418294"/>
                  </a:lnTo>
                  <a:lnTo>
                    <a:pt x="132894" y="409188"/>
                  </a:lnTo>
                  <a:lnTo>
                    <a:pt x="136525" y="402077"/>
                  </a:lnTo>
                  <a:lnTo>
                    <a:pt x="138704" y="396782"/>
                  </a:lnTo>
                  <a:lnTo>
                    <a:pt x="139430" y="393120"/>
                  </a:lnTo>
                  <a:lnTo>
                    <a:pt x="131048" y="387280"/>
                  </a:lnTo>
                  <a:lnTo>
                    <a:pt x="123212" y="381259"/>
                  </a:lnTo>
                  <a:lnTo>
                    <a:pt x="115738" y="374875"/>
                  </a:lnTo>
                  <a:lnTo>
                    <a:pt x="108445" y="367945"/>
                  </a:lnTo>
                  <a:lnTo>
                    <a:pt x="106508" y="367945"/>
                  </a:lnTo>
                  <a:lnTo>
                    <a:pt x="100698" y="362135"/>
                  </a:lnTo>
                  <a:lnTo>
                    <a:pt x="98761" y="358261"/>
                  </a:lnTo>
                  <a:lnTo>
                    <a:pt x="94891" y="35632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530723" y="718563"/>
              <a:ext cx="269182" cy="3660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97102" y="905197"/>
              <a:ext cx="104573" cy="181311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5593435" y="584948"/>
            <a:ext cx="759460" cy="628015"/>
          </a:xfrm>
          <a:custGeom>
            <a:avLst/>
            <a:gdLst/>
            <a:ahLst/>
            <a:cxnLst/>
            <a:rect l="l" t="t" r="r" b="b"/>
            <a:pathLst>
              <a:path w="759460" h="628015">
                <a:moveTo>
                  <a:pt x="360197" y="1930"/>
                </a:moveTo>
                <a:lnTo>
                  <a:pt x="356323" y="0"/>
                </a:lnTo>
                <a:lnTo>
                  <a:pt x="346633" y="1930"/>
                </a:lnTo>
                <a:lnTo>
                  <a:pt x="341617" y="7442"/>
                </a:lnTo>
                <a:lnTo>
                  <a:pt x="335495" y="12585"/>
                </a:lnTo>
                <a:lnTo>
                  <a:pt x="321462" y="23241"/>
                </a:lnTo>
                <a:lnTo>
                  <a:pt x="313105" y="28676"/>
                </a:lnTo>
                <a:lnTo>
                  <a:pt x="298589" y="37401"/>
                </a:lnTo>
                <a:lnTo>
                  <a:pt x="278218" y="48234"/>
                </a:lnTo>
                <a:lnTo>
                  <a:pt x="219633" y="82486"/>
                </a:lnTo>
                <a:lnTo>
                  <a:pt x="183959" y="120065"/>
                </a:lnTo>
                <a:lnTo>
                  <a:pt x="169926" y="156375"/>
                </a:lnTo>
                <a:lnTo>
                  <a:pt x="164604" y="195592"/>
                </a:lnTo>
                <a:lnTo>
                  <a:pt x="164934" y="228269"/>
                </a:lnTo>
                <a:lnTo>
                  <a:pt x="165811" y="239166"/>
                </a:lnTo>
                <a:lnTo>
                  <a:pt x="167055" y="245694"/>
                </a:lnTo>
                <a:lnTo>
                  <a:pt x="168478" y="247878"/>
                </a:lnTo>
                <a:lnTo>
                  <a:pt x="159423" y="268147"/>
                </a:lnTo>
                <a:lnTo>
                  <a:pt x="152742" y="288061"/>
                </a:lnTo>
                <a:lnTo>
                  <a:pt x="148590" y="307238"/>
                </a:lnTo>
                <a:lnTo>
                  <a:pt x="147167" y="325335"/>
                </a:lnTo>
                <a:lnTo>
                  <a:pt x="147510" y="332600"/>
                </a:lnTo>
                <a:lnTo>
                  <a:pt x="168744" y="372084"/>
                </a:lnTo>
                <a:lnTo>
                  <a:pt x="207200" y="385368"/>
                </a:lnTo>
                <a:lnTo>
                  <a:pt x="211074" y="387311"/>
                </a:lnTo>
                <a:lnTo>
                  <a:pt x="211074" y="395046"/>
                </a:lnTo>
                <a:lnTo>
                  <a:pt x="209143" y="406666"/>
                </a:lnTo>
                <a:lnTo>
                  <a:pt x="190982" y="440563"/>
                </a:lnTo>
                <a:lnTo>
                  <a:pt x="162661" y="474459"/>
                </a:lnTo>
                <a:lnTo>
                  <a:pt x="113919" y="490791"/>
                </a:lnTo>
                <a:lnTo>
                  <a:pt x="96824" y="491883"/>
                </a:lnTo>
                <a:lnTo>
                  <a:pt x="82715" y="490766"/>
                </a:lnTo>
                <a:lnTo>
                  <a:pt x="48412" y="472516"/>
                </a:lnTo>
                <a:lnTo>
                  <a:pt x="32067" y="421589"/>
                </a:lnTo>
                <a:lnTo>
                  <a:pt x="30975" y="400862"/>
                </a:lnTo>
                <a:lnTo>
                  <a:pt x="31737" y="384187"/>
                </a:lnTo>
                <a:lnTo>
                  <a:pt x="34124" y="363347"/>
                </a:lnTo>
                <a:lnTo>
                  <a:pt x="38328" y="338505"/>
                </a:lnTo>
                <a:lnTo>
                  <a:pt x="44538" y="309841"/>
                </a:lnTo>
                <a:lnTo>
                  <a:pt x="45656" y="298170"/>
                </a:lnTo>
                <a:lnTo>
                  <a:pt x="46228" y="289026"/>
                </a:lnTo>
                <a:lnTo>
                  <a:pt x="46469" y="276923"/>
                </a:lnTo>
                <a:lnTo>
                  <a:pt x="40665" y="274993"/>
                </a:lnTo>
                <a:lnTo>
                  <a:pt x="34848" y="274993"/>
                </a:lnTo>
                <a:lnTo>
                  <a:pt x="29044" y="278866"/>
                </a:lnTo>
                <a:lnTo>
                  <a:pt x="11620" y="350507"/>
                </a:lnTo>
                <a:lnTo>
                  <a:pt x="6527" y="369303"/>
                </a:lnTo>
                <a:lnTo>
                  <a:pt x="2895" y="387553"/>
                </a:lnTo>
                <a:lnTo>
                  <a:pt x="723" y="404710"/>
                </a:lnTo>
                <a:lnTo>
                  <a:pt x="0" y="420230"/>
                </a:lnTo>
                <a:lnTo>
                  <a:pt x="1054" y="464832"/>
                </a:lnTo>
                <a:lnTo>
                  <a:pt x="9918" y="502526"/>
                </a:lnTo>
                <a:lnTo>
                  <a:pt x="50342" y="555790"/>
                </a:lnTo>
                <a:lnTo>
                  <a:pt x="89077" y="567410"/>
                </a:lnTo>
                <a:lnTo>
                  <a:pt x="98907" y="567042"/>
                </a:lnTo>
                <a:lnTo>
                  <a:pt x="148018" y="548919"/>
                </a:lnTo>
                <a:lnTo>
                  <a:pt x="185775" y="509041"/>
                </a:lnTo>
                <a:lnTo>
                  <a:pt x="201396" y="482193"/>
                </a:lnTo>
                <a:lnTo>
                  <a:pt x="212293" y="464769"/>
                </a:lnTo>
                <a:lnTo>
                  <a:pt x="221729" y="444436"/>
                </a:lnTo>
                <a:lnTo>
                  <a:pt x="229717" y="421195"/>
                </a:lnTo>
                <a:lnTo>
                  <a:pt x="236258" y="395046"/>
                </a:lnTo>
                <a:lnTo>
                  <a:pt x="232651" y="381977"/>
                </a:lnTo>
                <a:lnTo>
                  <a:pt x="230682" y="371817"/>
                </a:lnTo>
                <a:lnTo>
                  <a:pt x="230530" y="364553"/>
                </a:lnTo>
                <a:lnTo>
                  <a:pt x="232384" y="360197"/>
                </a:lnTo>
                <a:lnTo>
                  <a:pt x="233502" y="344157"/>
                </a:lnTo>
                <a:lnTo>
                  <a:pt x="216890" y="309841"/>
                </a:lnTo>
                <a:lnTo>
                  <a:pt x="191706" y="302094"/>
                </a:lnTo>
                <a:lnTo>
                  <a:pt x="185902" y="300164"/>
                </a:lnTo>
                <a:lnTo>
                  <a:pt x="182029" y="298221"/>
                </a:lnTo>
                <a:lnTo>
                  <a:pt x="180098" y="296291"/>
                </a:lnTo>
                <a:lnTo>
                  <a:pt x="180098" y="288544"/>
                </a:lnTo>
                <a:lnTo>
                  <a:pt x="185902" y="271119"/>
                </a:lnTo>
                <a:lnTo>
                  <a:pt x="190982" y="259854"/>
                </a:lnTo>
                <a:lnTo>
                  <a:pt x="194614" y="246418"/>
                </a:lnTo>
                <a:lnTo>
                  <a:pt x="196799" y="230809"/>
                </a:lnTo>
                <a:lnTo>
                  <a:pt x="197523" y="213017"/>
                </a:lnTo>
                <a:lnTo>
                  <a:pt x="197523" y="180098"/>
                </a:lnTo>
                <a:lnTo>
                  <a:pt x="196761" y="167716"/>
                </a:lnTo>
                <a:lnTo>
                  <a:pt x="197281" y="156616"/>
                </a:lnTo>
                <a:lnTo>
                  <a:pt x="221005" y="120065"/>
                </a:lnTo>
                <a:lnTo>
                  <a:pt x="257403" y="100368"/>
                </a:lnTo>
                <a:lnTo>
                  <a:pt x="287807" y="83032"/>
                </a:lnTo>
                <a:lnTo>
                  <a:pt x="321856" y="60972"/>
                </a:lnTo>
                <a:lnTo>
                  <a:pt x="346633" y="32918"/>
                </a:lnTo>
                <a:lnTo>
                  <a:pt x="350507" y="29044"/>
                </a:lnTo>
                <a:lnTo>
                  <a:pt x="352450" y="25171"/>
                </a:lnTo>
                <a:lnTo>
                  <a:pt x="356323" y="21297"/>
                </a:lnTo>
                <a:lnTo>
                  <a:pt x="360197" y="13550"/>
                </a:lnTo>
                <a:lnTo>
                  <a:pt x="360197" y="7747"/>
                </a:lnTo>
                <a:lnTo>
                  <a:pt x="360197" y="1930"/>
                </a:lnTo>
                <a:close/>
              </a:path>
              <a:path w="759460" h="628015">
                <a:moveTo>
                  <a:pt x="457022" y="205270"/>
                </a:moveTo>
                <a:lnTo>
                  <a:pt x="453148" y="205270"/>
                </a:lnTo>
                <a:lnTo>
                  <a:pt x="441921" y="195795"/>
                </a:lnTo>
                <a:lnTo>
                  <a:pt x="431596" y="187604"/>
                </a:lnTo>
                <a:lnTo>
                  <a:pt x="414413" y="174282"/>
                </a:lnTo>
                <a:lnTo>
                  <a:pt x="406666" y="172351"/>
                </a:lnTo>
                <a:lnTo>
                  <a:pt x="396532" y="183248"/>
                </a:lnTo>
                <a:lnTo>
                  <a:pt x="386575" y="195592"/>
                </a:lnTo>
                <a:lnTo>
                  <a:pt x="376986" y="209384"/>
                </a:lnTo>
                <a:lnTo>
                  <a:pt x="367944" y="224637"/>
                </a:lnTo>
                <a:lnTo>
                  <a:pt x="378409" y="236626"/>
                </a:lnTo>
                <a:lnTo>
                  <a:pt x="389242" y="246418"/>
                </a:lnTo>
                <a:lnTo>
                  <a:pt x="400075" y="254050"/>
                </a:lnTo>
                <a:lnTo>
                  <a:pt x="410540" y="259499"/>
                </a:lnTo>
                <a:lnTo>
                  <a:pt x="422160" y="259499"/>
                </a:lnTo>
                <a:lnTo>
                  <a:pt x="427977" y="255625"/>
                </a:lnTo>
                <a:lnTo>
                  <a:pt x="457022" y="216890"/>
                </a:lnTo>
                <a:lnTo>
                  <a:pt x="457022" y="205270"/>
                </a:lnTo>
                <a:close/>
              </a:path>
              <a:path w="759460" h="628015">
                <a:moveTo>
                  <a:pt x="652614" y="577088"/>
                </a:moveTo>
                <a:lnTo>
                  <a:pt x="643064" y="569341"/>
                </a:lnTo>
                <a:lnTo>
                  <a:pt x="639140" y="566166"/>
                </a:lnTo>
                <a:lnTo>
                  <a:pt x="627672" y="556514"/>
                </a:lnTo>
                <a:lnTo>
                  <a:pt x="618020" y="547954"/>
                </a:lnTo>
                <a:lnTo>
                  <a:pt x="610006" y="540296"/>
                </a:lnTo>
                <a:lnTo>
                  <a:pt x="604202" y="540296"/>
                </a:lnTo>
                <a:lnTo>
                  <a:pt x="593661" y="549732"/>
                </a:lnTo>
                <a:lnTo>
                  <a:pt x="585317" y="557720"/>
                </a:lnTo>
                <a:lnTo>
                  <a:pt x="579145" y="564261"/>
                </a:lnTo>
                <a:lnTo>
                  <a:pt x="575843" y="568452"/>
                </a:lnTo>
                <a:lnTo>
                  <a:pt x="577088" y="569341"/>
                </a:lnTo>
                <a:lnTo>
                  <a:pt x="575144" y="569341"/>
                </a:lnTo>
                <a:lnTo>
                  <a:pt x="575843" y="568452"/>
                </a:lnTo>
                <a:lnTo>
                  <a:pt x="568032" y="562838"/>
                </a:lnTo>
                <a:lnTo>
                  <a:pt x="558444" y="555066"/>
                </a:lnTo>
                <a:lnTo>
                  <a:pt x="548487" y="546201"/>
                </a:lnTo>
                <a:lnTo>
                  <a:pt x="538353" y="536422"/>
                </a:lnTo>
                <a:lnTo>
                  <a:pt x="528675" y="534479"/>
                </a:lnTo>
                <a:lnTo>
                  <a:pt x="489940" y="577088"/>
                </a:lnTo>
                <a:lnTo>
                  <a:pt x="487997" y="582904"/>
                </a:lnTo>
                <a:lnTo>
                  <a:pt x="491871" y="588708"/>
                </a:lnTo>
                <a:lnTo>
                  <a:pt x="495744" y="596455"/>
                </a:lnTo>
                <a:lnTo>
                  <a:pt x="501561" y="602259"/>
                </a:lnTo>
                <a:lnTo>
                  <a:pt x="505434" y="604202"/>
                </a:lnTo>
                <a:lnTo>
                  <a:pt x="509308" y="608076"/>
                </a:lnTo>
                <a:lnTo>
                  <a:pt x="518985" y="615823"/>
                </a:lnTo>
                <a:lnTo>
                  <a:pt x="524916" y="619721"/>
                </a:lnTo>
                <a:lnTo>
                  <a:pt x="532549" y="621626"/>
                </a:lnTo>
                <a:lnTo>
                  <a:pt x="538353" y="621626"/>
                </a:lnTo>
                <a:lnTo>
                  <a:pt x="544525" y="616546"/>
                </a:lnTo>
                <a:lnTo>
                  <a:pt x="551421" y="610006"/>
                </a:lnTo>
                <a:lnTo>
                  <a:pt x="559054" y="602018"/>
                </a:lnTo>
                <a:lnTo>
                  <a:pt x="564934" y="595376"/>
                </a:lnTo>
                <a:lnTo>
                  <a:pt x="563524" y="592582"/>
                </a:lnTo>
                <a:lnTo>
                  <a:pt x="567410" y="592582"/>
                </a:lnTo>
                <a:lnTo>
                  <a:pt x="564934" y="595376"/>
                </a:lnTo>
                <a:lnTo>
                  <a:pt x="565467" y="596455"/>
                </a:lnTo>
                <a:lnTo>
                  <a:pt x="575144" y="606132"/>
                </a:lnTo>
                <a:lnTo>
                  <a:pt x="580961" y="610006"/>
                </a:lnTo>
                <a:lnTo>
                  <a:pt x="590689" y="619721"/>
                </a:lnTo>
                <a:lnTo>
                  <a:pt x="600329" y="625500"/>
                </a:lnTo>
                <a:lnTo>
                  <a:pt x="608076" y="627443"/>
                </a:lnTo>
                <a:lnTo>
                  <a:pt x="611949" y="627443"/>
                </a:lnTo>
                <a:lnTo>
                  <a:pt x="629132" y="610743"/>
                </a:lnTo>
                <a:lnTo>
                  <a:pt x="639445" y="599935"/>
                </a:lnTo>
                <a:lnTo>
                  <a:pt x="645718" y="592582"/>
                </a:lnTo>
                <a:lnTo>
                  <a:pt x="650671" y="586765"/>
                </a:lnTo>
                <a:lnTo>
                  <a:pt x="652614" y="577088"/>
                </a:lnTo>
                <a:close/>
              </a:path>
              <a:path w="759460" h="628015">
                <a:moveTo>
                  <a:pt x="759117" y="439597"/>
                </a:moveTo>
                <a:lnTo>
                  <a:pt x="757186" y="437654"/>
                </a:lnTo>
                <a:lnTo>
                  <a:pt x="753313" y="433781"/>
                </a:lnTo>
                <a:lnTo>
                  <a:pt x="749439" y="433781"/>
                </a:lnTo>
                <a:lnTo>
                  <a:pt x="696912" y="436448"/>
                </a:lnTo>
                <a:lnTo>
                  <a:pt x="672376" y="437324"/>
                </a:lnTo>
                <a:lnTo>
                  <a:pt x="648741" y="437654"/>
                </a:lnTo>
                <a:lnTo>
                  <a:pt x="422160" y="433781"/>
                </a:lnTo>
                <a:lnTo>
                  <a:pt x="371817" y="431850"/>
                </a:lnTo>
                <a:lnTo>
                  <a:pt x="364883" y="430428"/>
                </a:lnTo>
                <a:lnTo>
                  <a:pt x="358495" y="429183"/>
                </a:lnTo>
                <a:lnTo>
                  <a:pt x="352475" y="428307"/>
                </a:lnTo>
                <a:lnTo>
                  <a:pt x="346633" y="427977"/>
                </a:lnTo>
                <a:lnTo>
                  <a:pt x="336956" y="424103"/>
                </a:lnTo>
                <a:lnTo>
                  <a:pt x="331139" y="422160"/>
                </a:lnTo>
                <a:lnTo>
                  <a:pt x="327266" y="416356"/>
                </a:lnTo>
                <a:lnTo>
                  <a:pt x="329209" y="414413"/>
                </a:lnTo>
                <a:lnTo>
                  <a:pt x="333629" y="408940"/>
                </a:lnTo>
                <a:lnTo>
                  <a:pt x="338404" y="404012"/>
                </a:lnTo>
                <a:lnTo>
                  <a:pt x="343916" y="399440"/>
                </a:lnTo>
                <a:lnTo>
                  <a:pt x="350507" y="395046"/>
                </a:lnTo>
                <a:lnTo>
                  <a:pt x="372046" y="386092"/>
                </a:lnTo>
                <a:lnTo>
                  <a:pt x="383463" y="381165"/>
                </a:lnTo>
                <a:lnTo>
                  <a:pt x="417804" y="360680"/>
                </a:lnTo>
                <a:lnTo>
                  <a:pt x="431838" y="342760"/>
                </a:lnTo>
                <a:lnTo>
                  <a:pt x="435711" y="344703"/>
                </a:lnTo>
                <a:lnTo>
                  <a:pt x="441528" y="346633"/>
                </a:lnTo>
                <a:lnTo>
                  <a:pt x="449275" y="346633"/>
                </a:lnTo>
                <a:lnTo>
                  <a:pt x="462368" y="345186"/>
                </a:lnTo>
                <a:lnTo>
                  <a:pt x="462559" y="345186"/>
                </a:lnTo>
                <a:lnTo>
                  <a:pt x="469836" y="342760"/>
                </a:lnTo>
                <a:lnTo>
                  <a:pt x="476389" y="340588"/>
                </a:lnTo>
                <a:lnTo>
                  <a:pt x="490118" y="332752"/>
                </a:lnTo>
                <a:lnTo>
                  <a:pt x="503491" y="321462"/>
                </a:lnTo>
                <a:lnTo>
                  <a:pt x="503986" y="320497"/>
                </a:lnTo>
                <a:lnTo>
                  <a:pt x="501561" y="315658"/>
                </a:lnTo>
                <a:lnTo>
                  <a:pt x="505434" y="315658"/>
                </a:lnTo>
                <a:lnTo>
                  <a:pt x="505434" y="317588"/>
                </a:lnTo>
                <a:lnTo>
                  <a:pt x="503986" y="320497"/>
                </a:lnTo>
                <a:lnTo>
                  <a:pt x="507365" y="327279"/>
                </a:lnTo>
                <a:lnTo>
                  <a:pt x="548030" y="348576"/>
                </a:lnTo>
                <a:lnTo>
                  <a:pt x="567245" y="343827"/>
                </a:lnTo>
                <a:lnTo>
                  <a:pt x="584111" y="332359"/>
                </a:lnTo>
                <a:lnTo>
                  <a:pt x="597115" y="315658"/>
                </a:lnTo>
                <a:lnTo>
                  <a:pt x="598424" y="313994"/>
                </a:lnTo>
                <a:lnTo>
                  <a:pt x="602068" y="305968"/>
                </a:lnTo>
                <a:lnTo>
                  <a:pt x="610006" y="288544"/>
                </a:lnTo>
                <a:lnTo>
                  <a:pt x="612965" y="278866"/>
                </a:lnTo>
                <a:lnTo>
                  <a:pt x="623316" y="235051"/>
                </a:lnTo>
                <a:lnTo>
                  <a:pt x="629373" y="168478"/>
                </a:lnTo>
                <a:lnTo>
                  <a:pt x="629488" y="75526"/>
                </a:lnTo>
                <a:lnTo>
                  <a:pt x="629640" y="67779"/>
                </a:lnTo>
                <a:lnTo>
                  <a:pt x="629704" y="64655"/>
                </a:lnTo>
                <a:lnTo>
                  <a:pt x="630580" y="49618"/>
                </a:lnTo>
                <a:lnTo>
                  <a:pt x="631825" y="36398"/>
                </a:lnTo>
                <a:lnTo>
                  <a:pt x="633247" y="25171"/>
                </a:lnTo>
                <a:lnTo>
                  <a:pt x="629373" y="17424"/>
                </a:lnTo>
                <a:lnTo>
                  <a:pt x="617753" y="17424"/>
                </a:lnTo>
                <a:lnTo>
                  <a:pt x="615823" y="23241"/>
                </a:lnTo>
                <a:lnTo>
                  <a:pt x="604202" y="46469"/>
                </a:lnTo>
                <a:lnTo>
                  <a:pt x="604202" y="48412"/>
                </a:lnTo>
                <a:lnTo>
                  <a:pt x="598385" y="60032"/>
                </a:lnTo>
                <a:lnTo>
                  <a:pt x="596455" y="67779"/>
                </a:lnTo>
                <a:lnTo>
                  <a:pt x="592582" y="75526"/>
                </a:lnTo>
                <a:lnTo>
                  <a:pt x="592607" y="116459"/>
                </a:lnTo>
                <a:lnTo>
                  <a:pt x="592823" y="131445"/>
                </a:lnTo>
                <a:lnTo>
                  <a:pt x="593394" y="148958"/>
                </a:lnTo>
                <a:lnTo>
                  <a:pt x="595630" y="187718"/>
                </a:lnTo>
                <a:lnTo>
                  <a:pt x="596163" y="203301"/>
                </a:lnTo>
                <a:lnTo>
                  <a:pt x="596214" y="204787"/>
                </a:lnTo>
                <a:lnTo>
                  <a:pt x="596328" y="213017"/>
                </a:lnTo>
                <a:lnTo>
                  <a:pt x="596455" y="232384"/>
                </a:lnTo>
                <a:lnTo>
                  <a:pt x="595109" y="241096"/>
                </a:lnTo>
                <a:lnTo>
                  <a:pt x="594995" y="241795"/>
                </a:lnTo>
                <a:lnTo>
                  <a:pt x="593547" y="249567"/>
                </a:lnTo>
                <a:lnTo>
                  <a:pt x="592061" y="255625"/>
                </a:lnTo>
                <a:lnTo>
                  <a:pt x="590638" y="259499"/>
                </a:lnTo>
                <a:lnTo>
                  <a:pt x="588708" y="269176"/>
                </a:lnTo>
                <a:lnTo>
                  <a:pt x="582891" y="274993"/>
                </a:lnTo>
                <a:lnTo>
                  <a:pt x="573214" y="276923"/>
                </a:lnTo>
                <a:lnTo>
                  <a:pt x="571271" y="278866"/>
                </a:lnTo>
                <a:lnTo>
                  <a:pt x="563524" y="278866"/>
                </a:lnTo>
                <a:lnTo>
                  <a:pt x="556323" y="278142"/>
                </a:lnTo>
                <a:lnTo>
                  <a:pt x="549490" y="275958"/>
                </a:lnTo>
                <a:lnTo>
                  <a:pt x="543382" y="272326"/>
                </a:lnTo>
                <a:lnTo>
                  <a:pt x="538353" y="267246"/>
                </a:lnTo>
                <a:lnTo>
                  <a:pt x="530606" y="255625"/>
                </a:lnTo>
                <a:lnTo>
                  <a:pt x="530606" y="244005"/>
                </a:lnTo>
                <a:lnTo>
                  <a:pt x="534479" y="228511"/>
                </a:lnTo>
                <a:lnTo>
                  <a:pt x="534479" y="218833"/>
                </a:lnTo>
                <a:lnTo>
                  <a:pt x="532549" y="214960"/>
                </a:lnTo>
                <a:lnTo>
                  <a:pt x="524802" y="211086"/>
                </a:lnTo>
                <a:lnTo>
                  <a:pt x="520928" y="213017"/>
                </a:lnTo>
                <a:lnTo>
                  <a:pt x="505307" y="252056"/>
                </a:lnTo>
                <a:lnTo>
                  <a:pt x="503491" y="263372"/>
                </a:lnTo>
                <a:lnTo>
                  <a:pt x="495744" y="274993"/>
                </a:lnTo>
                <a:lnTo>
                  <a:pt x="495744" y="278866"/>
                </a:lnTo>
                <a:lnTo>
                  <a:pt x="491871" y="286600"/>
                </a:lnTo>
                <a:lnTo>
                  <a:pt x="487997" y="288544"/>
                </a:lnTo>
                <a:lnTo>
                  <a:pt x="480263" y="296291"/>
                </a:lnTo>
                <a:lnTo>
                  <a:pt x="476389" y="298221"/>
                </a:lnTo>
                <a:lnTo>
                  <a:pt x="468642" y="304038"/>
                </a:lnTo>
                <a:lnTo>
                  <a:pt x="460895" y="305968"/>
                </a:lnTo>
                <a:lnTo>
                  <a:pt x="449275" y="305968"/>
                </a:lnTo>
                <a:lnTo>
                  <a:pt x="441528" y="302094"/>
                </a:lnTo>
                <a:lnTo>
                  <a:pt x="439585" y="298221"/>
                </a:lnTo>
                <a:lnTo>
                  <a:pt x="437654" y="296291"/>
                </a:lnTo>
                <a:lnTo>
                  <a:pt x="433781" y="294347"/>
                </a:lnTo>
                <a:lnTo>
                  <a:pt x="427977" y="294347"/>
                </a:lnTo>
                <a:lnTo>
                  <a:pt x="426034" y="296291"/>
                </a:lnTo>
                <a:lnTo>
                  <a:pt x="422160" y="304038"/>
                </a:lnTo>
                <a:lnTo>
                  <a:pt x="416356" y="313715"/>
                </a:lnTo>
                <a:lnTo>
                  <a:pt x="412483" y="319532"/>
                </a:lnTo>
                <a:lnTo>
                  <a:pt x="410540" y="325335"/>
                </a:lnTo>
                <a:lnTo>
                  <a:pt x="406666" y="327279"/>
                </a:lnTo>
                <a:lnTo>
                  <a:pt x="399402" y="333756"/>
                </a:lnTo>
                <a:lnTo>
                  <a:pt x="389242" y="341312"/>
                </a:lnTo>
                <a:lnTo>
                  <a:pt x="376174" y="349605"/>
                </a:lnTo>
                <a:lnTo>
                  <a:pt x="360197" y="358254"/>
                </a:lnTo>
                <a:lnTo>
                  <a:pt x="343877" y="368401"/>
                </a:lnTo>
                <a:lnTo>
                  <a:pt x="309841" y="396989"/>
                </a:lnTo>
                <a:lnTo>
                  <a:pt x="286842" y="430631"/>
                </a:lnTo>
                <a:lnTo>
                  <a:pt x="276923" y="457022"/>
                </a:lnTo>
                <a:lnTo>
                  <a:pt x="283095" y="472630"/>
                </a:lnTo>
                <a:lnTo>
                  <a:pt x="340829" y="497687"/>
                </a:lnTo>
                <a:lnTo>
                  <a:pt x="387057" y="502043"/>
                </a:lnTo>
                <a:lnTo>
                  <a:pt x="437654" y="503504"/>
                </a:lnTo>
                <a:lnTo>
                  <a:pt x="469277" y="502831"/>
                </a:lnTo>
                <a:lnTo>
                  <a:pt x="596455" y="495757"/>
                </a:lnTo>
                <a:lnTo>
                  <a:pt x="643890" y="490918"/>
                </a:lnTo>
                <a:lnTo>
                  <a:pt x="694944" y="480961"/>
                </a:lnTo>
                <a:lnTo>
                  <a:pt x="731913" y="465645"/>
                </a:lnTo>
                <a:lnTo>
                  <a:pt x="749439" y="453148"/>
                </a:lnTo>
                <a:lnTo>
                  <a:pt x="753313" y="451218"/>
                </a:lnTo>
                <a:lnTo>
                  <a:pt x="757186" y="447332"/>
                </a:lnTo>
                <a:lnTo>
                  <a:pt x="759117" y="443471"/>
                </a:lnTo>
                <a:lnTo>
                  <a:pt x="759117" y="43959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88862" y="776660"/>
            <a:ext cx="52705" cy="267335"/>
          </a:xfrm>
          <a:custGeom>
            <a:avLst/>
            <a:gdLst/>
            <a:ahLst/>
            <a:cxnLst/>
            <a:rect l="l" t="t" r="r" b="b"/>
            <a:pathLst>
              <a:path w="52704" h="267334">
                <a:moveTo>
                  <a:pt x="48412" y="0"/>
                </a:moveTo>
                <a:lnTo>
                  <a:pt x="42602" y="0"/>
                </a:lnTo>
                <a:lnTo>
                  <a:pt x="34858" y="3873"/>
                </a:lnTo>
                <a:lnTo>
                  <a:pt x="24296" y="24600"/>
                </a:lnTo>
                <a:lnTo>
                  <a:pt x="15732" y="43329"/>
                </a:lnTo>
                <a:lnTo>
                  <a:pt x="8985" y="60244"/>
                </a:lnTo>
                <a:lnTo>
                  <a:pt x="3873" y="75524"/>
                </a:lnTo>
                <a:lnTo>
                  <a:pt x="4115" y="130715"/>
                </a:lnTo>
                <a:lnTo>
                  <a:pt x="4690" y="156132"/>
                </a:lnTo>
                <a:lnTo>
                  <a:pt x="5810" y="180096"/>
                </a:lnTo>
                <a:lnTo>
                  <a:pt x="5174" y="205150"/>
                </a:lnTo>
                <a:lnTo>
                  <a:pt x="3631" y="225122"/>
                </a:lnTo>
                <a:lnTo>
                  <a:pt x="1724" y="240009"/>
                </a:lnTo>
                <a:lnTo>
                  <a:pt x="0" y="249814"/>
                </a:lnTo>
                <a:lnTo>
                  <a:pt x="0" y="263368"/>
                </a:lnTo>
                <a:lnTo>
                  <a:pt x="3873" y="265305"/>
                </a:lnTo>
                <a:lnTo>
                  <a:pt x="5810" y="267242"/>
                </a:lnTo>
                <a:lnTo>
                  <a:pt x="15490" y="267242"/>
                </a:lnTo>
                <a:lnTo>
                  <a:pt x="38971" y="212051"/>
                </a:lnTo>
                <a:lnTo>
                  <a:pt x="44538" y="168479"/>
                </a:lnTo>
                <a:lnTo>
                  <a:pt x="45658" y="156193"/>
                </a:lnTo>
                <a:lnTo>
                  <a:pt x="46233" y="139913"/>
                </a:lnTo>
                <a:lnTo>
                  <a:pt x="46475" y="96824"/>
                </a:lnTo>
                <a:lnTo>
                  <a:pt x="46778" y="79003"/>
                </a:lnTo>
                <a:lnTo>
                  <a:pt x="48109" y="49168"/>
                </a:lnTo>
                <a:lnTo>
                  <a:pt x="48412" y="36791"/>
                </a:lnTo>
                <a:lnTo>
                  <a:pt x="51075" y="20815"/>
                </a:lnTo>
                <a:lnTo>
                  <a:pt x="51953" y="13916"/>
                </a:lnTo>
                <a:lnTo>
                  <a:pt x="52285" y="7743"/>
                </a:lnTo>
                <a:lnTo>
                  <a:pt x="48412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20752" y="807703"/>
            <a:ext cx="614045" cy="354330"/>
          </a:xfrm>
          <a:custGeom>
            <a:avLst/>
            <a:gdLst/>
            <a:ahLst/>
            <a:cxnLst/>
            <a:rect l="l" t="t" r="r" b="b"/>
            <a:pathLst>
              <a:path w="614045" h="354330">
                <a:moveTo>
                  <a:pt x="468090" y="318770"/>
                </a:moveTo>
                <a:lnTo>
                  <a:pt x="393120" y="318770"/>
                </a:lnTo>
                <a:lnTo>
                  <a:pt x="389504" y="322579"/>
                </a:lnTo>
                <a:lnTo>
                  <a:pt x="426041" y="353059"/>
                </a:lnTo>
                <a:lnTo>
                  <a:pt x="431849" y="354329"/>
                </a:lnTo>
                <a:lnTo>
                  <a:pt x="437659" y="353059"/>
                </a:lnTo>
                <a:lnTo>
                  <a:pt x="441533" y="349250"/>
                </a:lnTo>
                <a:lnTo>
                  <a:pt x="455664" y="334009"/>
                </a:lnTo>
                <a:lnTo>
                  <a:pt x="465982" y="321309"/>
                </a:lnTo>
                <a:lnTo>
                  <a:pt x="468090" y="318770"/>
                </a:lnTo>
                <a:close/>
              </a:path>
              <a:path w="614045" h="354330">
                <a:moveTo>
                  <a:pt x="354388" y="261620"/>
                </a:moveTo>
                <a:lnTo>
                  <a:pt x="352451" y="261620"/>
                </a:lnTo>
                <a:lnTo>
                  <a:pt x="329213" y="288289"/>
                </a:lnTo>
                <a:lnTo>
                  <a:pt x="319773" y="298450"/>
                </a:lnTo>
                <a:lnTo>
                  <a:pt x="311786" y="306070"/>
                </a:lnTo>
                <a:lnTo>
                  <a:pt x="311786" y="313689"/>
                </a:lnTo>
                <a:lnTo>
                  <a:pt x="318683" y="322579"/>
                </a:lnTo>
                <a:lnTo>
                  <a:pt x="324855" y="328929"/>
                </a:lnTo>
                <a:lnTo>
                  <a:pt x="330302" y="335279"/>
                </a:lnTo>
                <a:lnTo>
                  <a:pt x="335023" y="339089"/>
                </a:lnTo>
                <a:lnTo>
                  <a:pt x="338896" y="341629"/>
                </a:lnTo>
                <a:lnTo>
                  <a:pt x="344704" y="342900"/>
                </a:lnTo>
                <a:lnTo>
                  <a:pt x="348578" y="345439"/>
                </a:lnTo>
                <a:lnTo>
                  <a:pt x="352451" y="349250"/>
                </a:lnTo>
                <a:lnTo>
                  <a:pt x="364072" y="349250"/>
                </a:lnTo>
                <a:lnTo>
                  <a:pt x="389489" y="322579"/>
                </a:lnTo>
                <a:lnTo>
                  <a:pt x="387310" y="320039"/>
                </a:lnTo>
                <a:lnTo>
                  <a:pt x="387310" y="318770"/>
                </a:lnTo>
                <a:lnTo>
                  <a:pt x="468090" y="318770"/>
                </a:lnTo>
                <a:lnTo>
                  <a:pt x="472306" y="313689"/>
                </a:lnTo>
                <a:lnTo>
                  <a:pt x="474455" y="309879"/>
                </a:lnTo>
                <a:lnTo>
                  <a:pt x="474455" y="304800"/>
                </a:lnTo>
                <a:lnTo>
                  <a:pt x="465740" y="297179"/>
                </a:lnTo>
                <a:lnTo>
                  <a:pt x="396994" y="297179"/>
                </a:lnTo>
                <a:lnTo>
                  <a:pt x="398389" y="295518"/>
                </a:lnTo>
                <a:lnTo>
                  <a:pt x="393300" y="292100"/>
                </a:lnTo>
                <a:lnTo>
                  <a:pt x="385373" y="287020"/>
                </a:lnTo>
                <a:lnTo>
                  <a:pt x="377445" y="280670"/>
                </a:lnTo>
                <a:lnTo>
                  <a:pt x="369882" y="273050"/>
                </a:lnTo>
                <a:lnTo>
                  <a:pt x="362135" y="265429"/>
                </a:lnTo>
                <a:lnTo>
                  <a:pt x="354388" y="261620"/>
                </a:lnTo>
                <a:close/>
              </a:path>
              <a:path w="614045" h="354330">
                <a:moveTo>
                  <a:pt x="426041" y="265429"/>
                </a:moveTo>
                <a:lnTo>
                  <a:pt x="416327" y="276859"/>
                </a:lnTo>
                <a:lnTo>
                  <a:pt x="401259" y="292100"/>
                </a:lnTo>
                <a:lnTo>
                  <a:pt x="398389" y="295518"/>
                </a:lnTo>
                <a:lnTo>
                  <a:pt x="400864" y="297179"/>
                </a:lnTo>
                <a:lnTo>
                  <a:pt x="465740" y="297179"/>
                </a:lnTo>
                <a:lnTo>
                  <a:pt x="451215" y="284479"/>
                </a:lnTo>
                <a:lnTo>
                  <a:pt x="441774" y="275589"/>
                </a:lnTo>
                <a:lnTo>
                  <a:pt x="433786" y="267970"/>
                </a:lnTo>
                <a:lnTo>
                  <a:pt x="426041" y="265429"/>
                </a:lnTo>
                <a:close/>
              </a:path>
              <a:path w="614045" h="354330">
                <a:moveTo>
                  <a:pt x="17428" y="142239"/>
                </a:moveTo>
                <a:lnTo>
                  <a:pt x="13554" y="143509"/>
                </a:lnTo>
                <a:lnTo>
                  <a:pt x="9685" y="147320"/>
                </a:lnTo>
                <a:lnTo>
                  <a:pt x="8232" y="154939"/>
                </a:lnTo>
                <a:lnTo>
                  <a:pt x="5326" y="167639"/>
                </a:lnTo>
                <a:lnTo>
                  <a:pt x="3873" y="175259"/>
                </a:lnTo>
                <a:lnTo>
                  <a:pt x="3790" y="176529"/>
                </a:lnTo>
                <a:lnTo>
                  <a:pt x="3707" y="177800"/>
                </a:lnTo>
                <a:lnTo>
                  <a:pt x="3623" y="179070"/>
                </a:lnTo>
                <a:lnTo>
                  <a:pt x="3540" y="180339"/>
                </a:lnTo>
                <a:lnTo>
                  <a:pt x="2663" y="186689"/>
                </a:lnTo>
                <a:lnTo>
                  <a:pt x="1422" y="193039"/>
                </a:lnTo>
                <a:lnTo>
                  <a:pt x="0" y="200659"/>
                </a:lnTo>
                <a:lnTo>
                  <a:pt x="1422" y="210820"/>
                </a:lnTo>
                <a:lnTo>
                  <a:pt x="2663" y="220979"/>
                </a:lnTo>
                <a:lnTo>
                  <a:pt x="3289" y="227329"/>
                </a:lnTo>
                <a:lnTo>
                  <a:pt x="3415" y="228600"/>
                </a:lnTo>
                <a:lnTo>
                  <a:pt x="3540" y="229870"/>
                </a:lnTo>
                <a:lnTo>
                  <a:pt x="26475" y="266700"/>
                </a:lnTo>
                <a:lnTo>
                  <a:pt x="74073" y="278129"/>
                </a:lnTo>
                <a:lnTo>
                  <a:pt x="91865" y="279400"/>
                </a:lnTo>
                <a:lnTo>
                  <a:pt x="124906" y="279400"/>
                </a:lnTo>
                <a:lnTo>
                  <a:pt x="168480" y="275589"/>
                </a:lnTo>
                <a:lnTo>
                  <a:pt x="207725" y="267970"/>
                </a:lnTo>
                <a:lnTo>
                  <a:pt x="269511" y="243839"/>
                </a:lnTo>
                <a:lnTo>
                  <a:pt x="292417" y="227329"/>
                </a:lnTo>
                <a:lnTo>
                  <a:pt x="325037" y="227329"/>
                </a:lnTo>
                <a:lnTo>
                  <a:pt x="335507" y="223520"/>
                </a:lnTo>
                <a:lnTo>
                  <a:pt x="346703" y="217170"/>
                </a:lnTo>
                <a:lnTo>
                  <a:pt x="358261" y="209550"/>
                </a:lnTo>
                <a:lnTo>
                  <a:pt x="359443" y="208279"/>
                </a:lnTo>
                <a:lnTo>
                  <a:pt x="129748" y="208279"/>
                </a:lnTo>
                <a:lnTo>
                  <a:pt x="117009" y="207009"/>
                </a:lnTo>
                <a:lnTo>
                  <a:pt x="104815" y="207009"/>
                </a:lnTo>
                <a:lnTo>
                  <a:pt x="81334" y="204470"/>
                </a:lnTo>
                <a:lnTo>
                  <a:pt x="39123" y="193039"/>
                </a:lnTo>
                <a:lnTo>
                  <a:pt x="28806" y="180339"/>
                </a:lnTo>
                <a:lnTo>
                  <a:pt x="28832" y="166370"/>
                </a:lnTo>
                <a:lnTo>
                  <a:pt x="28940" y="165100"/>
                </a:lnTo>
                <a:lnTo>
                  <a:pt x="29048" y="151129"/>
                </a:lnTo>
                <a:lnTo>
                  <a:pt x="27111" y="147320"/>
                </a:lnTo>
                <a:lnTo>
                  <a:pt x="23238" y="143509"/>
                </a:lnTo>
                <a:lnTo>
                  <a:pt x="17428" y="142239"/>
                </a:lnTo>
                <a:close/>
              </a:path>
              <a:path w="614045" h="354330">
                <a:moveTo>
                  <a:pt x="598392" y="113029"/>
                </a:moveTo>
                <a:lnTo>
                  <a:pt x="590649" y="113029"/>
                </a:lnTo>
                <a:lnTo>
                  <a:pt x="577938" y="125729"/>
                </a:lnTo>
                <a:lnTo>
                  <a:pt x="554700" y="158750"/>
                </a:lnTo>
                <a:lnTo>
                  <a:pt x="537150" y="203200"/>
                </a:lnTo>
                <a:lnTo>
                  <a:pt x="534720" y="217170"/>
                </a:lnTo>
                <a:lnTo>
                  <a:pt x="534604" y="218439"/>
                </a:lnTo>
                <a:lnTo>
                  <a:pt x="534488" y="227329"/>
                </a:lnTo>
                <a:lnTo>
                  <a:pt x="536425" y="232409"/>
                </a:lnTo>
                <a:lnTo>
                  <a:pt x="538359" y="241300"/>
                </a:lnTo>
                <a:lnTo>
                  <a:pt x="541960" y="247650"/>
                </a:lnTo>
                <a:lnTo>
                  <a:pt x="546832" y="251459"/>
                </a:lnTo>
                <a:lnTo>
                  <a:pt x="552794" y="255270"/>
                </a:lnTo>
                <a:lnTo>
                  <a:pt x="559663" y="256539"/>
                </a:lnTo>
                <a:lnTo>
                  <a:pt x="568013" y="256539"/>
                </a:lnTo>
                <a:lnTo>
                  <a:pt x="597424" y="224789"/>
                </a:lnTo>
                <a:lnTo>
                  <a:pt x="600329" y="212089"/>
                </a:lnTo>
                <a:lnTo>
                  <a:pt x="600329" y="208279"/>
                </a:lnTo>
                <a:lnTo>
                  <a:pt x="567406" y="208279"/>
                </a:lnTo>
                <a:lnTo>
                  <a:pt x="565470" y="205739"/>
                </a:lnTo>
                <a:lnTo>
                  <a:pt x="565470" y="201929"/>
                </a:lnTo>
                <a:lnTo>
                  <a:pt x="566559" y="193039"/>
                </a:lnTo>
                <a:lnTo>
                  <a:pt x="569827" y="182879"/>
                </a:lnTo>
                <a:lnTo>
                  <a:pt x="575275" y="170179"/>
                </a:lnTo>
                <a:lnTo>
                  <a:pt x="582902" y="153670"/>
                </a:lnTo>
                <a:lnTo>
                  <a:pt x="588712" y="147320"/>
                </a:lnTo>
                <a:lnTo>
                  <a:pt x="592585" y="139700"/>
                </a:lnTo>
                <a:lnTo>
                  <a:pt x="598392" y="134620"/>
                </a:lnTo>
                <a:lnTo>
                  <a:pt x="602265" y="123189"/>
                </a:lnTo>
                <a:lnTo>
                  <a:pt x="602265" y="116839"/>
                </a:lnTo>
                <a:lnTo>
                  <a:pt x="598392" y="113029"/>
                </a:lnTo>
                <a:close/>
              </a:path>
              <a:path w="614045" h="354330">
                <a:moveTo>
                  <a:pt x="325037" y="227329"/>
                </a:moveTo>
                <a:lnTo>
                  <a:pt x="304038" y="227329"/>
                </a:lnTo>
                <a:lnTo>
                  <a:pt x="307911" y="228600"/>
                </a:lnTo>
                <a:lnTo>
                  <a:pt x="315655" y="228600"/>
                </a:lnTo>
                <a:lnTo>
                  <a:pt x="325037" y="227329"/>
                </a:lnTo>
                <a:close/>
              </a:path>
              <a:path w="614045" h="354330">
                <a:moveTo>
                  <a:pt x="335023" y="138429"/>
                </a:moveTo>
                <a:lnTo>
                  <a:pt x="321466" y="138429"/>
                </a:lnTo>
                <a:lnTo>
                  <a:pt x="315655" y="143509"/>
                </a:lnTo>
                <a:lnTo>
                  <a:pt x="311786" y="151129"/>
                </a:lnTo>
                <a:lnTo>
                  <a:pt x="302283" y="166370"/>
                </a:lnTo>
                <a:lnTo>
                  <a:pt x="268757" y="186689"/>
                </a:lnTo>
                <a:lnTo>
                  <a:pt x="186150" y="204470"/>
                </a:lnTo>
                <a:lnTo>
                  <a:pt x="129748" y="208279"/>
                </a:lnTo>
                <a:lnTo>
                  <a:pt x="359443" y="208279"/>
                </a:lnTo>
                <a:lnTo>
                  <a:pt x="371261" y="195579"/>
                </a:lnTo>
                <a:lnTo>
                  <a:pt x="313723" y="195579"/>
                </a:lnTo>
                <a:lnTo>
                  <a:pt x="318865" y="185420"/>
                </a:lnTo>
                <a:lnTo>
                  <a:pt x="322919" y="177800"/>
                </a:lnTo>
                <a:lnTo>
                  <a:pt x="326247" y="171450"/>
                </a:lnTo>
                <a:lnTo>
                  <a:pt x="329213" y="168909"/>
                </a:lnTo>
                <a:lnTo>
                  <a:pt x="331755" y="158750"/>
                </a:lnTo>
                <a:lnTo>
                  <a:pt x="333570" y="149859"/>
                </a:lnTo>
                <a:lnTo>
                  <a:pt x="334660" y="143509"/>
                </a:lnTo>
                <a:lnTo>
                  <a:pt x="334751" y="142239"/>
                </a:lnTo>
                <a:lnTo>
                  <a:pt x="334841" y="140970"/>
                </a:lnTo>
                <a:lnTo>
                  <a:pt x="334932" y="139700"/>
                </a:lnTo>
                <a:lnTo>
                  <a:pt x="335023" y="138429"/>
                </a:lnTo>
                <a:close/>
              </a:path>
              <a:path w="614045" h="354330">
                <a:moveTo>
                  <a:pt x="590649" y="190500"/>
                </a:moveTo>
                <a:lnTo>
                  <a:pt x="580965" y="190500"/>
                </a:lnTo>
                <a:lnTo>
                  <a:pt x="577091" y="191770"/>
                </a:lnTo>
                <a:lnTo>
                  <a:pt x="571280" y="204470"/>
                </a:lnTo>
                <a:lnTo>
                  <a:pt x="567406" y="208279"/>
                </a:lnTo>
                <a:lnTo>
                  <a:pt x="600329" y="208279"/>
                </a:lnTo>
                <a:lnTo>
                  <a:pt x="600329" y="204470"/>
                </a:lnTo>
                <a:lnTo>
                  <a:pt x="598392" y="198120"/>
                </a:lnTo>
                <a:lnTo>
                  <a:pt x="594518" y="191770"/>
                </a:lnTo>
                <a:lnTo>
                  <a:pt x="590649" y="190500"/>
                </a:lnTo>
                <a:close/>
              </a:path>
              <a:path w="614045" h="354330">
                <a:moveTo>
                  <a:pt x="402800" y="128270"/>
                </a:moveTo>
                <a:lnTo>
                  <a:pt x="395057" y="128270"/>
                </a:lnTo>
                <a:lnTo>
                  <a:pt x="385372" y="134620"/>
                </a:lnTo>
                <a:lnTo>
                  <a:pt x="363255" y="165100"/>
                </a:lnTo>
                <a:lnTo>
                  <a:pt x="358019" y="171450"/>
                </a:lnTo>
                <a:lnTo>
                  <a:pt x="352421" y="179070"/>
                </a:lnTo>
                <a:lnTo>
                  <a:pt x="346641" y="186689"/>
                </a:lnTo>
                <a:lnTo>
                  <a:pt x="348578" y="186689"/>
                </a:lnTo>
                <a:lnTo>
                  <a:pt x="336960" y="190500"/>
                </a:lnTo>
                <a:lnTo>
                  <a:pt x="329213" y="190500"/>
                </a:lnTo>
                <a:lnTo>
                  <a:pt x="329213" y="191770"/>
                </a:lnTo>
                <a:lnTo>
                  <a:pt x="317592" y="195579"/>
                </a:lnTo>
                <a:lnTo>
                  <a:pt x="371261" y="195579"/>
                </a:lnTo>
                <a:lnTo>
                  <a:pt x="378352" y="187959"/>
                </a:lnTo>
                <a:lnTo>
                  <a:pt x="385766" y="179070"/>
                </a:lnTo>
                <a:lnTo>
                  <a:pt x="391184" y="171450"/>
                </a:lnTo>
                <a:lnTo>
                  <a:pt x="430978" y="171450"/>
                </a:lnTo>
                <a:lnTo>
                  <a:pt x="439929" y="165100"/>
                </a:lnTo>
                <a:lnTo>
                  <a:pt x="451217" y="154939"/>
                </a:lnTo>
                <a:lnTo>
                  <a:pt x="455086" y="151129"/>
                </a:lnTo>
                <a:lnTo>
                  <a:pt x="523769" y="151129"/>
                </a:lnTo>
                <a:lnTo>
                  <a:pt x="526952" y="146050"/>
                </a:lnTo>
                <a:lnTo>
                  <a:pt x="531168" y="138429"/>
                </a:lnTo>
                <a:lnTo>
                  <a:pt x="424105" y="138429"/>
                </a:lnTo>
                <a:lnTo>
                  <a:pt x="420231" y="135889"/>
                </a:lnTo>
                <a:lnTo>
                  <a:pt x="414421" y="134620"/>
                </a:lnTo>
                <a:lnTo>
                  <a:pt x="402800" y="128270"/>
                </a:lnTo>
                <a:close/>
              </a:path>
              <a:path w="614045" h="354330">
                <a:moveTo>
                  <a:pt x="430978" y="171450"/>
                </a:moveTo>
                <a:lnTo>
                  <a:pt x="393120" y="171450"/>
                </a:lnTo>
                <a:lnTo>
                  <a:pt x="404737" y="176529"/>
                </a:lnTo>
                <a:lnTo>
                  <a:pt x="418808" y="176529"/>
                </a:lnTo>
                <a:lnTo>
                  <a:pt x="429187" y="172720"/>
                </a:lnTo>
                <a:lnTo>
                  <a:pt x="430978" y="171450"/>
                </a:lnTo>
                <a:close/>
              </a:path>
              <a:path w="614045" h="354330">
                <a:moveTo>
                  <a:pt x="523769" y="151129"/>
                </a:moveTo>
                <a:lnTo>
                  <a:pt x="464771" y="151129"/>
                </a:lnTo>
                <a:lnTo>
                  <a:pt x="471337" y="152400"/>
                </a:lnTo>
                <a:lnTo>
                  <a:pt x="479537" y="153670"/>
                </a:lnTo>
                <a:lnTo>
                  <a:pt x="489553" y="156209"/>
                </a:lnTo>
                <a:lnTo>
                  <a:pt x="501567" y="161289"/>
                </a:lnTo>
                <a:lnTo>
                  <a:pt x="505440" y="163829"/>
                </a:lnTo>
                <a:lnTo>
                  <a:pt x="511247" y="163829"/>
                </a:lnTo>
                <a:lnTo>
                  <a:pt x="518994" y="158750"/>
                </a:lnTo>
                <a:lnTo>
                  <a:pt x="523769" y="151129"/>
                </a:lnTo>
                <a:close/>
              </a:path>
              <a:path w="614045" h="354330">
                <a:moveTo>
                  <a:pt x="123938" y="73659"/>
                </a:moveTo>
                <a:lnTo>
                  <a:pt x="114256" y="73659"/>
                </a:lnTo>
                <a:lnTo>
                  <a:pt x="112320" y="76200"/>
                </a:lnTo>
                <a:lnTo>
                  <a:pt x="79397" y="120650"/>
                </a:lnTo>
                <a:lnTo>
                  <a:pt x="79397" y="127000"/>
                </a:lnTo>
                <a:lnTo>
                  <a:pt x="88052" y="134620"/>
                </a:lnTo>
                <a:lnTo>
                  <a:pt x="96343" y="142239"/>
                </a:lnTo>
                <a:lnTo>
                  <a:pt x="103907" y="147320"/>
                </a:lnTo>
                <a:lnTo>
                  <a:pt x="110383" y="151129"/>
                </a:lnTo>
                <a:lnTo>
                  <a:pt x="118130" y="157479"/>
                </a:lnTo>
                <a:lnTo>
                  <a:pt x="123938" y="158750"/>
                </a:lnTo>
                <a:lnTo>
                  <a:pt x="133621" y="158750"/>
                </a:lnTo>
                <a:lnTo>
                  <a:pt x="135558" y="157479"/>
                </a:lnTo>
                <a:lnTo>
                  <a:pt x="143547" y="147320"/>
                </a:lnTo>
                <a:lnTo>
                  <a:pt x="150082" y="138429"/>
                </a:lnTo>
                <a:lnTo>
                  <a:pt x="155165" y="132079"/>
                </a:lnTo>
                <a:lnTo>
                  <a:pt x="157287" y="129111"/>
                </a:lnTo>
                <a:lnTo>
                  <a:pt x="156860" y="128270"/>
                </a:lnTo>
                <a:lnTo>
                  <a:pt x="154922" y="128270"/>
                </a:lnTo>
                <a:lnTo>
                  <a:pt x="158796" y="127000"/>
                </a:lnTo>
                <a:lnTo>
                  <a:pt x="232234" y="127000"/>
                </a:lnTo>
                <a:lnTo>
                  <a:pt x="235562" y="123189"/>
                </a:lnTo>
                <a:lnTo>
                  <a:pt x="242068" y="114300"/>
                </a:lnTo>
                <a:lnTo>
                  <a:pt x="242068" y="109220"/>
                </a:lnTo>
                <a:lnTo>
                  <a:pt x="239744" y="105409"/>
                </a:lnTo>
                <a:lnTo>
                  <a:pt x="162670" y="105409"/>
                </a:lnTo>
                <a:lnTo>
                  <a:pt x="164607" y="102870"/>
                </a:lnTo>
                <a:lnTo>
                  <a:pt x="155528" y="97789"/>
                </a:lnTo>
                <a:lnTo>
                  <a:pt x="145724" y="91439"/>
                </a:lnTo>
                <a:lnTo>
                  <a:pt x="135194" y="83820"/>
                </a:lnTo>
                <a:lnTo>
                  <a:pt x="123938" y="73659"/>
                </a:lnTo>
                <a:close/>
              </a:path>
              <a:path w="614045" h="354330">
                <a:moveTo>
                  <a:pt x="232234" y="127000"/>
                </a:moveTo>
                <a:lnTo>
                  <a:pt x="158796" y="127000"/>
                </a:lnTo>
                <a:lnTo>
                  <a:pt x="157287" y="129111"/>
                </a:lnTo>
                <a:lnTo>
                  <a:pt x="188208" y="154939"/>
                </a:lnTo>
                <a:lnTo>
                  <a:pt x="199466" y="158750"/>
                </a:lnTo>
                <a:lnTo>
                  <a:pt x="205272" y="158750"/>
                </a:lnTo>
                <a:lnTo>
                  <a:pt x="209146" y="153670"/>
                </a:lnTo>
                <a:lnTo>
                  <a:pt x="218920" y="142239"/>
                </a:lnTo>
                <a:lnTo>
                  <a:pt x="232234" y="127000"/>
                </a:lnTo>
                <a:close/>
              </a:path>
              <a:path w="614045" h="354330">
                <a:moveTo>
                  <a:pt x="567406" y="0"/>
                </a:moveTo>
                <a:lnTo>
                  <a:pt x="557726" y="0"/>
                </a:lnTo>
                <a:lnTo>
                  <a:pt x="549979" y="2539"/>
                </a:lnTo>
                <a:lnTo>
                  <a:pt x="499871" y="43179"/>
                </a:lnTo>
                <a:lnTo>
                  <a:pt x="470581" y="99059"/>
                </a:lnTo>
                <a:lnTo>
                  <a:pt x="464801" y="101600"/>
                </a:lnTo>
                <a:lnTo>
                  <a:pt x="459203" y="105409"/>
                </a:lnTo>
                <a:lnTo>
                  <a:pt x="453968" y="109220"/>
                </a:lnTo>
                <a:lnTo>
                  <a:pt x="449280" y="114300"/>
                </a:lnTo>
                <a:lnTo>
                  <a:pt x="445709" y="118109"/>
                </a:lnTo>
                <a:lnTo>
                  <a:pt x="441049" y="121920"/>
                </a:lnTo>
                <a:lnTo>
                  <a:pt x="435662" y="127000"/>
                </a:lnTo>
                <a:lnTo>
                  <a:pt x="429912" y="134620"/>
                </a:lnTo>
                <a:lnTo>
                  <a:pt x="426041" y="138429"/>
                </a:lnTo>
                <a:lnTo>
                  <a:pt x="531168" y="138429"/>
                </a:lnTo>
                <a:lnTo>
                  <a:pt x="533276" y="134620"/>
                </a:lnTo>
                <a:lnTo>
                  <a:pt x="537784" y="123189"/>
                </a:lnTo>
                <a:lnTo>
                  <a:pt x="540296" y="113029"/>
                </a:lnTo>
                <a:lnTo>
                  <a:pt x="540357" y="106679"/>
                </a:lnTo>
                <a:lnTo>
                  <a:pt x="537876" y="101600"/>
                </a:lnTo>
                <a:lnTo>
                  <a:pt x="533217" y="96520"/>
                </a:lnTo>
                <a:lnTo>
                  <a:pt x="526741" y="93979"/>
                </a:lnTo>
                <a:lnTo>
                  <a:pt x="517057" y="87629"/>
                </a:lnTo>
                <a:lnTo>
                  <a:pt x="511247" y="86359"/>
                </a:lnTo>
                <a:lnTo>
                  <a:pt x="513184" y="86359"/>
                </a:lnTo>
                <a:lnTo>
                  <a:pt x="509314" y="83820"/>
                </a:lnTo>
                <a:lnTo>
                  <a:pt x="509314" y="80009"/>
                </a:lnTo>
                <a:lnTo>
                  <a:pt x="511247" y="77470"/>
                </a:lnTo>
                <a:lnTo>
                  <a:pt x="518873" y="67309"/>
                </a:lnTo>
                <a:lnTo>
                  <a:pt x="527225" y="58420"/>
                </a:lnTo>
                <a:lnTo>
                  <a:pt x="536303" y="50800"/>
                </a:lnTo>
                <a:lnTo>
                  <a:pt x="546106" y="45720"/>
                </a:lnTo>
                <a:lnTo>
                  <a:pt x="546106" y="43179"/>
                </a:lnTo>
                <a:lnTo>
                  <a:pt x="607289" y="43179"/>
                </a:lnTo>
                <a:lnTo>
                  <a:pt x="610012" y="39370"/>
                </a:lnTo>
                <a:lnTo>
                  <a:pt x="611949" y="31750"/>
                </a:lnTo>
                <a:lnTo>
                  <a:pt x="613886" y="25400"/>
                </a:lnTo>
                <a:lnTo>
                  <a:pt x="613886" y="17779"/>
                </a:lnTo>
                <a:lnTo>
                  <a:pt x="580965" y="17779"/>
                </a:lnTo>
                <a:lnTo>
                  <a:pt x="579028" y="16509"/>
                </a:lnTo>
                <a:lnTo>
                  <a:pt x="579028" y="12700"/>
                </a:lnTo>
                <a:lnTo>
                  <a:pt x="577091" y="10159"/>
                </a:lnTo>
                <a:lnTo>
                  <a:pt x="575155" y="6350"/>
                </a:lnTo>
                <a:lnTo>
                  <a:pt x="571280" y="2539"/>
                </a:lnTo>
                <a:lnTo>
                  <a:pt x="567406" y="0"/>
                </a:lnTo>
                <a:close/>
              </a:path>
              <a:path w="614045" h="354330">
                <a:moveTo>
                  <a:pt x="189781" y="69850"/>
                </a:moveTo>
                <a:lnTo>
                  <a:pt x="173322" y="92709"/>
                </a:lnTo>
                <a:lnTo>
                  <a:pt x="167451" y="100329"/>
                </a:lnTo>
                <a:lnTo>
                  <a:pt x="162670" y="105409"/>
                </a:lnTo>
                <a:lnTo>
                  <a:pt x="239744" y="105409"/>
                </a:lnTo>
                <a:lnTo>
                  <a:pt x="238194" y="102870"/>
                </a:lnTo>
                <a:lnTo>
                  <a:pt x="225879" y="95250"/>
                </a:lnTo>
                <a:lnTo>
                  <a:pt x="215198" y="87629"/>
                </a:lnTo>
                <a:lnTo>
                  <a:pt x="206333" y="80009"/>
                </a:lnTo>
                <a:lnTo>
                  <a:pt x="199466" y="73659"/>
                </a:lnTo>
                <a:lnTo>
                  <a:pt x="189781" y="69850"/>
                </a:lnTo>
                <a:close/>
              </a:path>
              <a:path w="614045" h="354330">
                <a:moveTo>
                  <a:pt x="607289" y="43179"/>
                </a:moveTo>
                <a:lnTo>
                  <a:pt x="548043" y="43179"/>
                </a:lnTo>
                <a:lnTo>
                  <a:pt x="549979" y="45720"/>
                </a:lnTo>
                <a:lnTo>
                  <a:pt x="549979" y="46989"/>
                </a:lnTo>
                <a:lnTo>
                  <a:pt x="555790" y="58420"/>
                </a:lnTo>
                <a:lnTo>
                  <a:pt x="557726" y="58420"/>
                </a:lnTo>
                <a:lnTo>
                  <a:pt x="563262" y="62229"/>
                </a:lnTo>
                <a:lnTo>
                  <a:pt x="568617" y="66039"/>
                </a:lnTo>
                <a:lnTo>
                  <a:pt x="574337" y="67309"/>
                </a:lnTo>
                <a:lnTo>
                  <a:pt x="580965" y="66039"/>
                </a:lnTo>
                <a:lnTo>
                  <a:pt x="588227" y="63500"/>
                </a:lnTo>
                <a:lnTo>
                  <a:pt x="595489" y="58420"/>
                </a:lnTo>
                <a:lnTo>
                  <a:pt x="602750" y="49529"/>
                </a:lnTo>
                <a:lnTo>
                  <a:pt x="607289" y="43179"/>
                </a:lnTo>
                <a:close/>
              </a:path>
              <a:path w="614045" h="354330">
                <a:moveTo>
                  <a:pt x="604202" y="2539"/>
                </a:moveTo>
                <a:lnTo>
                  <a:pt x="598392" y="2539"/>
                </a:lnTo>
                <a:lnTo>
                  <a:pt x="592585" y="5079"/>
                </a:lnTo>
                <a:lnTo>
                  <a:pt x="590649" y="6350"/>
                </a:lnTo>
                <a:lnTo>
                  <a:pt x="586775" y="13970"/>
                </a:lnTo>
                <a:lnTo>
                  <a:pt x="582902" y="17779"/>
                </a:lnTo>
                <a:lnTo>
                  <a:pt x="613886" y="17779"/>
                </a:lnTo>
                <a:lnTo>
                  <a:pt x="613886" y="13970"/>
                </a:lnTo>
                <a:lnTo>
                  <a:pt x="610012" y="8889"/>
                </a:lnTo>
                <a:lnTo>
                  <a:pt x="604202" y="253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72312" y="1833187"/>
            <a:ext cx="5765464" cy="700494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38085" y="1422021"/>
            <a:ext cx="6847840" cy="7760334"/>
            <a:chOff x="738085" y="1422021"/>
            <a:chExt cx="6847840" cy="7760334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5152" y="1422021"/>
              <a:ext cx="6810696" cy="742785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71439" y="1496879"/>
              <a:ext cx="1789943" cy="194564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2261" y="1506913"/>
              <a:ext cx="1765950" cy="189785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72820" y="6344074"/>
              <a:ext cx="204245" cy="21066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55763" y="6387749"/>
              <a:ext cx="393933" cy="25177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2921" y="6271563"/>
              <a:ext cx="935158" cy="34169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388300" y="6271767"/>
              <a:ext cx="5603240" cy="2910205"/>
            </a:xfrm>
            <a:custGeom>
              <a:avLst/>
              <a:gdLst/>
              <a:ahLst/>
              <a:cxnLst/>
              <a:rect l="l" t="t" r="r" b="b"/>
              <a:pathLst>
                <a:path w="5603240" h="2910204">
                  <a:moveTo>
                    <a:pt x="149009" y="321132"/>
                  </a:moveTo>
                  <a:lnTo>
                    <a:pt x="145808" y="318566"/>
                  </a:lnTo>
                  <a:lnTo>
                    <a:pt x="139204" y="313232"/>
                  </a:lnTo>
                  <a:lnTo>
                    <a:pt x="133616" y="308610"/>
                  </a:lnTo>
                  <a:lnTo>
                    <a:pt x="127177" y="303149"/>
                  </a:lnTo>
                  <a:lnTo>
                    <a:pt x="125895" y="303149"/>
                  </a:lnTo>
                  <a:lnTo>
                    <a:pt x="111760" y="318566"/>
                  </a:lnTo>
                  <a:lnTo>
                    <a:pt x="109194" y="318566"/>
                  </a:lnTo>
                  <a:lnTo>
                    <a:pt x="102158" y="313232"/>
                  </a:lnTo>
                  <a:lnTo>
                    <a:pt x="96342" y="308610"/>
                  </a:lnTo>
                  <a:lnTo>
                    <a:pt x="91490" y="304469"/>
                  </a:lnTo>
                  <a:lnTo>
                    <a:pt x="87350" y="300583"/>
                  </a:lnTo>
                  <a:lnTo>
                    <a:pt x="86067" y="300583"/>
                  </a:lnTo>
                  <a:lnTo>
                    <a:pt x="78879" y="307809"/>
                  </a:lnTo>
                  <a:lnTo>
                    <a:pt x="72898" y="314071"/>
                  </a:lnTo>
                  <a:lnTo>
                    <a:pt x="68364" y="319366"/>
                  </a:lnTo>
                  <a:lnTo>
                    <a:pt x="65519" y="323710"/>
                  </a:lnTo>
                  <a:lnTo>
                    <a:pt x="66802" y="326275"/>
                  </a:lnTo>
                  <a:lnTo>
                    <a:pt x="75793" y="335267"/>
                  </a:lnTo>
                  <a:lnTo>
                    <a:pt x="80924" y="339115"/>
                  </a:lnTo>
                  <a:lnTo>
                    <a:pt x="84785" y="341680"/>
                  </a:lnTo>
                  <a:lnTo>
                    <a:pt x="89916" y="341680"/>
                  </a:lnTo>
                  <a:lnTo>
                    <a:pt x="105333" y="326275"/>
                  </a:lnTo>
                  <a:lnTo>
                    <a:pt x="110477" y="332701"/>
                  </a:lnTo>
                  <a:lnTo>
                    <a:pt x="115608" y="336550"/>
                  </a:lnTo>
                  <a:lnTo>
                    <a:pt x="118186" y="339115"/>
                  </a:lnTo>
                  <a:lnTo>
                    <a:pt x="124599" y="342976"/>
                  </a:lnTo>
                  <a:lnTo>
                    <a:pt x="127177" y="344258"/>
                  </a:lnTo>
                  <a:lnTo>
                    <a:pt x="129743" y="344258"/>
                  </a:lnTo>
                  <a:lnTo>
                    <a:pt x="133832" y="339966"/>
                  </a:lnTo>
                  <a:lnTo>
                    <a:pt x="143471" y="329450"/>
                  </a:lnTo>
                  <a:lnTo>
                    <a:pt x="146532" y="326275"/>
                  </a:lnTo>
                  <a:lnTo>
                    <a:pt x="149009" y="323710"/>
                  </a:lnTo>
                  <a:lnTo>
                    <a:pt x="149009" y="321132"/>
                  </a:lnTo>
                  <a:close/>
                </a:path>
                <a:path w="5603240" h="2910204">
                  <a:moveTo>
                    <a:pt x="218376" y="113030"/>
                  </a:moveTo>
                  <a:lnTo>
                    <a:pt x="217512" y="110464"/>
                  </a:lnTo>
                  <a:lnTo>
                    <a:pt x="217093" y="109181"/>
                  </a:lnTo>
                  <a:lnTo>
                    <a:pt x="215811" y="106616"/>
                  </a:lnTo>
                  <a:lnTo>
                    <a:pt x="213245" y="104038"/>
                  </a:lnTo>
                  <a:lnTo>
                    <a:pt x="211950" y="104038"/>
                  </a:lnTo>
                  <a:lnTo>
                    <a:pt x="209384" y="102755"/>
                  </a:lnTo>
                  <a:lnTo>
                    <a:pt x="206819" y="102755"/>
                  </a:lnTo>
                  <a:lnTo>
                    <a:pt x="206819" y="116890"/>
                  </a:lnTo>
                  <a:lnTo>
                    <a:pt x="206819" y="118173"/>
                  </a:lnTo>
                  <a:lnTo>
                    <a:pt x="205536" y="119456"/>
                  </a:lnTo>
                  <a:lnTo>
                    <a:pt x="204241" y="123317"/>
                  </a:lnTo>
                  <a:lnTo>
                    <a:pt x="200393" y="125882"/>
                  </a:lnTo>
                  <a:lnTo>
                    <a:pt x="195249" y="128447"/>
                  </a:lnTo>
                  <a:lnTo>
                    <a:pt x="191401" y="129730"/>
                  </a:lnTo>
                  <a:lnTo>
                    <a:pt x="182410" y="132308"/>
                  </a:lnTo>
                  <a:lnTo>
                    <a:pt x="182410" y="131025"/>
                  </a:lnTo>
                  <a:lnTo>
                    <a:pt x="186270" y="127165"/>
                  </a:lnTo>
                  <a:lnTo>
                    <a:pt x="191401" y="119456"/>
                  </a:lnTo>
                  <a:lnTo>
                    <a:pt x="195249" y="115608"/>
                  </a:lnTo>
                  <a:lnTo>
                    <a:pt x="199110" y="113030"/>
                  </a:lnTo>
                  <a:lnTo>
                    <a:pt x="204241" y="114325"/>
                  </a:lnTo>
                  <a:lnTo>
                    <a:pt x="206819" y="116890"/>
                  </a:lnTo>
                  <a:lnTo>
                    <a:pt x="206819" y="102755"/>
                  </a:lnTo>
                  <a:lnTo>
                    <a:pt x="202958" y="102755"/>
                  </a:lnTo>
                  <a:lnTo>
                    <a:pt x="197827" y="105333"/>
                  </a:lnTo>
                  <a:lnTo>
                    <a:pt x="192684" y="110464"/>
                  </a:lnTo>
                  <a:lnTo>
                    <a:pt x="193967" y="105333"/>
                  </a:lnTo>
                  <a:lnTo>
                    <a:pt x="193967" y="73215"/>
                  </a:lnTo>
                  <a:lnTo>
                    <a:pt x="195249" y="71932"/>
                  </a:lnTo>
                  <a:lnTo>
                    <a:pt x="195249" y="69354"/>
                  </a:lnTo>
                  <a:lnTo>
                    <a:pt x="193967" y="69354"/>
                  </a:lnTo>
                  <a:lnTo>
                    <a:pt x="190119" y="71932"/>
                  </a:lnTo>
                  <a:lnTo>
                    <a:pt x="188836" y="75780"/>
                  </a:lnTo>
                  <a:lnTo>
                    <a:pt x="184975" y="83489"/>
                  </a:lnTo>
                  <a:lnTo>
                    <a:pt x="184975" y="107899"/>
                  </a:lnTo>
                  <a:lnTo>
                    <a:pt x="184327" y="113030"/>
                  </a:lnTo>
                  <a:lnTo>
                    <a:pt x="166992" y="136156"/>
                  </a:lnTo>
                  <a:lnTo>
                    <a:pt x="165709" y="138734"/>
                  </a:lnTo>
                  <a:lnTo>
                    <a:pt x="165709" y="141300"/>
                  </a:lnTo>
                  <a:lnTo>
                    <a:pt x="172135" y="141300"/>
                  </a:lnTo>
                  <a:lnTo>
                    <a:pt x="174701" y="140004"/>
                  </a:lnTo>
                  <a:lnTo>
                    <a:pt x="179844" y="138734"/>
                  </a:lnTo>
                  <a:lnTo>
                    <a:pt x="187540" y="138734"/>
                  </a:lnTo>
                  <a:lnTo>
                    <a:pt x="195249" y="137439"/>
                  </a:lnTo>
                  <a:lnTo>
                    <a:pt x="200393" y="136156"/>
                  </a:lnTo>
                  <a:lnTo>
                    <a:pt x="202958" y="133591"/>
                  </a:lnTo>
                  <a:lnTo>
                    <a:pt x="204889" y="132308"/>
                  </a:lnTo>
                  <a:lnTo>
                    <a:pt x="206819" y="131025"/>
                  </a:lnTo>
                  <a:lnTo>
                    <a:pt x="209384" y="125882"/>
                  </a:lnTo>
                  <a:lnTo>
                    <a:pt x="213245" y="122034"/>
                  </a:lnTo>
                  <a:lnTo>
                    <a:pt x="215811" y="118173"/>
                  </a:lnTo>
                  <a:lnTo>
                    <a:pt x="218376" y="113030"/>
                  </a:lnTo>
                  <a:close/>
                </a:path>
                <a:path w="5603240" h="2910204">
                  <a:moveTo>
                    <a:pt x="255625" y="250482"/>
                  </a:moveTo>
                  <a:lnTo>
                    <a:pt x="253060" y="250482"/>
                  </a:lnTo>
                  <a:lnTo>
                    <a:pt x="214528" y="251764"/>
                  </a:lnTo>
                  <a:lnTo>
                    <a:pt x="114325" y="251764"/>
                  </a:lnTo>
                  <a:lnTo>
                    <a:pt x="99644" y="251612"/>
                  </a:lnTo>
                  <a:lnTo>
                    <a:pt x="96100" y="251612"/>
                  </a:lnTo>
                  <a:lnTo>
                    <a:pt x="76593" y="250964"/>
                  </a:lnTo>
                  <a:lnTo>
                    <a:pt x="61036" y="250139"/>
                  </a:lnTo>
                  <a:lnTo>
                    <a:pt x="47536" y="249199"/>
                  </a:lnTo>
                  <a:lnTo>
                    <a:pt x="42392" y="247916"/>
                  </a:lnTo>
                  <a:lnTo>
                    <a:pt x="38544" y="247916"/>
                  </a:lnTo>
                  <a:lnTo>
                    <a:pt x="33401" y="246634"/>
                  </a:lnTo>
                  <a:lnTo>
                    <a:pt x="25692" y="244055"/>
                  </a:lnTo>
                  <a:lnTo>
                    <a:pt x="23126" y="241490"/>
                  </a:lnTo>
                  <a:lnTo>
                    <a:pt x="23126" y="237642"/>
                  </a:lnTo>
                  <a:lnTo>
                    <a:pt x="24409" y="236359"/>
                  </a:lnTo>
                  <a:lnTo>
                    <a:pt x="28016" y="231775"/>
                  </a:lnTo>
                  <a:lnTo>
                    <a:pt x="33083" y="227685"/>
                  </a:lnTo>
                  <a:lnTo>
                    <a:pt x="39585" y="224066"/>
                  </a:lnTo>
                  <a:lnTo>
                    <a:pt x="47536" y="220941"/>
                  </a:lnTo>
                  <a:lnTo>
                    <a:pt x="55473" y="217309"/>
                  </a:lnTo>
                  <a:lnTo>
                    <a:pt x="61976" y="214033"/>
                  </a:lnTo>
                  <a:lnTo>
                    <a:pt x="67043" y="211010"/>
                  </a:lnTo>
                  <a:lnTo>
                    <a:pt x="70650" y="208089"/>
                  </a:lnTo>
                  <a:lnTo>
                    <a:pt x="73215" y="206806"/>
                  </a:lnTo>
                  <a:lnTo>
                    <a:pt x="74510" y="204241"/>
                  </a:lnTo>
                  <a:lnTo>
                    <a:pt x="78359" y="201676"/>
                  </a:lnTo>
                  <a:lnTo>
                    <a:pt x="78409" y="205663"/>
                  </a:lnTo>
                  <a:lnTo>
                    <a:pt x="79641" y="209384"/>
                  </a:lnTo>
                  <a:lnTo>
                    <a:pt x="84785" y="219659"/>
                  </a:lnTo>
                  <a:lnTo>
                    <a:pt x="88633" y="223507"/>
                  </a:lnTo>
                  <a:lnTo>
                    <a:pt x="96342" y="224790"/>
                  </a:lnTo>
                  <a:lnTo>
                    <a:pt x="107442" y="224574"/>
                  </a:lnTo>
                  <a:lnTo>
                    <a:pt x="117703" y="220141"/>
                  </a:lnTo>
                  <a:lnTo>
                    <a:pt x="127228" y="211607"/>
                  </a:lnTo>
                  <a:lnTo>
                    <a:pt x="134327" y="201676"/>
                  </a:lnTo>
                  <a:lnTo>
                    <a:pt x="136169" y="199097"/>
                  </a:lnTo>
                  <a:lnTo>
                    <a:pt x="137452" y="197815"/>
                  </a:lnTo>
                  <a:lnTo>
                    <a:pt x="140017" y="192684"/>
                  </a:lnTo>
                  <a:lnTo>
                    <a:pt x="141300" y="191389"/>
                  </a:lnTo>
                  <a:lnTo>
                    <a:pt x="142595" y="190106"/>
                  </a:lnTo>
                  <a:lnTo>
                    <a:pt x="143865" y="187540"/>
                  </a:lnTo>
                  <a:lnTo>
                    <a:pt x="145161" y="186258"/>
                  </a:lnTo>
                  <a:lnTo>
                    <a:pt x="151574" y="186258"/>
                  </a:lnTo>
                  <a:lnTo>
                    <a:pt x="156718" y="188823"/>
                  </a:lnTo>
                  <a:lnTo>
                    <a:pt x="159283" y="188823"/>
                  </a:lnTo>
                  <a:lnTo>
                    <a:pt x="160566" y="190106"/>
                  </a:lnTo>
                  <a:lnTo>
                    <a:pt x="166992" y="190106"/>
                  </a:lnTo>
                  <a:lnTo>
                    <a:pt x="172770" y="186258"/>
                  </a:lnTo>
                  <a:lnTo>
                    <a:pt x="174701" y="184975"/>
                  </a:lnTo>
                  <a:lnTo>
                    <a:pt x="191401" y="158000"/>
                  </a:lnTo>
                  <a:lnTo>
                    <a:pt x="192684" y="156705"/>
                  </a:lnTo>
                  <a:lnTo>
                    <a:pt x="191401" y="156705"/>
                  </a:lnTo>
                  <a:lnTo>
                    <a:pt x="190119" y="155422"/>
                  </a:lnTo>
                  <a:lnTo>
                    <a:pt x="188836" y="155422"/>
                  </a:lnTo>
                  <a:lnTo>
                    <a:pt x="188836" y="156705"/>
                  </a:lnTo>
                  <a:lnTo>
                    <a:pt x="186270" y="158000"/>
                  </a:lnTo>
                  <a:lnTo>
                    <a:pt x="183692" y="160566"/>
                  </a:lnTo>
                  <a:lnTo>
                    <a:pt x="178562" y="168275"/>
                  </a:lnTo>
                  <a:lnTo>
                    <a:pt x="175983" y="170840"/>
                  </a:lnTo>
                  <a:lnTo>
                    <a:pt x="173418" y="172123"/>
                  </a:lnTo>
                  <a:lnTo>
                    <a:pt x="168275" y="172123"/>
                  </a:lnTo>
                  <a:lnTo>
                    <a:pt x="163144" y="169557"/>
                  </a:lnTo>
                  <a:lnTo>
                    <a:pt x="155422" y="169557"/>
                  </a:lnTo>
                  <a:lnTo>
                    <a:pt x="150291" y="170840"/>
                  </a:lnTo>
                  <a:lnTo>
                    <a:pt x="146443" y="174701"/>
                  </a:lnTo>
                  <a:lnTo>
                    <a:pt x="142595" y="177266"/>
                  </a:lnTo>
                  <a:lnTo>
                    <a:pt x="140017" y="181114"/>
                  </a:lnTo>
                  <a:lnTo>
                    <a:pt x="136169" y="183680"/>
                  </a:lnTo>
                  <a:lnTo>
                    <a:pt x="129743" y="188823"/>
                  </a:lnTo>
                  <a:lnTo>
                    <a:pt x="122034" y="191389"/>
                  </a:lnTo>
                  <a:lnTo>
                    <a:pt x="107899" y="191389"/>
                  </a:lnTo>
                  <a:lnTo>
                    <a:pt x="102768" y="190106"/>
                  </a:lnTo>
                  <a:lnTo>
                    <a:pt x="95059" y="187540"/>
                  </a:lnTo>
                  <a:lnTo>
                    <a:pt x="92494" y="183680"/>
                  </a:lnTo>
                  <a:lnTo>
                    <a:pt x="92494" y="177266"/>
                  </a:lnTo>
                  <a:lnTo>
                    <a:pt x="89916" y="170840"/>
                  </a:lnTo>
                  <a:lnTo>
                    <a:pt x="89954" y="155422"/>
                  </a:lnTo>
                  <a:lnTo>
                    <a:pt x="90157" y="147574"/>
                  </a:lnTo>
                  <a:lnTo>
                    <a:pt x="90614" y="141300"/>
                  </a:lnTo>
                  <a:lnTo>
                    <a:pt x="90716" y="140004"/>
                  </a:lnTo>
                  <a:lnTo>
                    <a:pt x="90805" y="138734"/>
                  </a:lnTo>
                  <a:lnTo>
                    <a:pt x="102768" y="102755"/>
                  </a:lnTo>
                  <a:lnTo>
                    <a:pt x="104051" y="102755"/>
                  </a:lnTo>
                  <a:lnTo>
                    <a:pt x="109194" y="100190"/>
                  </a:lnTo>
                  <a:lnTo>
                    <a:pt x="116890" y="95059"/>
                  </a:lnTo>
                  <a:lnTo>
                    <a:pt x="160566" y="69354"/>
                  </a:lnTo>
                  <a:lnTo>
                    <a:pt x="171208" y="62153"/>
                  </a:lnTo>
                  <a:lnTo>
                    <a:pt x="180162" y="54102"/>
                  </a:lnTo>
                  <a:lnTo>
                    <a:pt x="187667" y="45339"/>
                  </a:lnTo>
                  <a:lnTo>
                    <a:pt x="196545" y="32105"/>
                  </a:lnTo>
                  <a:lnTo>
                    <a:pt x="197827" y="29540"/>
                  </a:lnTo>
                  <a:lnTo>
                    <a:pt x="196545" y="28257"/>
                  </a:lnTo>
                  <a:lnTo>
                    <a:pt x="195249" y="28257"/>
                  </a:lnTo>
                  <a:lnTo>
                    <a:pt x="192684" y="29540"/>
                  </a:lnTo>
                  <a:lnTo>
                    <a:pt x="191401" y="30822"/>
                  </a:lnTo>
                  <a:lnTo>
                    <a:pt x="190119" y="33388"/>
                  </a:lnTo>
                  <a:lnTo>
                    <a:pt x="187540" y="34683"/>
                  </a:lnTo>
                  <a:lnTo>
                    <a:pt x="181089" y="39509"/>
                  </a:lnTo>
                  <a:lnTo>
                    <a:pt x="173418" y="44475"/>
                  </a:lnTo>
                  <a:lnTo>
                    <a:pt x="155435" y="55232"/>
                  </a:lnTo>
                  <a:lnTo>
                    <a:pt x="143192" y="62941"/>
                  </a:lnTo>
                  <a:lnTo>
                    <a:pt x="133591" y="68719"/>
                  </a:lnTo>
                  <a:lnTo>
                    <a:pt x="126885" y="72580"/>
                  </a:lnTo>
                  <a:lnTo>
                    <a:pt x="123317" y="74498"/>
                  </a:lnTo>
                  <a:lnTo>
                    <a:pt x="113042" y="82207"/>
                  </a:lnTo>
                  <a:lnTo>
                    <a:pt x="106616" y="86055"/>
                  </a:lnTo>
                  <a:lnTo>
                    <a:pt x="104051" y="88633"/>
                  </a:lnTo>
                  <a:lnTo>
                    <a:pt x="96342" y="95059"/>
                  </a:lnTo>
                  <a:lnTo>
                    <a:pt x="91211" y="101473"/>
                  </a:lnTo>
                  <a:lnTo>
                    <a:pt x="88633" y="107899"/>
                  </a:lnTo>
                  <a:lnTo>
                    <a:pt x="85242" y="114134"/>
                  </a:lnTo>
                  <a:lnTo>
                    <a:pt x="82689" y="121221"/>
                  </a:lnTo>
                  <a:lnTo>
                    <a:pt x="80873" y="129032"/>
                  </a:lnTo>
                  <a:lnTo>
                    <a:pt x="79641" y="137439"/>
                  </a:lnTo>
                  <a:lnTo>
                    <a:pt x="79552" y="141300"/>
                  </a:lnTo>
                  <a:lnTo>
                    <a:pt x="79438" y="145910"/>
                  </a:lnTo>
                  <a:lnTo>
                    <a:pt x="78663" y="160566"/>
                  </a:lnTo>
                  <a:lnTo>
                    <a:pt x="78536" y="163296"/>
                  </a:lnTo>
                  <a:lnTo>
                    <a:pt x="78422" y="168275"/>
                  </a:lnTo>
                  <a:lnTo>
                    <a:pt x="78359" y="170840"/>
                  </a:lnTo>
                  <a:lnTo>
                    <a:pt x="52768" y="205663"/>
                  </a:lnTo>
                  <a:lnTo>
                    <a:pt x="39636" y="212852"/>
                  </a:lnTo>
                  <a:lnTo>
                    <a:pt x="8305" y="244525"/>
                  </a:lnTo>
                  <a:lnTo>
                    <a:pt x="0" y="262039"/>
                  </a:lnTo>
                  <a:lnTo>
                    <a:pt x="1282" y="267182"/>
                  </a:lnTo>
                  <a:lnTo>
                    <a:pt x="6426" y="272326"/>
                  </a:lnTo>
                  <a:lnTo>
                    <a:pt x="11569" y="276174"/>
                  </a:lnTo>
                  <a:lnTo>
                    <a:pt x="19265" y="278739"/>
                  </a:lnTo>
                  <a:lnTo>
                    <a:pt x="26974" y="280035"/>
                  </a:lnTo>
                  <a:lnTo>
                    <a:pt x="34683" y="280035"/>
                  </a:lnTo>
                  <a:lnTo>
                    <a:pt x="50101" y="282600"/>
                  </a:lnTo>
                  <a:lnTo>
                    <a:pt x="93776" y="282600"/>
                  </a:lnTo>
                  <a:lnTo>
                    <a:pt x="123317" y="281317"/>
                  </a:lnTo>
                  <a:lnTo>
                    <a:pt x="169570" y="277456"/>
                  </a:lnTo>
                  <a:lnTo>
                    <a:pt x="182092" y="277241"/>
                  </a:lnTo>
                  <a:lnTo>
                    <a:pt x="228015" y="269278"/>
                  </a:lnTo>
                  <a:lnTo>
                    <a:pt x="249212" y="256908"/>
                  </a:lnTo>
                  <a:lnTo>
                    <a:pt x="253060" y="254330"/>
                  </a:lnTo>
                  <a:lnTo>
                    <a:pt x="255625" y="251764"/>
                  </a:lnTo>
                  <a:lnTo>
                    <a:pt x="255625" y="250482"/>
                  </a:lnTo>
                  <a:close/>
                </a:path>
                <a:path w="5603240" h="2910204">
                  <a:moveTo>
                    <a:pt x="581914" y="62941"/>
                  </a:moveTo>
                  <a:lnTo>
                    <a:pt x="580618" y="61658"/>
                  </a:lnTo>
                  <a:lnTo>
                    <a:pt x="570344" y="56515"/>
                  </a:lnTo>
                  <a:lnTo>
                    <a:pt x="563918" y="55232"/>
                  </a:lnTo>
                  <a:lnTo>
                    <a:pt x="556221" y="53949"/>
                  </a:lnTo>
                  <a:lnTo>
                    <a:pt x="543369" y="51384"/>
                  </a:lnTo>
                  <a:lnTo>
                    <a:pt x="540804" y="51384"/>
                  </a:lnTo>
                  <a:lnTo>
                    <a:pt x="538238" y="50088"/>
                  </a:lnTo>
                  <a:lnTo>
                    <a:pt x="535660" y="50088"/>
                  </a:lnTo>
                  <a:lnTo>
                    <a:pt x="503542" y="69367"/>
                  </a:lnTo>
                  <a:lnTo>
                    <a:pt x="500976" y="71932"/>
                  </a:lnTo>
                  <a:lnTo>
                    <a:pt x="500976" y="74498"/>
                  </a:lnTo>
                  <a:lnTo>
                    <a:pt x="503542" y="75780"/>
                  </a:lnTo>
                  <a:lnTo>
                    <a:pt x="504837" y="75780"/>
                  </a:lnTo>
                  <a:lnTo>
                    <a:pt x="511251" y="68072"/>
                  </a:lnTo>
                  <a:lnTo>
                    <a:pt x="518960" y="65506"/>
                  </a:lnTo>
                  <a:lnTo>
                    <a:pt x="525386" y="65506"/>
                  </a:lnTo>
                  <a:lnTo>
                    <a:pt x="537387" y="66954"/>
                  </a:lnTo>
                  <a:lnTo>
                    <a:pt x="548182" y="69367"/>
                  </a:lnTo>
                  <a:lnTo>
                    <a:pt x="557542" y="72732"/>
                  </a:lnTo>
                  <a:lnTo>
                    <a:pt x="565213" y="77063"/>
                  </a:lnTo>
                  <a:lnTo>
                    <a:pt x="563918" y="79641"/>
                  </a:lnTo>
                  <a:lnTo>
                    <a:pt x="562635" y="80924"/>
                  </a:lnTo>
                  <a:lnTo>
                    <a:pt x="561352" y="80924"/>
                  </a:lnTo>
                  <a:lnTo>
                    <a:pt x="552881" y="84582"/>
                  </a:lnTo>
                  <a:lnTo>
                    <a:pt x="510616" y="103568"/>
                  </a:lnTo>
                  <a:lnTo>
                    <a:pt x="494563" y="116890"/>
                  </a:lnTo>
                  <a:lnTo>
                    <a:pt x="491985" y="120738"/>
                  </a:lnTo>
                  <a:lnTo>
                    <a:pt x="489419" y="123317"/>
                  </a:lnTo>
                  <a:lnTo>
                    <a:pt x="484276" y="125882"/>
                  </a:lnTo>
                  <a:lnTo>
                    <a:pt x="476567" y="132308"/>
                  </a:lnTo>
                  <a:lnTo>
                    <a:pt x="471436" y="136156"/>
                  </a:lnTo>
                  <a:lnTo>
                    <a:pt x="470154" y="136156"/>
                  </a:lnTo>
                  <a:lnTo>
                    <a:pt x="463727" y="140004"/>
                  </a:lnTo>
                  <a:lnTo>
                    <a:pt x="458597" y="142582"/>
                  </a:lnTo>
                  <a:lnTo>
                    <a:pt x="450888" y="142582"/>
                  </a:lnTo>
                  <a:lnTo>
                    <a:pt x="447027" y="141300"/>
                  </a:lnTo>
                  <a:lnTo>
                    <a:pt x="444461" y="141300"/>
                  </a:lnTo>
                  <a:lnTo>
                    <a:pt x="435470" y="137439"/>
                  </a:lnTo>
                  <a:lnTo>
                    <a:pt x="431609" y="132308"/>
                  </a:lnTo>
                  <a:lnTo>
                    <a:pt x="431507" y="123317"/>
                  </a:lnTo>
                  <a:lnTo>
                    <a:pt x="431380" y="120103"/>
                  </a:lnTo>
                  <a:lnTo>
                    <a:pt x="431253" y="116890"/>
                  </a:lnTo>
                  <a:lnTo>
                    <a:pt x="431165" y="114325"/>
                  </a:lnTo>
                  <a:lnTo>
                    <a:pt x="431114" y="113030"/>
                  </a:lnTo>
                  <a:lnTo>
                    <a:pt x="431012" y="110464"/>
                  </a:lnTo>
                  <a:lnTo>
                    <a:pt x="430885" y="103568"/>
                  </a:lnTo>
                  <a:lnTo>
                    <a:pt x="430847" y="89674"/>
                  </a:lnTo>
                  <a:lnTo>
                    <a:pt x="431165" y="80924"/>
                  </a:lnTo>
                  <a:lnTo>
                    <a:pt x="431215" y="79641"/>
                  </a:lnTo>
                  <a:lnTo>
                    <a:pt x="431304" y="77063"/>
                  </a:lnTo>
                  <a:lnTo>
                    <a:pt x="431431" y="73672"/>
                  </a:lnTo>
                  <a:lnTo>
                    <a:pt x="432892" y="56515"/>
                  </a:lnTo>
                  <a:lnTo>
                    <a:pt x="432892" y="53949"/>
                  </a:lnTo>
                  <a:lnTo>
                    <a:pt x="434187" y="51384"/>
                  </a:lnTo>
                  <a:lnTo>
                    <a:pt x="434187" y="43675"/>
                  </a:lnTo>
                  <a:lnTo>
                    <a:pt x="431609" y="43675"/>
                  </a:lnTo>
                  <a:lnTo>
                    <a:pt x="427253" y="52603"/>
                  </a:lnTo>
                  <a:lnTo>
                    <a:pt x="423748" y="60210"/>
                  </a:lnTo>
                  <a:lnTo>
                    <a:pt x="420954" y="66611"/>
                  </a:lnTo>
                  <a:lnTo>
                    <a:pt x="418769" y="71932"/>
                  </a:lnTo>
                  <a:lnTo>
                    <a:pt x="416407" y="89674"/>
                  </a:lnTo>
                  <a:lnTo>
                    <a:pt x="416509" y="101358"/>
                  </a:lnTo>
                  <a:lnTo>
                    <a:pt x="416610" y="103568"/>
                  </a:lnTo>
                  <a:lnTo>
                    <a:pt x="416699" y="105333"/>
                  </a:lnTo>
                  <a:lnTo>
                    <a:pt x="416814" y="108000"/>
                  </a:lnTo>
                  <a:lnTo>
                    <a:pt x="416915" y="110464"/>
                  </a:lnTo>
                  <a:lnTo>
                    <a:pt x="417017" y="113030"/>
                  </a:lnTo>
                  <a:lnTo>
                    <a:pt x="417055" y="114325"/>
                  </a:lnTo>
                  <a:lnTo>
                    <a:pt x="417156" y="116890"/>
                  </a:lnTo>
                  <a:lnTo>
                    <a:pt x="417283" y="120103"/>
                  </a:lnTo>
                  <a:lnTo>
                    <a:pt x="417372" y="125882"/>
                  </a:lnTo>
                  <a:lnTo>
                    <a:pt x="417487" y="133591"/>
                  </a:lnTo>
                  <a:lnTo>
                    <a:pt x="417626" y="136156"/>
                  </a:lnTo>
                  <a:lnTo>
                    <a:pt x="417703" y="137439"/>
                  </a:lnTo>
                  <a:lnTo>
                    <a:pt x="417779" y="138734"/>
                  </a:lnTo>
                  <a:lnTo>
                    <a:pt x="417842" y="139877"/>
                  </a:lnTo>
                  <a:lnTo>
                    <a:pt x="417918" y="141300"/>
                  </a:lnTo>
                  <a:lnTo>
                    <a:pt x="417995" y="142582"/>
                  </a:lnTo>
                  <a:lnTo>
                    <a:pt x="418071" y="143865"/>
                  </a:lnTo>
                  <a:lnTo>
                    <a:pt x="418147" y="145148"/>
                  </a:lnTo>
                  <a:lnTo>
                    <a:pt x="418223" y="146532"/>
                  </a:lnTo>
                  <a:lnTo>
                    <a:pt x="418338" y="150025"/>
                  </a:lnTo>
                  <a:lnTo>
                    <a:pt x="418426" y="152857"/>
                  </a:lnTo>
                  <a:lnTo>
                    <a:pt x="418515" y="155422"/>
                  </a:lnTo>
                  <a:lnTo>
                    <a:pt x="418642" y="160566"/>
                  </a:lnTo>
                  <a:lnTo>
                    <a:pt x="418769" y="201676"/>
                  </a:lnTo>
                  <a:lnTo>
                    <a:pt x="414693" y="223367"/>
                  </a:lnTo>
                  <a:lnTo>
                    <a:pt x="394017" y="258572"/>
                  </a:lnTo>
                  <a:lnTo>
                    <a:pt x="357746" y="280987"/>
                  </a:lnTo>
                  <a:lnTo>
                    <a:pt x="337845" y="283883"/>
                  </a:lnTo>
                  <a:lnTo>
                    <a:pt x="328853" y="283883"/>
                  </a:lnTo>
                  <a:lnTo>
                    <a:pt x="299008" y="253250"/>
                  </a:lnTo>
                  <a:lnTo>
                    <a:pt x="298018" y="235064"/>
                  </a:lnTo>
                  <a:lnTo>
                    <a:pt x="299300" y="228650"/>
                  </a:lnTo>
                  <a:lnTo>
                    <a:pt x="300596" y="220941"/>
                  </a:lnTo>
                  <a:lnTo>
                    <a:pt x="300596" y="217081"/>
                  </a:lnTo>
                  <a:lnTo>
                    <a:pt x="301866" y="211950"/>
                  </a:lnTo>
                  <a:lnTo>
                    <a:pt x="304444" y="204241"/>
                  </a:lnTo>
                  <a:lnTo>
                    <a:pt x="305727" y="197815"/>
                  </a:lnTo>
                  <a:lnTo>
                    <a:pt x="307009" y="192684"/>
                  </a:lnTo>
                  <a:lnTo>
                    <a:pt x="307009" y="187540"/>
                  </a:lnTo>
                  <a:lnTo>
                    <a:pt x="304444" y="187540"/>
                  </a:lnTo>
                  <a:lnTo>
                    <a:pt x="301866" y="190106"/>
                  </a:lnTo>
                  <a:lnTo>
                    <a:pt x="300596" y="193967"/>
                  </a:lnTo>
                  <a:lnTo>
                    <a:pt x="300596" y="195249"/>
                  </a:lnTo>
                  <a:lnTo>
                    <a:pt x="294589" y="214515"/>
                  </a:lnTo>
                  <a:lnTo>
                    <a:pt x="290156" y="231863"/>
                  </a:lnTo>
                  <a:lnTo>
                    <a:pt x="287401" y="247269"/>
                  </a:lnTo>
                  <a:lnTo>
                    <a:pt x="286613" y="258572"/>
                  </a:lnTo>
                  <a:lnTo>
                    <a:pt x="286550" y="263334"/>
                  </a:lnTo>
                  <a:lnTo>
                    <a:pt x="286702" y="267487"/>
                  </a:lnTo>
                  <a:lnTo>
                    <a:pt x="287426" y="274091"/>
                  </a:lnTo>
                  <a:lnTo>
                    <a:pt x="288620" y="280454"/>
                  </a:lnTo>
                  <a:lnTo>
                    <a:pt x="290309" y="286448"/>
                  </a:lnTo>
                  <a:lnTo>
                    <a:pt x="291592" y="294157"/>
                  </a:lnTo>
                  <a:lnTo>
                    <a:pt x="296735" y="301866"/>
                  </a:lnTo>
                  <a:lnTo>
                    <a:pt x="309575" y="314706"/>
                  </a:lnTo>
                  <a:lnTo>
                    <a:pt x="317284" y="318566"/>
                  </a:lnTo>
                  <a:lnTo>
                    <a:pt x="331419" y="318566"/>
                  </a:lnTo>
                  <a:lnTo>
                    <a:pt x="350710" y="316115"/>
                  </a:lnTo>
                  <a:lnTo>
                    <a:pt x="368185" y="308610"/>
                  </a:lnTo>
                  <a:lnTo>
                    <a:pt x="383984" y="295808"/>
                  </a:lnTo>
                  <a:lnTo>
                    <a:pt x="393230" y="283883"/>
                  </a:lnTo>
                  <a:lnTo>
                    <a:pt x="398221" y="277456"/>
                  </a:lnTo>
                  <a:lnTo>
                    <a:pt x="412623" y="250202"/>
                  </a:lnTo>
                  <a:lnTo>
                    <a:pt x="422948" y="222224"/>
                  </a:lnTo>
                  <a:lnTo>
                    <a:pt x="428929" y="193281"/>
                  </a:lnTo>
                  <a:lnTo>
                    <a:pt x="430326" y="163131"/>
                  </a:lnTo>
                  <a:lnTo>
                    <a:pt x="435470" y="168275"/>
                  </a:lnTo>
                  <a:lnTo>
                    <a:pt x="440601" y="170840"/>
                  </a:lnTo>
                  <a:lnTo>
                    <a:pt x="445744" y="170840"/>
                  </a:lnTo>
                  <a:lnTo>
                    <a:pt x="454736" y="172123"/>
                  </a:lnTo>
                  <a:lnTo>
                    <a:pt x="461162" y="168275"/>
                  </a:lnTo>
                  <a:lnTo>
                    <a:pt x="465442" y="163131"/>
                  </a:lnTo>
                  <a:lnTo>
                    <a:pt x="467575" y="160566"/>
                  </a:lnTo>
                  <a:lnTo>
                    <a:pt x="468871" y="159283"/>
                  </a:lnTo>
                  <a:lnTo>
                    <a:pt x="471436" y="155422"/>
                  </a:lnTo>
                  <a:lnTo>
                    <a:pt x="476491" y="145313"/>
                  </a:lnTo>
                  <a:lnTo>
                    <a:pt x="476567" y="145148"/>
                  </a:lnTo>
                  <a:lnTo>
                    <a:pt x="479145" y="142582"/>
                  </a:lnTo>
                  <a:lnTo>
                    <a:pt x="481711" y="140004"/>
                  </a:lnTo>
                  <a:lnTo>
                    <a:pt x="484276" y="138734"/>
                  </a:lnTo>
                  <a:lnTo>
                    <a:pt x="488137" y="140004"/>
                  </a:lnTo>
                  <a:lnTo>
                    <a:pt x="490702" y="143865"/>
                  </a:lnTo>
                  <a:lnTo>
                    <a:pt x="491985" y="143865"/>
                  </a:lnTo>
                  <a:lnTo>
                    <a:pt x="500976" y="152857"/>
                  </a:lnTo>
                  <a:lnTo>
                    <a:pt x="503542" y="154139"/>
                  </a:lnTo>
                  <a:lnTo>
                    <a:pt x="507403" y="154139"/>
                  </a:lnTo>
                  <a:lnTo>
                    <a:pt x="512178" y="150025"/>
                  </a:lnTo>
                  <a:lnTo>
                    <a:pt x="516712" y="145313"/>
                  </a:lnTo>
                  <a:lnTo>
                    <a:pt x="520661" y="140004"/>
                  </a:lnTo>
                  <a:lnTo>
                    <a:pt x="520776" y="139877"/>
                  </a:lnTo>
                  <a:lnTo>
                    <a:pt x="521373" y="138734"/>
                  </a:lnTo>
                  <a:lnTo>
                    <a:pt x="524103" y="133591"/>
                  </a:lnTo>
                  <a:lnTo>
                    <a:pt x="525386" y="133591"/>
                  </a:lnTo>
                  <a:lnTo>
                    <a:pt x="525386" y="128447"/>
                  </a:lnTo>
                  <a:lnTo>
                    <a:pt x="522820" y="125882"/>
                  </a:lnTo>
                  <a:lnTo>
                    <a:pt x="518960" y="123317"/>
                  </a:lnTo>
                  <a:lnTo>
                    <a:pt x="511251" y="115608"/>
                  </a:lnTo>
                  <a:lnTo>
                    <a:pt x="516394" y="110464"/>
                  </a:lnTo>
                  <a:lnTo>
                    <a:pt x="523798" y="108000"/>
                  </a:lnTo>
                  <a:lnTo>
                    <a:pt x="524002" y="108000"/>
                  </a:lnTo>
                  <a:lnTo>
                    <a:pt x="526669" y="105333"/>
                  </a:lnTo>
                  <a:lnTo>
                    <a:pt x="563245" y="89674"/>
                  </a:lnTo>
                  <a:lnTo>
                    <a:pt x="580618" y="68072"/>
                  </a:lnTo>
                  <a:lnTo>
                    <a:pt x="581914" y="65506"/>
                  </a:lnTo>
                  <a:lnTo>
                    <a:pt x="581914" y="62941"/>
                  </a:lnTo>
                  <a:close/>
                </a:path>
                <a:path w="5603240" h="2910204">
                  <a:moveTo>
                    <a:pt x="684669" y="17983"/>
                  </a:moveTo>
                  <a:lnTo>
                    <a:pt x="679831" y="14084"/>
                  </a:lnTo>
                  <a:lnTo>
                    <a:pt x="674878" y="9956"/>
                  </a:lnTo>
                  <a:lnTo>
                    <a:pt x="669683" y="5334"/>
                  </a:lnTo>
                  <a:lnTo>
                    <a:pt x="664121" y="0"/>
                  </a:lnTo>
                  <a:lnTo>
                    <a:pt x="661543" y="0"/>
                  </a:lnTo>
                  <a:lnTo>
                    <a:pt x="642277" y="21831"/>
                  </a:lnTo>
                  <a:lnTo>
                    <a:pt x="642277" y="23114"/>
                  </a:lnTo>
                  <a:lnTo>
                    <a:pt x="647420" y="29540"/>
                  </a:lnTo>
                  <a:lnTo>
                    <a:pt x="651268" y="34683"/>
                  </a:lnTo>
                  <a:lnTo>
                    <a:pt x="655129" y="37249"/>
                  </a:lnTo>
                  <a:lnTo>
                    <a:pt x="660260" y="39814"/>
                  </a:lnTo>
                  <a:lnTo>
                    <a:pt x="664121" y="41097"/>
                  </a:lnTo>
                  <a:lnTo>
                    <a:pt x="684669" y="20548"/>
                  </a:lnTo>
                  <a:lnTo>
                    <a:pt x="684669" y="17983"/>
                  </a:lnTo>
                  <a:close/>
                </a:path>
                <a:path w="5603240" h="2910204">
                  <a:moveTo>
                    <a:pt x="707796" y="210667"/>
                  </a:moveTo>
                  <a:lnTo>
                    <a:pt x="705218" y="210667"/>
                  </a:lnTo>
                  <a:lnTo>
                    <a:pt x="703935" y="211950"/>
                  </a:lnTo>
                  <a:lnTo>
                    <a:pt x="698385" y="223723"/>
                  </a:lnTo>
                  <a:lnTo>
                    <a:pt x="693178" y="233946"/>
                  </a:lnTo>
                  <a:lnTo>
                    <a:pt x="688301" y="242341"/>
                  </a:lnTo>
                  <a:lnTo>
                    <a:pt x="688225" y="242481"/>
                  </a:lnTo>
                  <a:lnTo>
                    <a:pt x="683387" y="249199"/>
                  </a:lnTo>
                  <a:lnTo>
                    <a:pt x="669937" y="264375"/>
                  </a:lnTo>
                  <a:lnTo>
                    <a:pt x="654799" y="275209"/>
                  </a:lnTo>
                  <a:lnTo>
                    <a:pt x="638225" y="281711"/>
                  </a:lnTo>
                  <a:lnTo>
                    <a:pt x="620445" y="283883"/>
                  </a:lnTo>
                  <a:lnTo>
                    <a:pt x="614019" y="283883"/>
                  </a:lnTo>
                  <a:lnTo>
                    <a:pt x="576770" y="256908"/>
                  </a:lnTo>
                  <a:lnTo>
                    <a:pt x="575487" y="250482"/>
                  </a:lnTo>
                  <a:lnTo>
                    <a:pt x="575487" y="245351"/>
                  </a:lnTo>
                  <a:lnTo>
                    <a:pt x="574205" y="240207"/>
                  </a:lnTo>
                  <a:lnTo>
                    <a:pt x="574205" y="235064"/>
                  </a:lnTo>
                  <a:lnTo>
                    <a:pt x="576846" y="212686"/>
                  </a:lnTo>
                  <a:lnTo>
                    <a:pt x="584796" y="191871"/>
                  </a:lnTo>
                  <a:lnTo>
                    <a:pt x="598043" y="172745"/>
                  </a:lnTo>
                  <a:lnTo>
                    <a:pt x="616597" y="155422"/>
                  </a:lnTo>
                  <a:lnTo>
                    <a:pt x="617867" y="155422"/>
                  </a:lnTo>
                  <a:lnTo>
                    <a:pt x="623011" y="163131"/>
                  </a:lnTo>
                  <a:lnTo>
                    <a:pt x="630720" y="168275"/>
                  </a:lnTo>
                  <a:lnTo>
                    <a:pt x="639711" y="168275"/>
                  </a:lnTo>
                  <a:lnTo>
                    <a:pt x="646455" y="167551"/>
                  </a:lnTo>
                  <a:lnTo>
                    <a:pt x="676198" y="145148"/>
                  </a:lnTo>
                  <a:lnTo>
                    <a:pt x="676325" y="144983"/>
                  </a:lnTo>
                  <a:lnTo>
                    <a:pt x="679691" y="138823"/>
                  </a:lnTo>
                  <a:lnTo>
                    <a:pt x="682104" y="132308"/>
                  </a:lnTo>
                  <a:lnTo>
                    <a:pt x="684669" y="125882"/>
                  </a:lnTo>
                  <a:lnTo>
                    <a:pt x="687235" y="116890"/>
                  </a:lnTo>
                  <a:lnTo>
                    <a:pt x="687235" y="82207"/>
                  </a:lnTo>
                  <a:lnTo>
                    <a:pt x="687387" y="77063"/>
                  </a:lnTo>
                  <a:lnTo>
                    <a:pt x="687463" y="74498"/>
                  </a:lnTo>
                  <a:lnTo>
                    <a:pt x="688047" y="66789"/>
                  </a:lnTo>
                  <a:lnTo>
                    <a:pt x="688860" y="59080"/>
                  </a:lnTo>
                  <a:lnTo>
                    <a:pt x="689813" y="51384"/>
                  </a:lnTo>
                  <a:lnTo>
                    <a:pt x="688530" y="48806"/>
                  </a:lnTo>
                  <a:lnTo>
                    <a:pt x="687235" y="48806"/>
                  </a:lnTo>
                  <a:lnTo>
                    <a:pt x="685952" y="51384"/>
                  </a:lnTo>
                  <a:lnTo>
                    <a:pt x="676960" y="71932"/>
                  </a:lnTo>
                  <a:lnTo>
                    <a:pt x="674395" y="77063"/>
                  </a:lnTo>
                  <a:lnTo>
                    <a:pt x="673112" y="83489"/>
                  </a:lnTo>
                  <a:lnTo>
                    <a:pt x="673112" y="98907"/>
                  </a:lnTo>
                  <a:lnTo>
                    <a:pt x="674395" y="106616"/>
                  </a:lnTo>
                  <a:lnTo>
                    <a:pt x="674395" y="127165"/>
                  </a:lnTo>
                  <a:lnTo>
                    <a:pt x="639711" y="151574"/>
                  </a:lnTo>
                  <a:lnTo>
                    <a:pt x="632002" y="150291"/>
                  </a:lnTo>
                  <a:lnTo>
                    <a:pt x="628154" y="145148"/>
                  </a:lnTo>
                  <a:lnTo>
                    <a:pt x="635736" y="138823"/>
                  </a:lnTo>
                  <a:lnTo>
                    <a:pt x="643572" y="131025"/>
                  </a:lnTo>
                  <a:lnTo>
                    <a:pt x="647420" y="124599"/>
                  </a:lnTo>
                  <a:lnTo>
                    <a:pt x="647420" y="118173"/>
                  </a:lnTo>
                  <a:lnTo>
                    <a:pt x="646137" y="115608"/>
                  </a:lnTo>
                  <a:lnTo>
                    <a:pt x="646137" y="114325"/>
                  </a:lnTo>
                  <a:lnTo>
                    <a:pt x="643572" y="110464"/>
                  </a:lnTo>
                  <a:lnTo>
                    <a:pt x="638429" y="106616"/>
                  </a:lnTo>
                  <a:lnTo>
                    <a:pt x="630720" y="105333"/>
                  </a:lnTo>
                  <a:lnTo>
                    <a:pt x="624293" y="105333"/>
                  </a:lnTo>
                  <a:lnTo>
                    <a:pt x="583196" y="119456"/>
                  </a:lnTo>
                  <a:lnTo>
                    <a:pt x="580618" y="123317"/>
                  </a:lnTo>
                  <a:lnTo>
                    <a:pt x="580618" y="125882"/>
                  </a:lnTo>
                  <a:lnTo>
                    <a:pt x="581914" y="127165"/>
                  </a:lnTo>
                  <a:lnTo>
                    <a:pt x="592188" y="127165"/>
                  </a:lnTo>
                  <a:lnTo>
                    <a:pt x="599909" y="129755"/>
                  </a:lnTo>
                  <a:lnTo>
                    <a:pt x="605828" y="133426"/>
                  </a:lnTo>
                  <a:lnTo>
                    <a:pt x="610069" y="137820"/>
                  </a:lnTo>
                  <a:lnTo>
                    <a:pt x="612736" y="142582"/>
                  </a:lnTo>
                  <a:lnTo>
                    <a:pt x="603338" y="152196"/>
                  </a:lnTo>
                  <a:lnTo>
                    <a:pt x="594436" y="163614"/>
                  </a:lnTo>
                  <a:lnTo>
                    <a:pt x="569823" y="208699"/>
                  </a:lnTo>
                  <a:lnTo>
                    <a:pt x="560158" y="256908"/>
                  </a:lnTo>
                  <a:lnTo>
                    <a:pt x="560070" y="258191"/>
                  </a:lnTo>
                  <a:lnTo>
                    <a:pt x="560920" y="269748"/>
                  </a:lnTo>
                  <a:lnTo>
                    <a:pt x="561009" y="270992"/>
                  </a:lnTo>
                  <a:lnTo>
                    <a:pt x="563765" y="282600"/>
                  </a:lnTo>
                  <a:lnTo>
                    <a:pt x="588492" y="313588"/>
                  </a:lnTo>
                  <a:lnTo>
                    <a:pt x="607593" y="317284"/>
                  </a:lnTo>
                  <a:lnTo>
                    <a:pt x="616597" y="317284"/>
                  </a:lnTo>
                  <a:lnTo>
                    <a:pt x="664159" y="291426"/>
                  </a:lnTo>
                  <a:lnTo>
                    <a:pt x="695274" y="248399"/>
                  </a:lnTo>
                  <a:lnTo>
                    <a:pt x="707796" y="214515"/>
                  </a:lnTo>
                  <a:lnTo>
                    <a:pt x="707796" y="210667"/>
                  </a:lnTo>
                  <a:close/>
                </a:path>
                <a:path w="5603240" h="2910204">
                  <a:moveTo>
                    <a:pt x="793864" y="233781"/>
                  </a:moveTo>
                  <a:lnTo>
                    <a:pt x="791286" y="229933"/>
                  </a:lnTo>
                  <a:lnTo>
                    <a:pt x="784860" y="227355"/>
                  </a:lnTo>
                  <a:lnTo>
                    <a:pt x="781011" y="226072"/>
                  </a:lnTo>
                  <a:lnTo>
                    <a:pt x="778446" y="224790"/>
                  </a:lnTo>
                  <a:lnTo>
                    <a:pt x="775881" y="224790"/>
                  </a:lnTo>
                  <a:lnTo>
                    <a:pt x="774585" y="226072"/>
                  </a:lnTo>
                  <a:lnTo>
                    <a:pt x="770737" y="235064"/>
                  </a:lnTo>
                  <a:lnTo>
                    <a:pt x="768172" y="241490"/>
                  </a:lnTo>
                  <a:lnTo>
                    <a:pt x="766876" y="246634"/>
                  </a:lnTo>
                  <a:lnTo>
                    <a:pt x="762508" y="243941"/>
                  </a:lnTo>
                  <a:lnTo>
                    <a:pt x="750989" y="198615"/>
                  </a:lnTo>
                  <a:lnTo>
                    <a:pt x="750189" y="173405"/>
                  </a:lnTo>
                  <a:lnTo>
                    <a:pt x="750417" y="158013"/>
                  </a:lnTo>
                  <a:lnTo>
                    <a:pt x="751141" y="142748"/>
                  </a:lnTo>
                  <a:lnTo>
                    <a:pt x="752297" y="128447"/>
                  </a:lnTo>
                  <a:lnTo>
                    <a:pt x="752348" y="127711"/>
                  </a:lnTo>
                  <a:lnTo>
                    <a:pt x="754037" y="113030"/>
                  </a:lnTo>
                  <a:lnTo>
                    <a:pt x="752754" y="111747"/>
                  </a:lnTo>
                  <a:lnTo>
                    <a:pt x="750189" y="111747"/>
                  </a:lnTo>
                  <a:lnTo>
                    <a:pt x="750189" y="113030"/>
                  </a:lnTo>
                  <a:lnTo>
                    <a:pt x="747318" y="121221"/>
                  </a:lnTo>
                  <a:lnTo>
                    <a:pt x="744562" y="128447"/>
                  </a:lnTo>
                  <a:lnTo>
                    <a:pt x="739914" y="140004"/>
                  </a:lnTo>
                  <a:lnTo>
                    <a:pt x="738733" y="224790"/>
                  </a:lnTo>
                  <a:lnTo>
                    <a:pt x="745845" y="267906"/>
                  </a:lnTo>
                  <a:lnTo>
                    <a:pt x="759180" y="282600"/>
                  </a:lnTo>
                  <a:lnTo>
                    <a:pt x="769454" y="282600"/>
                  </a:lnTo>
                  <a:lnTo>
                    <a:pt x="792683" y="246710"/>
                  </a:lnTo>
                  <a:lnTo>
                    <a:pt x="793864" y="240207"/>
                  </a:lnTo>
                  <a:lnTo>
                    <a:pt x="793864" y="233781"/>
                  </a:lnTo>
                  <a:close/>
                </a:path>
                <a:path w="5603240" h="2910204">
                  <a:moveTo>
                    <a:pt x="3087090" y="2626385"/>
                  </a:moveTo>
                  <a:lnTo>
                    <a:pt x="3084461" y="2626385"/>
                  </a:lnTo>
                  <a:lnTo>
                    <a:pt x="3083141" y="2627693"/>
                  </a:lnTo>
                  <a:lnTo>
                    <a:pt x="3081832" y="2630322"/>
                  </a:lnTo>
                  <a:lnTo>
                    <a:pt x="3080524" y="2634259"/>
                  </a:lnTo>
                  <a:lnTo>
                    <a:pt x="3079204" y="2639517"/>
                  </a:lnTo>
                  <a:lnTo>
                    <a:pt x="3076587" y="2643454"/>
                  </a:lnTo>
                  <a:lnTo>
                    <a:pt x="3075267" y="2647391"/>
                  </a:lnTo>
                  <a:lnTo>
                    <a:pt x="3073958" y="2650020"/>
                  </a:lnTo>
                  <a:lnTo>
                    <a:pt x="3072638" y="2655265"/>
                  </a:lnTo>
                  <a:lnTo>
                    <a:pt x="3072638" y="2673654"/>
                  </a:lnTo>
                  <a:lnTo>
                    <a:pt x="3073958" y="2681528"/>
                  </a:lnTo>
                  <a:lnTo>
                    <a:pt x="3075267" y="2688107"/>
                  </a:lnTo>
                  <a:lnTo>
                    <a:pt x="3075267" y="2697289"/>
                  </a:lnTo>
                  <a:lnTo>
                    <a:pt x="3075000" y="2705620"/>
                  </a:lnTo>
                  <a:lnTo>
                    <a:pt x="3074238" y="2711742"/>
                  </a:lnTo>
                  <a:lnTo>
                    <a:pt x="3074124" y="2712720"/>
                  </a:lnTo>
                  <a:lnTo>
                    <a:pt x="3072498" y="2718346"/>
                  </a:lnTo>
                  <a:lnTo>
                    <a:pt x="3070021" y="2722245"/>
                  </a:lnTo>
                  <a:lnTo>
                    <a:pt x="3066072" y="2727490"/>
                  </a:lnTo>
                  <a:lnTo>
                    <a:pt x="3060827" y="2730119"/>
                  </a:lnTo>
                  <a:lnTo>
                    <a:pt x="3049003" y="2730119"/>
                  </a:lnTo>
                  <a:lnTo>
                    <a:pt x="3046374" y="2728811"/>
                  </a:lnTo>
                  <a:lnTo>
                    <a:pt x="3046374" y="2726182"/>
                  </a:lnTo>
                  <a:lnTo>
                    <a:pt x="3047695" y="2724874"/>
                  </a:lnTo>
                  <a:lnTo>
                    <a:pt x="3049003" y="2722245"/>
                  </a:lnTo>
                  <a:lnTo>
                    <a:pt x="3049003" y="2718346"/>
                  </a:lnTo>
                  <a:lnTo>
                    <a:pt x="3050311" y="2716987"/>
                  </a:lnTo>
                  <a:lnTo>
                    <a:pt x="3050311" y="2713050"/>
                  </a:lnTo>
                  <a:lnTo>
                    <a:pt x="3049003" y="2711742"/>
                  </a:lnTo>
                  <a:lnTo>
                    <a:pt x="3046374" y="2711742"/>
                  </a:lnTo>
                  <a:lnTo>
                    <a:pt x="3043745" y="2719616"/>
                  </a:lnTo>
                  <a:lnTo>
                    <a:pt x="3041129" y="2723553"/>
                  </a:lnTo>
                  <a:lnTo>
                    <a:pt x="3039808" y="2727490"/>
                  </a:lnTo>
                  <a:lnTo>
                    <a:pt x="3037179" y="2730119"/>
                  </a:lnTo>
                  <a:lnTo>
                    <a:pt x="3033242" y="2732748"/>
                  </a:lnTo>
                  <a:lnTo>
                    <a:pt x="3031934" y="2734068"/>
                  </a:lnTo>
                  <a:lnTo>
                    <a:pt x="3029305" y="2734068"/>
                  </a:lnTo>
                  <a:lnTo>
                    <a:pt x="3026676" y="2732748"/>
                  </a:lnTo>
                  <a:lnTo>
                    <a:pt x="3026676" y="2731439"/>
                  </a:lnTo>
                  <a:lnTo>
                    <a:pt x="3027997" y="2727490"/>
                  </a:lnTo>
                  <a:lnTo>
                    <a:pt x="3027997" y="2726182"/>
                  </a:lnTo>
                  <a:lnTo>
                    <a:pt x="3026676" y="2724874"/>
                  </a:lnTo>
                  <a:lnTo>
                    <a:pt x="3024060" y="2724874"/>
                  </a:lnTo>
                  <a:lnTo>
                    <a:pt x="3021431" y="2727490"/>
                  </a:lnTo>
                  <a:lnTo>
                    <a:pt x="3020110" y="2731439"/>
                  </a:lnTo>
                  <a:lnTo>
                    <a:pt x="3018802" y="2732748"/>
                  </a:lnTo>
                  <a:lnTo>
                    <a:pt x="3018802" y="2734068"/>
                  </a:lnTo>
                  <a:lnTo>
                    <a:pt x="3014865" y="2739313"/>
                  </a:lnTo>
                  <a:lnTo>
                    <a:pt x="3009608" y="2743250"/>
                  </a:lnTo>
                  <a:lnTo>
                    <a:pt x="2997784" y="2743250"/>
                  </a:lnTo>
                  <a:lnTo>
                    <a:pt x="2996476" y="2741942"/>
                  </a:lnTo>
                  <a:lnTo>
                    <a:pt x="2996476" y="2738005"/>
                  </a:lnTo>
                  <a:lnTo>
                    <a:pt x="2995168" y="2736685"/>
                  </a:lnTo>
                  <a:lnTo>
                    <a:pt x="2992539" y="2736685"/>
                  </a:lnTo>
                  <a:lnTo>
                    <a:pt x="2989910" y="2741942"/>
                  </a:lnTo>
                  <a:lnTo>
                    <a:pt x="2989910" y="2745879"/>
                  </a:lnTo>
                  <a:lnTo>
                    <a:pt x="2988602" y="2747187"/>
                  </a:lnTo>
                  <a:lnTo>
                    <a:pt x="2988602" y="2749816"/>
                  </a:lnTo>
                  <a:lnTo>
                    <a:pt x="2987281" y="2756382"/>
                  </a:lnTo>
                  <a:lnTo>
                    <a:pt x="2988500" y="2772143"/>
                  </a:lnTo>
                  <a:lnTo>
                    <a:pt x="2980067" y="2824340"/>
                  </a:lnTo>
                  <a:lnTo>
                    <a:pt x="2947886" y="2861437"/>
                  </a:lnTo>
                  <a:lnTo>
                    <a:pt x="2905861" y="2874568"/>
                  </a:lnTo>
                  <a:lnTo>
                    <a:pt x="2899295" y="2874568"/>
                  </a:lnTo>
                  <a:lnTo>
                    <a:pt x="2866479" y="2853563"/>
                  </a:lnTo>
                  <a:lnTo>
                    <a:pt x="2863850" y="2848305"/>
                  </a:lnTo>
                  <a:lnTo>
                    <a:pt x="2863850" y="2832557"/>
                  </a:lnTo>
                  <a:lnTo>
                    <a:pt x="2864586" y="2819704"/>
                  </a:lnTo>
                  <a:lnTo>
                    <a:pt x="2866796" y="2806611"/>
                  </a:lnTo>
                  <a:lnTo>
                    <a:pt x="2870492" y="2793034"/>
                  </a:lnTo>
                  <a:lnTo>
                    <a:pt x="2875661" y="2778709"/>
                  </a:lnTo>
                  <a:lnTo>
                    <a:pt x="2875661" y="2773451"/>
                  </a:lnTo>
                  <a:lnTo>
                    <a:pt x="2874353" y="2773451"/>
                  </a:lnTo>
                  <a:lnTo>
                    <a:pt x="2873044" y="2772143"/>
                  </a:lnTo>
                  <a:lnTo>
                    <a:pt x="2870416" y="2773451"/>
                  </a:lnTo>
                  <a:lnTo>
                    <a:pt x="2870416" y="2774772"/>
                  </a:lnTo>
                  <a:lnTo>
                    <a:pt x="2869095" y="2777401"/>
                  </a:lnTo>
                  <a:lnTo>
                    <a:pt x="2867787" y="2778709"/>
                  </a:lnTo>
                  <a:lnTo>
                    <a:pt x="2867787" y="2780030"/>
                  </a:lnTo>
                  <a:lnTo>
                    <a:pt x="2854160" y="2819425"/>
                  </a:lnTo>
                  <a:lnTo>
                    <a:pt x="2849397" y="2850934"/>
                  </a:lnTo>
                  <a:lnTo>
                    <a:pt x="2849854" y="2859354"/>
                  </a:lnTo>
                  <a:lnTo>
                    <a:pt x="2851010" y="2866821"/>
                  </a:lnTo>
                  <a:lnTo>
                    <a:pt x="2851035" y="2867025"/>
                  </a:lnTo>
                  <a:lnTo>
                    <a:pt x="2874353" y="2904769"/>
                  </a:lnTo>
                  <a:lnTo>
                    <a:pt x="2880918" y="2908719"/>
                  </a:lnTo>
                  <a:lnTo>
                    <a:pt x="2891421" y="2908719"/>
                  </a:lnTo>
                  <a:lnTo>
                    <a:pt x="2894050" y="2910027"/>
                  </a:lnTo>
                  <a:lnTo>
                    <a:pt x="2896679" y="2910027"/>
                  </a:lnTo>
                  <a:lnTo>
                    <a:pt x="2912922" y="2908084"/>
                  </a:lnTo>
                  <a:lnTo>
                    <a:pt x="2928188" y="2902318"/>
                  </a:lnTo>
                  <a:lnTo>
                    <a:pt x="2942475" y="2892856"/>
                  </a:lnTo>
                  <a:lnTo>
                    <a:pt x="2955772" y="2879826"/>
                  </a:lnTo>
                  <a:lnTo>
                    <a:pt x="2959468" y="2874568"/>
                  </a:lnTo>
                  <a:lnTo>
                    <a:pt x="2973984" y="2853994"/>
                  </a:lnTo>
                  <a:lnTo>
                    <a:pt x="2987281" y="2825826"/>
                  </a:lnTo>
                  <a:lnTo>
                    <a:pt x="2995650" y="2795435"/>
                  </a:lnTo>
                  <a:lnTo>
                    <a:pt x="2999105" y="2762948"/>
                  </a:lnTo>
                  <a:lnTo>
                    <a:pt x="2999105" y="2761640"/>
                  </a:lnTo>
                  <a:lnTo>
                    <a:pt x="3006979" y="2761640"/>
                  </a:lnTo>
                  <a:lnTo>
                    <a:pt x="3013545" y="2757703"/>
                  </a:lnTo>
                  <a:lnTo>
                    <a:pt x="3020110" y="2749816"/>
                  </a:lnTo>
                  <a:lnTo>
                    <a:pt x="3022739" y="2751137"/>
                  </a:lnTo>
                  <a:lnTo>
                    <a:pt x="3026676" y="2749816"/>
                  </a:lnTo>
                  <a:lnTo>
                    <a:pt x="3033242" y="2748508"/>
                  </a:lnTo>
                  <a:lnTo>
                    <a:pt x="3037179" y="2747187"/>
                  </a:lnTo>
                  <a:lnTo>
                    <a:pt x="3039808" y="2745879"/>
                  </a:lnTo>
                  <a:lnTo>
                    <a:pt x="3041129" y="2744571"/>
                  </a:lnTo>
                  <a:lnTo>
                    <a:pt x="3045066" y="2745879"/>
                  </a:lnTo>
                  <a:lnTo>
                    <a:pt x="3050311" y="2745879"/>
                  </a:lnTo>
                  <a:lnTo>
                    <a:pt x="3053600" y="2744571"/>
                  </a:lnTo>
                  <a:lnTo>
                    <a:pt x="3083661" y="2710015"/>
                  </a:lnTo>
                  <a:lnTo>
                    <a:pt x="3087090" y="2692044"/>
                  </a:lnTo>
                  <a:lnTo>
                    <a:pt x="3087014" y="2681528"/>
                  </a:lnTo>
                  <a:lnTo>
                    <a:pt x="3086925" y="2676118"/>
                  </a:lnTo>
                  <a:lnTo>
                    <a:pt x="3086531" y="2667851"/>
                  </a:lnTo>
                  <a:lnTo>
                    <a:pt x="3085769" y="2659215"/>
                  </a:lnTo>
                  <a:lnTo>
                    <a:pt x="3085846" y="2647391"/>
                  </a:lnTo>
                  <a:lnTo>
                    <a:pt x="3085935" y="2642463"/>
                  </a:lnTo>
                  <a:lnTo>
                    <a:pt x="3086328" y="2634831"/>
                  </a:lnTo>
                  <a:lnTo>
                    <a:pt x="3087090" y="2627693"/>
                  </a:lnTo>
                  <a:lnTo>
                    <a:pt x="3087090" y="2626385"/>
                  </a:lnTo>
                  <a:close/>
                </a:path>
                <a:path w="5603240" h="2910204">
                  <a:moveTo>
                    <a:pt x="3088398" y="2592235"/>
                  </a:moveTo>
                  <a:lnTo>
                    <a:pt x="3081223" y="2587358"/>
                  </a:lnTo>
                  <a:lnTo>
                    <a:pt x="3075267" y="2582722"/>
                  </a:lnTo>
                  <a:lnTo>
                    <a:pt x="3070301" y="2578570"/>
                  </a:lnTo>
                  <a:lnTo>
                    <a:pt x="3066072" y="2575166"/>
                  </a:lnTo>
                  <a:lnTo>
                    <a:pt x="3064764" y="2575166"/>
                  </a:lnTo>
                  <a:lnTo>
                    <a:pt x="3059328" y="2580830"/>
                  </a:lnTo>
                  <a:lnTo>
                    <a:pt x="3054756" y="2585999"/>
                  </a:lnTo>
                  <a:lnTo>
                    <a:pt x="3050908" y="2590685"/>
                  </a:lnTo>
                  <a:lnTo>
                    <a:pt x="3047695" y="2594864"/>
                  </a:lnTo>
                  <a:lnTo>
                    <a:pt x="3045066" y="2596184"/>
                  </a:lnTo>
                  <a:lnTo>
                    <a:pt x="3045066" y="2601430"/>
                  </a:lnTo>
                  <a:lnTo>
                    <a:pt x="3054261" y="2610624"/>
                  </a:lnTo>
                  <a:lnTo>
                    <a:pt x="3059506" y="2613253"/>
                  </a:lnTo>
                  <a:lnTo>
                    <a:pt x="3062135" y="2615869"/>
                  </a:lnTo>
                  <a:lnTo>
                    <a:pt x="3066072" y="2617190"/>
                  </a:lnTo>
                  <a:lnTo>
                    <a:pt x="3070021" y="2617190"/>
                  </a:lnTo>
                  <a:lnTo>
                    <a:pt x="3071330" y="2615869"/>
                  </a:lnTo>
                  <a:lnTo>
                    <a:pt x="3081337" y="2604058"/>
                  </a:lnTo>
                  <a:lnTo>
                    <a:pt x="3085173" y="2599626"/>
                  </a:lnTo>
                  <a:lnTo>
                    <a:pt x="3088398" y="2596184"/>
                  </a:lnTo>
                  <a:lnTo>
                    <a:pt x="3088398" y="2592235"/>
                  </a:lnTo>
                  <a:close/>
                </a:path>
                <a:path w="5603240" h="2910204">
                  <a:moveTo>
                    <a:pt x="5023637" y="2881795"/>
                  </a:moveTo>
                  <a:lnTo>
                    <a:pt x="5018392" y="2879166"/>
                  </a:lnTo>
                  <a:lnTo>
                    <a:pt x="5013134" y="2875229"/>
                  </a:lnTo>
                  <a:lnTo>
                    <a:pt x="5005324" y="2870022"/>
                  </a:lnTo>
                  <a:lnTo>
                    <a:pt x="5002631" y="2868663"/>
                  </a:lnTo>
                  <a:lnTo>
                    <a:pt x="4996065" y="2876537"/>
                  </a:lnTo>
                  <a:lnTo>
                    <a:pt x="4992128" y="2883116"/>
                  </a:lnTo>
                  <a:lnTo>
                    <a:pt x="4986871" y="2888361"/>
                  </a:lnTo>
                  <a:lnTo>
                    <a:pt x="4986871" y="2889681"/>
                  </a:lnTo>
                  <a:lnTo>
                    <a:pt x="4988191" y="2890990"/>
                  </a:lnTo>
                  <a:lnTo>
                    <a:pt x="4996065" y="2897555"/>
                  </a:lnTo>
                  <a:lnTo>
                    <a:pt x="5002631" y="2901492"/>
                  </a:lnTo>
                  <a:lnTo>
                    <a:pt x="5007889" y="2902813"/>
                  </a:lnTo>
                  <a:lnTo>
                    <a:pt x="5013134" y="2897555"/>
                  </a:lnTo>
                  <a:lnTo>
                    <a:pt x="5019700" y="2888361"/>
                  </a:lnTo>
                  <a:lnTo>
                    <a:pt x="5023637" y="2883116"/>
                  </a:lnTo>
                  <a:lnTo>
                    <a:pt x="5023637" y="2881795"/>
                  </a:lnTo>
                  <a:close/>
                </a:path>
                <a:path w="5603240" h="2910204">
                  <a:moveTo>
                    <a:pt x="5040719" y="2845028"/>
                  </a:moveTo>
                  <a:lnTo>
                    <a:pt x="5034153" y="2842399"/>
                  </a:lnTo>
                  <a:lnTo>
                    <a:pt x="5027587" y="2838462"/>
                  </a:lnTo>
                  <a:lnTo>
                    <a:pt x="5022329" y="2831896"/>
                  </a:lnTo>
                  <a:lnTo>
                    <a:pt x="5018392" y="2831896"/>
                  </a:lnTo>
                  <a:lnTo>
                    <a:pt x="5013134" y="2838462"/>
                  </a:lnTo>
                  <a:lnTo>
                    <a:pt x="5009197" y="2843720"/>
                  </a:lnTo>
                  <a:lnTo>
                    <a:pt x="5006568" y="2847657"/>
                  </a:lnTo>
                  <a:lnTo>
                    <a:pt x="5001323" y="2845028"/>
                  </a:lnTo>
                  <a:lnTo>
                    <a:pt x="4994757" y="2839770"/>
                  </a:lnTo>
                  <a:lnTo>
                    <a:pt x="4986871" y="2834525"/>
                  </a:lnTo>
                  <a:lnTo>
                    <a:pt x="4985563" y="2833205"/>
                  </a:lnTo>
                  <a:lnTo>
                    <a:pt x="4982934" y="2831896"/>
                  </a:lnTo>
                  <a:lnTo>
                    <a:pt x="4982934" y="2833205"/>
                  </a:lnTo>
                  <a:lnTo>
                    <a:pt x="4967173" y="2852902"/>
                  </a:lnTo>
                  <a:lnTo>
                    <a:pt x="4967173" y="2854223"/>
                  </a:lnTo>
                  <a:lnTo>
                    <a:pt x="4972431" y="2859468"/>
                  </a:lnTo>
                  <a:lnTo>
                    <a:pt x="4978997" y="2864726"/>
                  </a:lnTo>
                  <a:lnTo>
                    <a:pt x="4982934" y="2867355"/>
                  </a:lnTo>
                  <a:lnTo>
                    <a:pt x="4986871" y="2868663"/>
                  </a:lnTo>
                  <a:lnTo>
                    <a:pt x="4989500" y="2868663"/>
                  </a:lnTo>
                  <a:lnTo>
                    <a:pt x="4990820" y="2867355"/>
                  </a:lnTo>
                  <a:lnTo>
                    <a:pt x="5002631" y="2852902"/>
                  </a:lnTo>
                  <a:lnTo>
                    <a:pt x="5005260" y="2856852"/>
                  </a:lnTo>
                  <a:lnTo>
                    <a:pt x="5007889" y="2859468"/>
                  </a:lnTo>
                  <a:lnTo>
                    <a:pt x="5013134" y="2863405"/>
                  </a:lnTo>
                  <a:lnTo>
                    <a:pt x="5021021" y="2867355"/>
                  </a:lnTo>
                  <a:lnTo>
                    <a:pt x="5026266" y="2867355"/>
                  </a:lnTo>
                  <a:lnTo>
                    <a:pt x="5027587" y="2866034"/>
                  </a:lnTo>
                  <a:lnTo>
                    <a:pt x="5037683" y="2852902"/>
                  </a:lnTo>
                  <a:lnTo>
                    <a:pt x="5040719" y="2848965"/>
                  </a:lnTo>
                  <a:lnTo>
                    <a:pt x="5040719" y="2847657"/>
                  </a:lnTo>
                  <a:lnTo>
                    <a:pt x="5040719" y="2845028"/>
                  </a:lnTo>
                  <a:close/>
                </a:path>
                <a:path w="5603240" h="2910204">
                  <a:moveTo>
                    <a:pt x="5055159" y="2695321"/>
                  </a:moveTo>
                  <a:lnTo>
                    <a:pt x="5053850" y="2694013"/>
                  </a:lnTo>
                  <a:lnTo>
                    <a:pt x="5053850" y="2692704"/>
                  </a:lnTo>
                  <a:lnTo>
                    <a:pt x="5052530" y="2691384"/>
                  </a:lnTo>
                  <a:lnTo>
                    <a:pt x="5051222" y="2691384"/>
                  </a:lnTo>
                  <a:lnTo>
                    <a:pt x="5049901" y="2690076"/>
                  </a:lnTo>
                  <a:lnTo>
                    <a:pt x="5038318" y="2688374"/>
                  </a:lnTo>
                  <a:lnTo>
                    <a:pt x="5027092" y="2687282"/>
                  </a:lnTo>
                  <a:lnTo>
                    <a:pt x="5016106" y="2686939"/>
                  </a:lnTo>
                  <a:lnTo>
                    <a:pt x="5005260" y="2687447"/>
                  </a:lnTo>
                  <a:lnTo>
                    <a:pt x="4997589" y="2688920"/>
                  </a:lnTo>
                  <a:lnTo>
                    <a:pt x="4990160" y="2693352"/>
                  </a:lnTo>
                  <a:lnTo>
                    <a:pt x="4982730" y="2700744"/>
                  </a:lnTo>
                  <a:lnTo>
                    <a:pt x="4975060" y="2711081"/>
                  </a:lnTo>
                  <a:lnTo>
                    <a:pt x="4975060" y="2715018"/>
                  </a:lnTo>
                  <a:lnTo>
                    <a:pt x="4976368" y="2715018"/>
                  </a:lnTo>
                  <a:lnTo>
                    <a:pt x="4977676" y="2716339"/>
                  </a:lnTo>
                  <a:lnTo>
                    <a:pt x="4978997" y="2716339"/>
                  </a:lnTo>
                  <a:lnTo>
                    <a:pt x="4978997" y="2715018"/>
                  </a:lnTo>
                  <a:lnTo>
                    <a:pt x="4985563" y="2707144"/>
                  </a:lnTo>
                  <a:lnTo>
                    <a:pt x="4992128" y="2703207"/>
                  </a:lnTo>
                  <a:lnTo>
                    <a:pt x="4998694" y="2703207"/>
                  </a:lnTo>
                  <a:lnTo>
                    <a:pt x="5010023" y="2702725"/>
                  </a:lnTo>
                  <a:lnTo>
                    <a:pt x="5020361" y="2703372"/>
                  </a:lnTo>
                  <a:lnTo>
                    <a:pt x="5029720" y="2705239"/>
                  </a:lnTo>
                  <a:lnTo>
                    <a:pt x="5038090" y="2708452"/>
                  </a:lnTo>
                  <a:lnTo>
                    <a:pt x="5035461" y="2711081"/>
                  </a:lnTo>
                  <a:lnTo>
                    <a:pt x="5034153" y="2713710"/>
                  </a:lnTo>
                  <a:lnTo>
                    <a:pt x="4996396" y="2736850"/>
                  </a:lnTo>
                  <a:lnTo>
                    <a:pt x="4975060" y="2759672"/>
                  </a:lnTo>
                  <a:lnTo>
                    <a:pt x="4972431" y="2755735"/>
                  </a:lnTo>
                  <a:lnTo>
                    <a:pt x="4968481" y="2753106"/>
                  </a:lnTo>
                  <a:lnTo>
                    <a:pt x="4963236" y="2750477"/>
                  </a:lnTo>
                  <a:lnTo>
                    <a:pt x="4961928" y="2750477"/>
                  </a:lnTo>
                  <a:lnTo>
                    <a:pt x="4961928" y="2776740"/>
                  </a:lnTo>
                  <a:lnTo>
                    <a:pt x="4960607" y="2779369"/>
                  </a:lnTo>
                  <a:lnTo>
                    <a:pt x="4953178" y="2789961"/>
                  </a:lnTo>
                  <a:lnTo>
                    <a:pt x="4944516" y="2798076"/>
                  </a:lnTo>
                  <a:lnTo>
                    <a:pt x="4934382" y="2803741"/>
                  </a:lnTo>
                  <a:lnTo>
                    <a:pt x="4922520" y="2806941"/>
                  </a:lnTo>
                  <a:lnTo>
                    <a:pt x="4923841" y="2805633"/>
                  </a:lnTo>
                  <a:lnTo>
                    <a:pt x="4927612" y="2798076"/>
                  </a:lnTo>
                  <a:lnTo>
                    <a:pt x="4927955" y="2797429"/>
                  </a:lnTo>
                  <a:lnTo>
                    <a:pt x="4934305" y="2786011"/>
                  </a:lnTo>
                  <a:lnTo>
                    <a:pt x="4938280" y="2778048"/>
                  </a:lnTo>
                  <a:lnTo>
                    <a:pt x="4943538" y="2771483"/>
                  </a:lnTo>
                  <a:lnTo>
                    <a:pt x="4948542" y="2768981"/>
                  </a:lnTo>
                  <a:lnTo>
                    <a:pt x="4952733" y="2767546"/>
                  </a:lnTo>
                  <a:lnTo>
                    <a:pt x="4957038" y="2768981"/>
                  </a:lnTo>
                  <a:lnTo>
                    <a:pt x="4956746" y="2768981"/>
                  </a:lnTo>
                  <a:lnTo>
                    <a:pt x="4959299" y="2772803"/>
                  </a:lnTo>
                  <a:lnTo>
                    <a:pt x="4960607" y="2775432"/>
                  </a:lnTo>
                  <a:lnTo>
                    <a:pt x="4961928" y="2776740"/>
                  </a:lnTo>
                  <a:lnTo>
                    <a:pt x="4961928" y="2750477"/>
                  </a:lnTo>
                  <a:lnTo>
                    <a:pt x="4959299" y="2750477"/>
                  </a:lnTo>
                  <a:lnTo>
                    <a:pt x="4951882" y="2751467"/>
                  </a:lnTo>
                  <a:lnTo>
                    <a:pt x="4921161" y="2789961"/>
                  </a:lnTo>
                  <a:lnTo>
                    <a:pt x="4916246" y="2798737"/>
                  </a:lnTo>
                  <a:lnTo>
                    <a:pt x="4912017" y="2805633"/>
                  </a:lnTo>
                  <a:lnTo>
                    <a:pt x="4910709" y="2805633"/>
                  </a:lnTo>
                  <a:lnTo>
                    <a:pt x="4895672" y="2743809"/>
                  </a:lnTo>
                  <a:lnTo>
                    <a:pt x="4896078" y="2730500"/>
                  </a:lnTo>
                  <a:lnTo>
                    <a:pt x="4897259" y="2711081"/>
                  </a:lnTo>
                  <a:lnTo>
                    <a:pt x="4897336" y="2709773"/>
                  </a:lnTo>
                  <a:lnTo>
                    <a:pt x="4897412" y="2708452"/>
                  </a:lnTo>
                  <a:lnTo>
                    <a:pt x="4897501" y="2707144"/>
                  </a:lnTo>
                  <a:lnTo>
                    <a:pt x="4897577" y="2705836"/>
                  </a:lnTo>
                  <a:lnTo>
                    <a:pt x="4898809" y="2703372"/>
                  </a:lnTo>
                  <a:lnTo>
                    <a:pt x="4898885" y="2692704"/>
                  </a:lnTo>
                  <a:lnTo>
                    <a:pt x="4897577" y="2691384"/>
                  </a:lnTo>
                  <a:lnTo>
                    <a:pt x="4896269" y="2691384"/>
                  </a:lnTo>
                  <a:lnTo>
                    <a:pt x="4893640" y="2694013"/>
                  </a:lnTo>
                  <a:lnTo>
                    <a:pt x="4893640" y="2695321"/>
                  </a:lnTo>
                  <a:lnTo>
                    <a:pt x="4891011" y="2700578"/>
                  </a:lnTo>
                  <a:lnTo>
                    <a:pt x="4887074" y="2709773"/>
                  </a:lnTo>
                  <a:lnTo>
                    <a:pt x="4884521" y="2719946"/>
                  </a:lnTo>
                  <a:lnTo>
                    <a:pt x="4884445" y="2720276"/>
                  </a:lnTo>
                  <a:lnTo>
                    <a:pt x="4883137" y="2724213"/>
                  </a:lnTo>
                  <a:lnTo>
                    <a:pt x="4882832" y="2736850"/>
                  </a:lnTo>
                  <a:lnTo>
                    <a:pt x="4882896" y="2768981"/>
                  </a:lnTo>
                  <a:lnTo>
                    <a:pt x="4882985" y="2771483"/>
                  </a:lnTo>
                  <a:lnTo>
                    <a:pt x="4883035" y="2772803"/>
                  </a:lnTo>
                  <a:lnTo>
                    <a:pt x="4883137" y="2775432"/>
                  </a:lnTo>
                  <a:lnTo>
                    <a:pt x="4883239" y="2778048"/>
                  </a:lnTo>
                  <a:lnTo>
                    <a:pt x="4883353" y="2780677"/>
                  </a:lnTo>
                  <a:lnTo>
                    <a:pt x="4883455" y="2783306"/>
                  </a:lnTo>
                  <a:lnTo>
                    <a:pt x="4883505" y="2784602"/>
                  </a:lnTo>
                  <a:lnTo>
                    <a:pt x="4884153" y="2795511"/>
                  </a:lnTo>
                  <a:lnTo>
                    <a:pt x="4884267" y="2797429"/>
                  </a:lnTo>
                  <a:lnTo>
                    <a:pt x="4884344" y="2798737"/>
                  </a:lnTo>
                  <a:lnTo>
                    <a:pt x="4884445" y="2800375"/>
                  </a:lnTo>
                  <a:lnTo>
                    <a:pt x="4883137" y="2804325"/>
                  </a:lnTo>
                  <a:lnTo>
                    <a:pt x="4880508" y="2808262"/>
                  </a:lnTo>
                  <a:lnTo>
                    <a:pt x="4877879" y="2814828"/>
                  </a:lnTo>
                  <a:lnTo>
                    <a:pt x="4871009" y="2824403"/>
                  </a:lnTo>
                  <a:lnTo>
                    <a:pt x="4862284" y="2831401"/>
                  </a:lnTo>
                  <a:lnTo>
                    <a:pt x="4851844" y="2835694"/>
                  </a:lnTo>
                  <a:lnTo>
                    <a:pt x="4839792" y="2837154"/>
                  </a:lnTo>
                  <a:lnTo>
                    <a:pt x="4831918" y="2834525"/>
                  </a:lnTo>
                  <a:lnTo>
                    <a:pt x="4825352" y="2833205"/>
                  </a:lnTo>
                  <a:lnTo>
                    <a:pt x="4820094" y="2830576"/>
                  </a:lnTo>
                  <a:lnTo>
                    <a:pt x="4814849" y="2829268"/>
                  </a:lnTo>
                  <a:lnTo>
                    <a:pt x="4806962" y="2829268"/>
                  </a:lnTo>
                  <a:lnTo>
                    <a:pt x="4791926" y="2833471"/>
                  </a:lnTo>
                  <a:lnTo>
                    <a:pt x="4778235" y="2842234"/>
                  </a:lnTo>
                  <a:lnTo>
                    <a:pt x="4765789" y="2855684"/>
                  </a:lnTo>
                  <a:lnTo>
                    <a:pt x="4754435" y="2873921"/>
                  </a:lnTo>
                  <a:lnTo>
                    <a:pt x="4754435" y="2876537"/>
                  </a:lnTo>
                  <a:lnTo>
                    <a:pt x="4755756" y="2876537"/>
                  </a:lnTo>
                  <a:lnTo>
                    <a:pt x="4757064" y="2877858"/>
                  </a:lnTo>
                  <a:lnTo>
                    <a:pt x="4758385" y="2877858"/>
                  </a:lnTo>
                  <a:lnTo>
                    <a:pt x="4763630" y="2873921"/>
                  </a:lnTo>
                  <a:lnTo>
                    <a:pt x="4767567" y="2868663"/>
                  </a:lnTo>
                  <a:lnTo>
                    <a:pt x="4770196" y="2866034"/>
                  </a:lnTo>
                  <a:lnTo>
                    <a:pt x="4774133" y="2860789"/>
                  </a:lnTo>
                  <a:lnTo>
                    <a:pt x="4780699" y="2858160"/>
                  </a:lnTo>
                  <a:lnTo>
                    <a:pt x="4792523" y="2858160"/>
                  </a:lnTo>
                  <a:lnTo>
                    <a:pt x="4800397" y="2860789"/>
                  </a:lnTo>
                  <a:lnTo>
                    <a:pt x="4809020" y="2865183"/>
                  </a:lnTo>
                  <a:lnTo>
                    <a:pt x="4817148" y="2868333"/>
                  </a:lnTo>
                  <a:lnTo>
                    <a:pt x="4824781" y="2870022"/>
                  </a:lnTo>
                  <a:lnTo>
                    <a:pt x="4831562" y="2870022"/>
                  </a:lnTo>
                  <a:lnTo>
                    <a:pt x="4857928" y="2858160"/>
                  </a:lnTo>
                  <a:lnTo>
                    <a:pt x="4860290" y="2855252"/>
                  </a:lnTo>
                  <a:lnTo>
                    <a:pt x="4883137" y="2822702"/>
                  </a:lnTo>
                  <a:lnTo>
                    <a:pt x="4885753" y="2818765"/>
                  </a:lnTo>
                  <a:lnTo>
                    <a:pt x="4889703" y="2829268"/>
                  </a:lnTo>
                  <a:lnTo>
                    <a:pt x="4894834" y="2835694"/>
                  </a:lnTo>
                  <a:lnTo>
                    <a:pt x="4894948" y="2835833"/>
                  </a:lnTo>
                  <a:lnTo>
                    <a:pt x="4901514" y="2838462"/>
                  </a:lnTo>
                  <a:lnTo>
                    <a:pt x="4904143" y="2838462"/>
                  </a:lnTo>
                  <a:lnTo>
                    <a:pt x="4906772" y="2839770"/>
                  </a:lnTo>
                  <a:lnTo>
                    <a:pt x="4909401" y="2839770"/>
                  </a:lnTo>
                  <a:lnTo>
                    <a:pt x="4915255" y="2838462"/>
                  </a:lnTo>
                  <a:lnTo>
                    <a:pt x="4915573" y="2838462"/>
                  </a:lnTo>
                  <a:lnTo>
                    <a:pt x="4923180" y="2834195"/>
                  </a:lnTo>
                  <a:lnTo>
                    <a:pt x="4931549" y="2827591"/>
                  </a:lnTo>
                  <a:lnTo>
                    <a:pt x="4940909" y="2818765"/>
                  </a:lnTo>
                  <a:lnTo>
                    <a:pt x="4963236" y="2818765"/>
                  </a:lnTo>
                  <a:lnTo>
                    <a:pt x="4965865" y="2817444"/>
                  </a:lnTo>
                  <a:lnTo>
                    <a:pt x="4972532" y="2815755"/>
                  </a:lnTo>
                  <a:lnTo>
                    <a:pt x="4978832" y="2812694"/>
                  </a:lnTo>
                  <a:lnTo>
                    <a:pt x="4984889" y="2808401"/>
                  </a:lnTo>
                  <a:lnTo>
                    <a:pt x="4985042" y="2808262"/>
                  </a:lnTo>
                  <a:lnTo>
                    <a:pt x="4996434" y="2797835"/>
                  </a:lnTo>
                  <a:lnTo>
                    <a:pt x="5001323" y="2792171"/>
                  </a:lnTo>
                  <a:lnTo>
                    <a:pt x="5005222" y="2786011"/>
                  </a:lnTo>
                  <a:lnTo>
                    <a:pt x="5007889" y="2779369"/>
                  </a:lnTo>
                  <a:lnTo>
                    <a:pt x="5007889" y="2775432"/>
                  </a:lnTo>
                  <a:lnTo>
                    <a:pt x="5007889" y="2772803"/>
                  </a:lnTo>
                  <a:lnTo>
                    <a:pt x="5006568" y="2767546"/>
                  </a:lnTo>
                  <a:lnTo>
                    <a:pt x="5001323" y="2762300"/>
                  </a:lnTo>
                  <a:lnTo>
                    <a:pt x="4998694" y="2760980"/>
                  </a:lnTo>
                  <a:lnTo>
                    <a:pt x="4993437" y="2760980"/>
                  </a:lnTo>
                  <a:lnTo>
                    <a:pt x="4993437" y="2783306"/>
                  </a:lnTo>
                  <a:lnTo>
                    <a:pt x="4992065" y="2786011"/>
                  </a:lnTo>
                  <a:lnTo>
                    <a:pt x="4985194" y="2795511"/>
                  </a:lnTo>
                  <a:lnTo>
                    <a:pt x="4976038" y="2802509"/>
                  </a:lnTo>
                  <a:lnTo>
                    <a:pt x="4964430" y="2806801"/>
                  </a:lnTo>
                  <a:lnTo>
                    <a:pt x="4950104" y="2808262"/>
                  </a:lnTo>
                  <a:lnTo>
                    <a:pt x="4951412" y="2806941"/>
                  </a:lnTo>
                  <a:lnTo>
                    <a:pt x="4952733" y="2805633"/>
                  </a:lnTo>
                  <a:lnTo>
                    <a:pt x="4956670" y="2800375"/>
                  </a:lnTo>
                  <a:lnTo>
                    <a:pt x="4963236" y="2792501"/>
                  </a:lnTo>
                  <a:lnTo>
                    <a:pt x="4977676" y="2778048"/>
                  </a:lnTo>
                  <a:lnTo>
                    <a:pt x="4982934" y="2775432"/>
                  </a:lnTo>
                  <a:lnTo>
                    <a:pt x="4986871" y="2775432"/>
                  </a:lnTo>
                  <a:lnTo>
                    <a:pt x="4992128" y="2780677"/>
                  </a:lnTo>
                  <a:lnTo>
                    <a:pt x="4993437" y="2783306"/>
                  </a:lnTo>
                  <a:lnTo>
                    <a:pt x="4993437" y="2760980"/>
                  </a:lnTo>
                  <a:lnTo>
                    <a:pt x="4985563" y="2760980"/>
                  </a:lnTo>
                  <a:lnTo>
                    <a:pt x="4986769" y="2759672"/>
                  </a:lnTo>
                  <a:lnTo>
                    <a:pt x="4990998" y="2755100"/>
                  </a:lnTo>
                  <a:lnTo>
                    <a:pt x="4997539" y="2749334"/>
                  </a:lnTo>
                  <a:lnTo>
                    <a:pt x="5005324" y="2743809"/>
                  </a:lnTo>
                  <a:lnTo>
                    <a:pt x="5014455" y="2738653"/>
                  </a:lnTo>
                  <a:lnTo>
                    <a:pt x="5028933" y="2730042"/>
                  </a:lnTo>
                  <a:lnTo>
                    <a:pt x="5040719" y="2719946"/>
                  </a:lnTo>
                  <a:lnTo>
                    <a:pt x="5049469" y="2708452"/>
                  </a:lnTo>
                  <a:lnTo>
                    <a:pt x="5050066" y="2707144"/>
                  </a:lnTo>
                  <a:lnTo>
                    <a:pt x="5051971" y="2702725"/>
                  </a:lnTo>
                  <a:lnTo>
                    <a:pt x="5055159" y="2695321"/>
                  </a:lnTo>
                  <a:close/>
                </a:path>
                <a:path w="5603240" h="2910204">
                  <a:moveTo>
                    <a:pt x="5386082" y="2644114"/>
                  </a:moveTo>
                  <a:lnTo>
                    <a:pt x="5384774" y="2642793"/>
                  </a:lnTo>
                  <a:lnTo>
                    <a:pt x="5374259" y="2637548"/>
                  </a:lnTo>
                  <a:lnTo>
                    <a:pt x="5366385" y="2636228"/>
                  </a:lnTo>
                  <a:lnTo>
                    <a:pt x="5346687" y="2632291"/>
                  </a:lnTo>
                  <a:lnTo>
                    <a:pt x="5344058" y="2632291"/>
                  </a:lnTo>
                  <a:lnTo>
                    <a:pt x="5341429" y="2630982"/>
                  </a:lnTo>
                  <a:lnTo>
                    <a:pt x="5338813" y="2630982"/>
                  </a:lnTo>
                  <a:lnTo>
                    <a:pt x="5305971" y="2650680"/>
                  </a:lnTo>
                  <a:lnTo>
                    <a:pt x="5303355" y="2653309"/>
                  </a:lnTo>
                  <a:lnTo>
                    <a:pt x="5303355" y="2655925"/>
                  </a:lnTo>
                  <a:lnTo>
                    <a:pt x="5305971" y="2657246"/>
                  </a:lnTo>
                  <a:lnTo>
                    <a:pt x="5307292" y="2657246"/>
                  </a:lnTo>
                  <a:lnTo>
                    <a:pt x="5313858" y="2649359"/>
                  </a:lnTo>
                  <a:lnTo>
                    <a:pt x="5321732" y="2646743"/>
                  </a:lnTo>
                  <a:lnTo>
                    <a:pt x="5328297" y="2646743"/>
                  </a:lnTo>
                  <a:lnTo>
                    <a:pt x="5340566" y="2648216"/>
                  </a:lnTo>
                  <a:lnTo>
                    <a:pt x="5351615" y="2650680"/>
                  </a:lnTo>
                  <a:lnTo>
                    <a:pt x="5361165" y="2654122"/>
                  </a:lnTo>
                  <a:lnTo>
                    <a:pt x="5369014" y="2658554"/>
                  </a:lnTo>
                  <a:lnTo>
                    <a:pt x="5367693" y="2661183"/>
                  </a:lnTo>
                  <a:lnTo>
                    <a:pt x="5366385" y="2662491"/>
                  </a:lnTo>
                  <a:lnTo>
                    <a:pt x="5365077" y="2662491"/>
                  </a:lnTo>
                  <a:lnTo>
                    <a:pt x="5356415" y="2666225"/>
                  </a:lnTo>
                  <a:lnTo>
                    <a:pt x="5313197" y="2685643"/>
                  </a:lnTo>
                  <a:lnTo>
                    <a:pt x="5296789" y="2699270"/>
                  </a:lnTo>
                  <a:lnTo>
                    <a:pt x="5292852" y="2703207"/>
                  </a:lnTo>
                  <a:lnTo>
                    <a:pt x="5291531" y="2705836"/>
                  </a:lnTo>
                  <a:lnTo>
                    <a:pt x="5286286" y="2708452"/>
                  </a:lnTo>
                  <a:lnTo>
                    <a:pt x="5278399" y="2715018"/>
                  </a:lnTo>
                  <a:lnTo>
                    <a:pt x="5273154" y="2718955"/>
                  </a:lnTo>
                  <a:lnTo>
                    <a:pt x="5271833" y="2718955"/>
                  </a:lnTo>
                  <a:lnTo>
                    <a:pt x="5265267" y="2722905"/>
                  </a:lnTo>
                  <a:lnTo>
                    <a:pt x="5260010" y="2725521"/>
                  </a:lnTo>
                  <a:lnTo>
                    <a:pt x="5250827" y="2725521"/>
                  </a:lnTo>
                  <a:lnTo>
                    <a:pt x="5248199" y="2724213"/>
                  </a:lnTo>
                  <a:lnTo>
                    <a:pt x="5245570" y="2724213"/>
                  </a:lnTo>
                  <a:lnTo>
                    <a:pt x="5236375" y="2720276"/>
                  </a:lnTo>
                  <a:lnTo>
                    <a:pt x="5232438" y="2715018"/>
                  </a:lnTo>
                  <a:lnTo>
                    <a:pt x="5232438" y="2708452"/>
                  </a:lnTo>
                  <a:lnTo>
                    <a:pt x="5231206" y="2690723"/>
                  </a:lnTo>
                  <a:lnTo>
                    <a:pt x="5231181" y="2671445"/>
                  </a:lnTo>
                  <a:lnTo>
                    <a:pt x="5231879" y="2658554"/>
                  </a:lnTo>
                  <a:lnTo>
                    <a:pt x="5231955" y="2657246"/>
                  </a:lnTo>
                  <a:lnTo>
                    <a:pt x="5232070" y="2655087"/>
                  </a:lnTo>
                  <a:lnTo>
                    <a:pt x="5233759" y="2637548"/>
                  </a:lnTo>
                  <a:lnTo>
                    <a:pt x="5233759" y="2634919"/>
                  </a:lnTo>
                  <a:lnTo>
                    <a:pt x="5235067" y="2632291"/>
                  </a:lnTo>
                  <a:lnTo>
                    <a:pt x="5235067" y="2624417"/>
                  </a:lnTo>
                  <a:lnTo>
                    <a:pt x="5232438" y="2624417"/>
                  </a:lnTo>
                  <a:lnTo>
                    <a:pt x="5216893" y="2671445"/>
                  </a:lnTo>
                  <a:lnTo>
                    <a:pt x="5216995" y="2683383"/>
                  </a:lnTo>
                  <a:lnTo>
                    <a:pt x="5217109" y="2685643"/>
                  </a:lnTo>
                  <a:lnTo>
                    <a:pt x="5217185" y="2687447"/>
                  </a:lnTo>
                  <a:lnTo>
                    <a:pt x="5217312" y="2690177"/>
                  </a:lnTo>
                  <a:lnTo>
                    <a:pt x="5217414" y="2692704"/>
                  </a:lnTo>
                  <a:lnTo>
                    <a:pt x="5217515" y="2695321"/>
                  </a:lnTo>
                  <a:lnTo>
                    <a:pt x="5217566" y="2696641"/>
                  </a:lnTo>
                  <a:lnTo>
                    <a:pt x="5217668" y="2699270"/>
                  </a:lnTo>
                  <a:lnTo>
                    <a:pt x="5217757" y="2701887"/>
                  </a:lnTo>
                  <a:lnTo>
                    <a:pt x="5217871" y="2708452"/>
                  </a:lnTo>
                  <a:lnTo>
                    <a:pt x="5217998" y="2716339"/>
                  </a:lnTo>
                  <a:lnTo>
                    <a:pt x="5218138" y="2718955"/>
                  </a:lnTo>
                  <a:lnTo>
                    <a:pt x="5218214" y="2720276"/>
                  </a:lnTo>
                  <a:lnTo>
                    <a:pt x="5218290" y="2721584"/>
                  </a:lnTo>
                  <a:lnTo>
                    <a:pt x="5218366" y="2722753"/>
                  </a:lnTo>
                  <a:lnTo>
                    <a:pt x="5218442" y="2724213"/>
                  </a:lnTo>
                  <a:lnTo>
                    <a:pt x="5218519" y="2725521"/>
                  </a:lnTo>
                  <a:lnTo>
                    <a:pt x="5218595" y="2726842"/>
                  </a:lnTo>
                  <a:lnTo>
                    <a:pt x="5218671" y="2728150"/>
                  </a:lnTo>
                  <a:lnTo>
                    <a:pt x="5218747" y="2729573"/>
                  </a:lnTo>
                  <a:lnTo>
                    <a:pt x="5218874" y="2733141"/>
                  </a:lnTo>
                  <a:lnTo>
                    <a:pt x="5218963" y="2736037"/>
                  </a:lnTo>
                  <a:lnTo>
                    <a:pt x="5219052" y="2738653"/>
                  </a:lnTo>
                  <a:lnTo>
                    <a:pt x="5219141" y="2741447"/>
                  </a:lnTo>
                  <a:lnTo>
                    <a:pt x="5219217" y="2746540"/>
                  </a:lnTo>
                  <a:lnTo>
                    <a:pt x="5219306" y="2785935"/>
                  </a:lnTo>
                  <a:lnTo>
                    <a:pt x="5215140" y="2808109"/>
                  </a:lnTo>
                  <a:lnTo>
                    <a:pt x="5194008" y="2844101"/>
                  </a:lnTo>
                  <a:lnTo>
                    <a:pt x="5156936" y="2867025"/>
                  </a:lnTo>
                  <a:lnTo>
                    <a:pt x="5136578" y="2869971"/>
                  </a:lnTo>
                  <a:lnTo>
                    <a:pt x="5127383" y="2869971"/>
                  </a:lnTo>
                  <a:lnTo>
                    <a:pt x="5096878" y="2838666"/>
                  </a:lnTo>
                  <a:lnTo>
                    <a:pt x="5095875" y="2813507"/>
                  </a:lnTo>
                  <a:lnTo>
                    <a:pt x="5098491" y="2805633"/>
                  </a:lnTo>
                  <a:lnTo>
                    <a:pt x="5098491" y="2801696"/>
                  </a:lnTo>
                  <a:lnTo>
                    <a:pt x="5099812" y="2796438"/>
                  </a:lnTo>
                  <a:lnTo>
                    <a:pt x="5102428" y="2788564"/>
                  </a:lnTo>
                  <a:lnTo>
                    <a:pt x="5103749" y="2781998"/>
                  </a:lnTo>
                  <a:lnTo>
                    <a:pt x="5105057" y="2776740"/>
                  </a:lnTo>
                  <a:lnTo>
                    <a:pt x="5105057" y="2771483"/>
                  </a:lnTo>
                  <a:lnTo>
                    <a:pt x="5102428" y="2771483"/>
                  </a:lnTo>
                  <a:lnTo>
                    <a:pt x="5099812" y="2774111"/>
                  </a:lnTo>
                  <a:lnTo>
                    <a:pt x="5098491" y="2778048"/>
                  </a:lnTo>
                  <a:lnTo>
                    <a:pt x="5098491" y="2779369"/>
                  </a:lnTo>
                  <a:lnTo>
                    <a:pt x="5092357" y="2799067"/>
                  </a:lnTo>
                  <a:lnTo>
                    <a:pt x="5087823" y="2816796"/>
                  </a:lnTo>
                  <a:lnTo>
                    <a:pt x="5085016" y="2832557"/>
                  </a:lnTo>
                  <a:lnTo>
                    <a:pt x="5084203" y="2844101"/>
                  </a:lnTo>
                  <a:lnTo>
                    <a:pt x="5084140" y="2848965"/>
                  </a:lnTo>
                  <a:lnTo>
                    <a:pt x="5084292" y="2853220"/>
                  </a:lnTo>
                  <a:lnTo>
                    <a:pt x="5096484" y="2889783"/>
                  </a:lnTo>
                  <a:lnTo>
                    <a:pt x="5114252" y="2905429"/>
                  </a:lnTo>
                  <a:lnTo>
                    <a:pt x="5130012" y="2905429"/>
                  </a:lnTo>
                  <a:lnTo>
                    <a:pt x="5167604" y="2895257"/>
                  </a:lnTo>
                  <a:lnTo>
                    <a:pt x="5198300" y="2863405"/>
                  </a:lnTo>
                  <a:lnTo>
                    <a:pt x="5223573" y="2806941"/>
                  </a:lnTo>
                  <a:lnTo>
                    <a:pt x="5230761" y="2754439"/>
                  </a:lnTo>
                  <a:lnTo>
                    <a:pt x="5230876" y="2751798"/>
                  </a:lnTo>
                  <a:lnTo>
                    <a:pt x="5230888" y="2751607"/>
                  </a:lnTo>
                  <a:lnTo>
                    <a:pt x="5231003" y="2749067"/>
                  </a:lnTo>
                  <a:lnTo>
                    <a:pt x="5231130" y="2746540"/>
                  </a:lnTo>
                  <a:lnTo>
                    <a:pt x="5236375" y="2751798"/>
                  </a:lnTo>
                  <a:lnTo>
                    <a:pt x="5241671" y="2754439"/>
                  </a:lnTo>
                  <a:lnTo>
                    <a:pt x="5252771" y="2754439"/>
                  </a:lnTo>
                  <a:lnTo>
                    <a:pt x="5258536" y="2752610"/>
                  </a:lnTo>
                  <a:lnTo>
                    <a:pt x="5264061" y="2749067"/>
                  </a:lnTo>
                  <a:lnTo>
                    <a:pt x="5266575" y="2746540"/>
                  </a:lnTo>
                  <a:lnTo>
                    <a:pt x="5270525" y="2742603"/>
                  </a:lnTo>
                  <a:lnTo>
                    <a:pt x="5271833" y="2738653"/>
                  </a:lnTo>
                  <a:lnTo>
                    <a:pt x="5275770" y="2733408"/>
                  </a:lnTo>
                  <a:lnTo>
                    <a:pt x="5278323" y="2728315"/>
                  </a:lnTo>
                  <a:lnTo>
                    <a:pt x="5278399" y="2728150"/>
                  </a:lnTo>
                  <a:lnTo>
                    <a:pt x="5281028" y="2725521"/>
                  </a:lnTo>
                  <a:lnTo>
                    <a:pt x="5283657" y="2722905"/>
                  </a:lnTo>
                  <a:lnTo>
                    <a:pt x="5286286" y="2721584"/>
                  </a:lnTo>
                  <a:lnTo>
                    <a:pt x="5290223" y="2722905"/>
                  </a:lnTo>
                  <a:lnTo>
                    <a:pt x="5292852" y="2726842"/>
                  </a:lnTo>
                  <a:lnTo>
                    <a:pt x="5294160" y="2726842"/>
                  </a:lnTo>
                  <a:lnTo>
                    <a:pt x="5294820" y="2728150"/>
                  </a:lnTo>
                  <a:lnTo>
                    <a:pt x="5295608" y="2729573"/>
                  </a:lnTo>
                  <a:lnTo>
                    <a:pt x="5300726" y="2733408"/>
                  </a:lnTo>
                  <a:lnTo>
                    <a:pt x="5303355" y="2736037"/>
                  </a:lnTo>
                  <a:lnTo>
                    <a:pt x="5305971" y="2737345"/>
                  </a:lnTo>
                  <a:lnTo>
                    <a:pt x="5308600" y="2737345"/>
                  </a:lnTo>
                  <a:lnTo>
                    <a:pt x="5323738" y="2721584"/>
                  </a:lnTo>
                  <a:lnTo>
                    <a:pt x="5326989" y="2716339"/>
                  </a:lnTo>
                  <a:lnTo>
                    <a:pt x="5328297" y="2715018"/>
                  </a:lnTo>
                  <a:lnTo>
                    <a:pt x="5328297" y="2711081"/>
                  </a:lnTo>
                  <a:lnTo>
                    <a:pt x="5325681" y="2708452"/>
                  </a:lnTo>
                  <a:lnTo>
                    <a:pt x="5321732" y="2705836"/>
                  </a:lnTo>
                  <a:lnTo>
                    <a:pt x="5316486" y="2701887"/>
                  </a:lnTo>
                  <a:lnTo>
                    <a:pt x="5315166" y="2699270"/>
                  </a:lnTo>
                  <a:lnTo>
                    <a:pt x="5313858" y="2697950"/>
                  </a:lnTo>
                  <a:lnTo>
                    <a:pt x="5319115" y="2692704"/>
                  </a:lnTo>
                  <a:lnTo>
                    <a:pt x="5326685" y="2690177"/>
                  </a:lnTo>
                  <a:lnTo>
                    <a:pt x="5326888" y="2690177"/>
                  </a:lnTo>
                  <a:lnTo>
                    <a:pt x="5329618" y="2687447"/>
                  </a:lnTo>
                  <a:lnTo>
                    <a:pt x="5366994" y="2671445"/>
                  </a:lnTo>
                  <a:lnTo>
                    <a:pt x="5384774" y="2649359"/>
                  </a:lnTo>
                  <a:lnTo>
                    <a:pt x="5386082" y="2646743"/>
                  </a:lnTo>
                  <a:lnTo>
                    <a:pt x="5386082" y="2644114"/>
                  </a:lnTo>
                  <a:close/>
                </a:path>
                <a:path w="5603240" h="2910204">
                  <a:moveTo>
                    <a:pt x="5491137" y="2598153"/>
                  </a:moveTo>
                  <a:lnTo>
                    <a:pt x="5489829" y="2598153"/>
                  </a:lnTo>
                  <a:lnTo>
                    <a:pt x="5485435" y="2594165"/>
                  </a:lnTo>
                  <a:lnTo>
                    <a:pt x="5480304" y="2589936"/>
                  </a:lnTo>
                  <a:lnTo>
                    <a:pt x="5474678" y="2585224"/>
                  </a:lnTo>
                  <a:lnTo>
                    <a:pt x="5468810" y="2579763"/>
                  </a:lnTo>
                  <a:lnTo>
                    <a:pt x="5467502" y="2579763"/>
                  </a:lnTo>
                  <a:lnTo>
                    <a:pt x="5447804" y="2602090"/>
                  </a:lnTo>
                  <a:lnTo>
                    <a:pt x="5447804" y="2603398"/>
                  </a:lnTo>
                  <a:lnTo>
                    <a:pt x="5453050" y="2609964"/>
                  </a:lnTo>
                  <a:lnTo>
                    <a:pt x="5456987" y="2615222"/>
                  </a:lnTo>
                  <a:lnTo>
                    <a:pt x="5460936" y="2617851"/>
                  </a:lnTo>
                  <a:lnTo>
                    <a:pt x="5468810" y="2621788"/>
                  </a:lnTo>
                  <a:lnTo>
                    <a:pt x="5470131" y="2621788"/>
                  </a:lnTo>
                  <a:lnTo>
                    <a:pt x="5476532" y="2615361"/>
                  </a:lnTo>
                  <a:lnTo>
                    <a:pt x="5481942" y="2609799"/>
                  </a:lnTo>
                  <a:lnTo>
                    <a:pt x="5486374" y="2604986"/>
                  </a:lnTo>
                  <a:lnTo>
                    <a:pt x="5489829" y="2600782"/>
                  </a:lnTo>
                  <a:lnTo>
                    <a:pt x="5491137" y="2600782"/>
                  </a:lnTo>
                  <a:lnTo>
                    <a:pt x="5491137" y="2598153"/>
                  </a:lnTo>
                  <a:close/>
                </a:path>
                <a:path w="5603240" h="2910204">
                  <a:moveTo>
                    <a:pt x="5514772" y="2795130"/>
                  </a:moveTo>
                  <a:lnTo>
                    <a:pt x="5512143" y="2795130"/>
                  </a:lnTo>
                  <a:lnTo>
                    <a:pt x="5510835" y="2796438"/>
                  </a:lnTo>
                  <a:lnTo>
                    <a:pt x="5505145" y="2808490"/>
                  </a:lnTo>
                  <a:lnTo>
                    <a:pt x="5499836" y="2818930"/>
                  </a:lnTo>
                  <a:lnTo>
                    <a:pt x="5475516" y="2850032"/>
                  </a:lnTo>
                  <a:lnTo>
                    <a:pt x="5425478" y="2869971"/>
                  </a:lnTo>
                  <a:lnTo>
                    <a:pt x="5418912" y="2869971"/>
                  </a:lnTo>
                  <a:lnTo>
                    <a:pt x="5383568" y="2849105"/>
                  </a:lnTo>
                  <a:lnTo>
                    <a:pt x="5383454" y="2848965"/>
                  </a:lnTo>
                  <a:lnTo>
                    <a:pt x="5380825" y="2842399"/>
                  </a:lnTo>
                  <a:lnTo>
                    <a:pt x="5379517" y="2835833"/>
                  </a:lnTo>
                  <a:lnTo>
                    <a:pt x="5379517" y="2830576"/>
                  </a:lnTo>
                  <a:lnTo>
                    <a:pt x="5378208" y="2825331"/>
                  </a:lnTo>
                  <a:lnTo>
                    <a:pt x="5378208" y="2820073"/>
                  </a:lnTo>
                  <a:lnTo>
                    <a:pt x="5380914" y="2797200"/>
                  </a:lnTo>
                  <a:lnTo>
                    <a:pt x="5389042" y="2775915"/>
                  </a:lnTo>
                  <a:lnTo>
                    <a:pt x="5402580" y="2756370"/>
                  </a:lnTo>
                  <a:lnTo>
                    <a:pt x="5421541" y="2738653"/>
                  </a:lnTo>
                  <a:lnTo>
                    <a:pt x="5422849" y="2738653"/>
                  </a:lnTo>
                  <a:lnTo>
                    <a:pt x="5427256" y="2744038"/>
                  </a:lnTo>
                  <a:lnTo>
                    <a:pt x="5432539" y="2748178"/>
                  </a:lnTo>
                  <a:lnTo>
                    <a:pt x="5438546" y="2750845"/>
                  </a:lnTo>
                  <a:lnTo>
                    <a:pt x="5445176" y="2751798"/>
                  </a:lnTo>
                  <a:lnTo>
                    <a:pt x="5452046" y="2751048"/>
                  </a:lnTo>
                  <a:lnTo>
                    <a:pt x="5458803" y="2748838"/>
                  </a:lnTo>
                  <a:lnTo>
                    <a:pt x="5465305" y="2745143"/>
                  </a:lnTo>
                  <a:lnTo>
                    <a:pt x="5471439" y="2739974"/>
                  </a:lnTo>
                  <a:lnTo>
                    <a:pt x="5472811" y="2738653"/>
                  </a:lnTo>
                  <a:lnTo>
                    <a:pt x="5476913" y="2734716"/>
                  </a:lnTo>
                  <a:lnTo>
                    <a:pt x="5493309" y="2696921"/>
                  </a:lnTo>
                  <a:lnTo>
                    <a:pt x="5493766" y="2663812"/>
                  </a:lnTo>
                  <a:lnTo>
                    <a:pt x="5493918" y="2658554"/>
                  </a:lnTo>
                  <a:lnTo>
                    <a:pt x="5493982" y="2655925"/>
                  </a:lnTo>
                  <a:lnTo>
                    <a:pt x="5494579" y="2648051"/>
                  </a:lnTo>
                  <a:lnTo>
                    <a:pt x="5495429" y="2640165"/>
                  </a:lnTo>
                  <a:lnTo>
                    <a:pt x="5496395" y="2632291"/>
                  </a:lnTo>
                  <a:lnTo>
                    <a:pt x="5495074" y="2629662"/>
                  </a:lnTo>
                  <a:lnTo>
                    <a:pt x="5493766" y="2629662"/>
                  </a:lnTo>
                  <a:lnTo>
                    <a:pt x="5481942" y="2653309"/>
                  </a:lnTo>
                  <a:lnTo>
                    <a:pt x="5480634" y="2658554"/>
                  </a:lnTo>
                  <a:lnTo>
                    <a:pt x="5479313" y="2665120"/>
                  </a:lnTo>
                  <a:lnTo>
                    <a:pt x="5479313" y="2688755"/>
                  </a:lnTo>
                  <a:lnTo>
                    <a:pt x="5480634" y="2694013"/>
                  </a:lnTo>
                  <a:lnTo>
                    <a:pt x="5480634" y="2701887"/>
                  </a:lnTo>
                  <a:lnTo>
                    <a:pt x="5479313" y="2709773"/>
                  </a:lnTo>
                  <a:lnTo>
                    <a:pt x="5479313" y="2715018"/>
                  </a:lnTo>
                  <a:lnTo>
                    <a:pt x="5478005" y="2718955"/>
                  </a:lnTo>
                  <a:lnTo>
                    <a:pt x="5445176" y="2734716"/>
                  </a:lnTo>
                  <a:lnTo>
                    <a:pt x="5437302" y="2733408"/>
                  </a:lnTo>
                  <a:lnTo>
                    <a:pt x="5433352" y="2728150"/>
                  </a:lnTo>
                  <a:lnTo>
                    <a:pt x="5441112" y="2721686"/>
                  </a:lnTo>
                  <a:lnTo>
                    <a:pt x="5449113" y="2713710"/>
                  </a:lnTo>
                  <a:lnTo>
                    <a:pt x="5453050" y="2707144"/>
                  </a:lnTo>
                  <a:lnTo>
                    <a:pt x="5453050" y="2700578"/>
                  </a:lnTo>
                  <a:lnTo>
                    <a:pt x="5451741" y="2697950"/>
                  </a:lnTo>
                  <a:lnTo>
                    <a:pt x="5451741" y="2696641"/>
                  </a:lnTo>
                  <a:lnTo>
                    <a:pt x="5449113" y="2692704"/>
                  </a:lnTo>
                  <a:lnTo>
                    <a:pt x="5443867" y="2688755"/>
                  </a:lnTo>
                  <a:lnTo>
                    <a:pt x="5435981" y="2687447"/>
                  </a:lnTo>
                  <a:lnTo>
                    <a:pt x="5429415" y="2687447"/>
                  </a:lnTo>
                  <a:lnTo>
                    <a:pt x="5392648" y="2697950"/>
                  </a:lnTo>
                  <a:lnTo>
                    <a:pt x="5384774" y="2705836"/>
                  </a:lnTo>
                  <a:lnTo>
                    <a:pt x="5384774" y="2708452"/>
                  </a:lnTo>
                  <a:lnTo>
                    <a:pt x="5386082" y="2709773"/>
                  </a:lnTo>
                  <a:lnTo>
                    <a:pt x="5395277" y="2709773"/>
                  </a:lnTo>
                  <a:lnTo>
                    <a:pt x="5403913" y="2712415"/>
                  </a:lnTo>
                  <a:lnTo>
                    <a:pt x="5410212" y="2716174"/>
                  </a:lnTo>
                  <a:lnTo>
                    <a:pt x="5414289" y="2720670"/>
                  </a:lnTo>
                  <a:lnTo>
                    <a:pt x="5416283" y="2725521"/>
                  </a:lnTo>
                  <a:lnTo>
                    <a:pt x="5407444" y="2735351"/>
                  </a:lnTo>
                  <a:lnTo>
                    <a:pt x="5398719" y="2747035"/>
                  </a:lnTo>
                  <a:lnTo>
                    <a:pt x="5373725" y="2793123"/>
                  </a:lnTo>
                  <a:lnTo>
                    <a:pt x="5363845" y="2842399"/>
                  </a:lnTo>
                  <a:lnTo>
                    <a:pt x="5363756" y="2843720"/>
                  </a:lnTo>
                  <a:lnTo>
                    <a:pt x="5378208" y="2889681"/>
                  </a:lnTo>
                  <a:lnTo>
                    <a:pt x="5412346" y="2904121"/>
                  </a:lnTo>
                  <a:lnTo>
                    <a:pt x="5421541" y="2904121"/>
                  </a:lnTo>
                  <a:lnTo>
                    <a:pt x="5441518" y="2897390"/>
                  </a:lnTo>
                  <a:lnTo>
                    <a:pt x="5456339" y="2889021"/>
                  </a:lnTo>
                  <a:lnTo>
                    <a:pt x="5470169" y="2877693"/>
                  </a:lnTo>
                  <a:lnTo>
                    <a:pt x="5477243" y="2869971"/>
                  </a:lnTo>
                  <a:lnTo>
                    <a:pt x="5483263" y="2863405"/>
                  </a:lnTo>
                  <a:lnTo>
                    <a:pt x="5493347" y="2849105"/>
                  </a:lnTo>
                  <a:lnTo>
                    <a:pt x="5501970" y="2833700"/>
                  </a:lnTo>
                  <a:lnTo>
                    <a:pt x="5509107" y="2817063"/>
                  </a:lnTo>
                  <a:lnTo>
                    <a:pt x="5514772" y="2799067"/>
                  </a:lnTo>
                  <a:lnTo>
                    <a:pt x="5514772" y="2795130"/>
                  </a:lnTo>
                  <a:close/>
                </a:path>
                <a:path w="5603240" h="2910204">
                  <a:moveTo>
                    <a:pt x="5602757" y="2818765"/>
                  </a:moveTo>
                  <a:lnTo>
                    <a:pt x="5600128" y="2814828"/>
                  </a:lnTo>
                  <a:lnTo>
                    <a:pt x="5593562" y="2812199"/>
                  </a:lnTo>
                  <a:lnTo>
                    <a:pt x="5589625" y="2810891"/>
                  </a:lnTo>
                  <a:lnTo>
                    <a:pt x="5586996" y="2809570"/>
                  </a:lnTo>
                  <a:lnTo>
                    <a:pt x="5584368" y="2809570"/>
                  </a:lnTo>
                  <a:lnTo>
                    <a:pt x="5583059" y="2810891"/>
                  </a:lnTo>
                  <a:lnTo>
                    <a:pt x="5581751" y="2810891"/>
                  </a:lnTo>
                  <a:lnTo>
                    <a:pt x="5579122" y="2820073"/>
                  </a:lnTo>
                  <a:lnTo>
                    <a:pt x="5576494" y="2826639"/>
                  </a:lnTo>
                  <a:lnTo>
                    <a:pt x="5575173" y="2831896"/>
                  </a:lnTo>
                  <a:lnTo>
                    <a:pt x="5559768" y="2796006"/>
                  </a:lnTo>
                  <a:lnTo>
                    <a:pt x="5558104" y="2757043"/>
                  </a:lnTo>
                  <a:lnTo>
                    <a:pt x="5558358" y="2741307"/>
                  </a:lnTo>
                  <a:lnTo>
                    <a:pt x="5559095" y="2725686"/>
                  </a:lnTo>
                  <a:lnTo>
                    <a:pt x="5560263" y="2711081"/>
                  </a:lnTo>
                  <a:lnTo>
                    <a:pt x="5560326" y="2710319"/>
                  </a:lnTo>
                  <a:lnTo>
                    <a:pt x="5562054" y="2695321"/>
                  </a:lnTo>
                  <a:lnTo>
                    <a:pt x="5560733" y="2694013"/>
                  </a:lnTo>
                  <a:lnTo>
                    <a:pt x="5558104" y="2694013"/>
                  </a:lnTo>
                  <a:lnTo>
                    <a:pt x="5558104" y="2695321"/>
                  </a:lnTo>
                  <a:lnTo>
                    <a:pt x="5555170" y="2703690"/>
                  </a:lnTo>
                  <a:lnTo>
                    <a:pt x="5552364" y="2711081"/>
                  </a:lnTo>
                  <a:lnTo>
                    <a:pt x="5547601" y="2722905"/>
                  </a:lnTo>
                  <a:lnTo>
                    <a:pt x="5546395" y="2809570"/>
                  </a:lnTo>
                  <a:lnTo>
                    <a:pt x="5553672" y="2853652"/>
                  </a:lnTo>
                  <a:lnTo>
                    <a:pt x="5567299" y="2868663"/>
                  </a:lnTo>
                  <a:lnTo>
                    <a:pt x="5577802" y="2868663"/>
                  </a:lnTo>
                  <a:lnTo>
                    <a:pt x="5600573" y="2831973"/>
                  </a:lnTo>
                  <a:lnTo>
                    <a:pt x="5601449" y="2825331"/>
                  </a:lnTo>
                  <a:lnTo>
                    <a:pt x="5602757" y="281876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84461" y="8949355"/>
              <a:ext cx="324356" cy="23112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855965" y="8876372"/>
              <a:ext cx="204470" cy="274955"/>
            </a:xfrm>
            <a:custGeom>
              <a:avLst/>
              <a:gdLst/>
              <a:ahLst/>
              <a:cxnLst/>
              <a:rect l="l" t="t" r="r" b="b"/>
              <a:pathLst>
                <a:path w="204469" h="274954">
                  <a:moveTo>
                    <a:pt x="23119" y="142584"/>
                  </a:moveTo>
                  <a:lnTo>
                    <a:pt x="21837" y="142584"/>
                  </a:lnTo>
                  <a:lnTo>
                    <a:pt x="19267" y="143869"/>
                  </a:lnTo>
                  <a:lnTo>
                    <a:pt x="3532" y="192359"/>
                  </a:lnTo>
                  <a:lnTo>
                    <a:pt x="0" y="218371"/>
                  </a:lnTo>
                  <a:lnTo>
                    <a:pt x="441" y="225658"/>
                  </a:lnTo>
                  <a:lnTo>
                    <a:pt x="1604" y="232342"/>
                  </a:lnTo>
                  <a:lnTo>
                    <a:pt x="3250" y="238784"/>
                  </a:lnTo>
                  <a:lnTo>
                    <a:pt x="5137" y="245346"/>
                  </a:lnTo>
                  <a:lnTo>
                    <a:pt x="6422" y="251772"/>
                  </a:lnTo>
                  <a:lnTo>
                    <a:pt x="10274" y="258194"/>
                  </a:lnTo>
                  <a:lnTo>
                    <a:pt x="21837" y="269754"/>
                  </a:lnTo>
                  <a:lnTo>
                    <a:pt x="28614" y="272442"/>
                  </a:lnTo>
                  <a:lnTo>
                    <a:pt x="35967" y="274891"/>
                  </a:lnTo>
                  <a:lnTo>
                    <a:pt x="47527" y="274891"/>
                  </a:lnTo>
                  <a:lnTo>
                    <a:pt x="66072" y="272442"/>
                  </a:lnTo>
                  <a:lnTo>
                    <a:pt x="83172" y="264936"/>
                  </a:lnTo>
                  <a:lnTo>
                    <a:pt x="98828" y="252131"/>
                  </a:lnTo>
                  <a:lnTo>
                    <a:pt x="108064" y="240209"/>
                  </a:lnTo>
                  <a:lnTo>
                    <a:pt x="53949" y="240209"/>
                  </a:lnTo>
                  <a:lnTo>
                    <a:pt x="42388" y="239044"/>
                  </a:lnTo>
                  <a:lnTo>
                    <a:pt x="14610" y="211629"/>
                  </a:lnTo>
                  <a:lnTo>
                    <a:pt x="12926" y="199104"/>
                  </a:lnTo>
                  <a:lnTo>
                    <a:pt x="12844" y="197819"/>
                  </a:lnTo>
                  <a:lnTo>
                    <a:pt x="23119" y="147721"/>
                  </a:lnTo>
                  <a:lnTo>
                    <a:pt x="24404" y="143869"/>
                  </a:lnTo>
                  <a:lnTo>
                    <a:pt x="23119" y="142584"/>
                  </a:lnTo>
                  <a:close/>
                </a:path>
                <a:path w="204469" h="274954">
                  <a:moveTo>
                    <a:pt x="151578" y="0"/>
                  </a:moveTo>
                  <a:lnTo>
                    <a:pt x="134697" y="40942"/>
                  </a:lnTo>
                  <a:lnTo>
                    <a:pt x="134543" y="43671"/>
                  </a:lnTo>
                  <a:lnTo>
                    <a:pt x="134471" y="44956"/>
                  </a:lnTo>
                  <a:lnTo>
                    <a:pt x="134399" y="46241"/>
                  </a:lnTo>
                  <a:lnTo>
                    <a:pt x="134327" y="47527"/>
                  </a:lnTo>
                  <a:lnTo>
                    <a:pt x="134254" y="48812"/>
                  </a:lnTo>
                  <a:lnTo>
                    <a:pt x="134183" y="64227"/>
                  </a:lnTo>
                  <a:lnTo>
                    <a:pt x="134669" y="73216"/>
                  </a:lnTo>
                  <a:lnTo>
                    <a:pt x="134715" y="74060"/>
                  </a:lnTo>
                  <a:lnTo>
                    <a:pt x="134808" y="75787"/>
                  </a:lnTo>
                  <a:lnTo>
                    <a:pt x="134877" y="77072"/>
                  </a:lnTo>
                  <a:lnTo>
                    <a:pt x="133592" y="82209"/>
                  </a:lnTo>
                  <a:lnTo>
                    <a:pt x="133592" y="105332"/>
                  </a:lnTo>
                  <a:lnTo>
                    <a:pt x="134877" y="115608"/>
                  </a:lnTo>
                  <a:lnTo>
                    <a:pt x="134877" y="137444"/>
                  </a:lnTo>
                  <a:lnTo>
                    <a:pt x="127832" y="186579"/>
                  </a:lnTo>
                  <a:lnTo>
                    <a:pt x="92326" y="229772"/>
                  </a:lnTo>
                  <a:lnTo>
                    <a:pt x="53949" y="240209"/>
                  </a:lnTo>
                  <a:lnTo>
                    <a:pt x="108064" y="240209"/>
                  </a:lnTo>
                  <a:lnTo>
                    <a:pt x="113040" y="233786"/>
                  </a:lnTo>
                  <a:lnTo>
                    <a:pt x="128734" y="205586"/>
                  </a:lnTo>
                  <a:lnTo>
                    <a:pt x="139372" y="176784"/>
                  </a:lnTo>
                  <a:lnTo>
                    <a:pt x="145102" y="147721"/>
                  </a:lnTo>
                  <a:lnTo>
                    <a:pt x="145193" y="147260"/>
                  </a:lnTo>
                  <a:lnTo>
                    <a:pt x="146332" y="119461"/>
                  </a:lnTo>
                  <a:lnTo>
                    <a:pt x="146437" y="115608"/>
                  </a:lnTo>
                  <a:lnTo>
                    <a:pt x="169720" y="115608"/>
                  </a:lnTo>
                  <a:lnTo>
                    <a:pt x="175359" y="110791"/>
                  </a:lnTo>
                  <a:lnTo>
                    <a:pt x="181119" y="104047"/>
                  </a:lnTo>
                  <a:lnTo>
                    <a:pt x="186158" y="92445"/>
                  </a:lnTo>
                  <a:lnTo>
                    <a:pt x="188843" y="84780"/>
                  </a:lnTo>
                  <a:lnTo>
                    <a:pt x="164423" y="84780"/>
                  </a:lnTo>
                  <a:lnTo>
                    <a:pt x="160567" y="83494"/>
                  </a:lnTo>
                  <a:lnTo>
                    <a:pt x="155430" y="78357"/>
                  </a:lnTo>
                  <a:lnTo>
                    <a:pt x="151578" y="73216"/>
                  </a:lnTo>
                  <a:lnTo>
                    <a:pt x="149007" y="68079"/>
                  </a:lnTo>
                  <a:lnTo>
                    <a:pt x="147722" y="64227"/>
                  </a:lnTo>
                  <a:lnTo>
                    <a:pt x="147929" y="52021"/>
                  </a:lnTo>
                  <a:lnTo>
                    <a:pt x="148055" y="47527"/>
                  </a:lnTo>
                  <a:lnTo>
                    <a:pt x="148846" y="33395"/>
                  </a:lnTo>
                  <a:lnTo>
                    <a:pt x="150432" y="17981"/>
                  </a:lnTo>
                  <a:lnTo>
                    <a:pt x="152859" y="2566"/>
                  </a:lnTo>
                  <a:lnTo>
                    <a:pt x="152859" y="1281"/>
                  </a:lnTo>
                  <a:lnTo>
                    <a:pt x="151578" y="0"/>
                  </a:lnTo>
                  <a:close/>
                </a:path>
                <a:path w="204469" h="274954">
                  <a:moveTo>
                    <a:pt x="169720" y="115608"/>
                  </a:moveTo>
                  <a:lnTo>
                    <a:pt x="147724" y="115608"/>
                  </a:lnTo>
                  <a:lnTo>
                    <a:pt x="151578" y="118177"/>
                  </a:lnTo>
                  <a:lnTo>
                    <a:pt x="155430" y="119461"/>
                  </a:lnTo>
                  <a:lnTo>
                    <a:pt x="159282" y="119461"/>
                  </a:lnTo>
                  <a:lnTo>
                    <a:pt x="164321" y="118498"/>
                  </a:lnTo>
                  <a:lnTo>
                    <a:pt x="169720" y="115608"/>
                  </a:lnTo>
                  <a:close/>
                </a:path>
                <a:path w="204469" h="274954">
                  <a:moveTo>
                    <a:pt x="191397" y="64227"/>
                  </a:moveTo>
                  <a:lnTo>
                    <a:pt x="188827" y="64227"/>
                  </a:lnTo>
                  <a:lnTo>
                    <a:pt x="186260" y="66794"/>
                  </a:lnTo>
                  <a:lnTo>
                    <a:pt x="184975" y="70650"/>
                  </a:lnTo>
                  <a:lnTo>
                    <a:pt x="182405" y="75787"/>
                  </a:lnTo>
                  <a:lnTo>
                    <a:pt x="182405" y="77072"/>
                  </a:lnTo>
                  <a:lnTo>
                    <a:pt x="178553" y="82209"/>
                  </a:lnTo>
                  <a:lnTo>
                    <a:pt x="174697" y="84780"/>
                  </a:lnTo>
                  <a:lnTo>
                    <a:pt x="188843" y="84780"/>
                  </a:lnTo>
                  <a:lnTo>
                    <a:pt x="189631" y="82530"/>
                  </a:lnTo>
                  <a:lnTo>
                    <a:pt x="191418" y="74060"/>
                  </a:lnTo>
                  <a:lnTo>
                    <a:pt x="191397" y="64227"/>
                  </a:lnTo>
                  <a:close/>
                </a:path>
                <a:path w="204469" h="274954">
                  <a:moveTo>
                    <a:pt x="182405" y="6422"/>
                  </a:moveTo>
                  <a:lnTo>
                    <a:pt x="176845" y="11460"/>
                  </a:lnTo>
                  <a:lnTo>
                    <a:pt x="171646" y="16859"/>
                  </a:lnTo>
                  <a:lnTo>
                    <a:pt x="166689" y="22499"/>
                  </a:lnTo>
                  <a:lnTo>
                    <a:pt x="161852" y="28260"/>
                  </a:lnTo>
                  <a:lnTo>
                    <a:pt x="160567" y="29541"/>
                  </a:lnTo>
                  <a:lnTo>
                    <a:pt x="166989" y="35967"/>
                  </a:lnTo>
                  <a:lnTo>
                    <a:pt x="170723" y="40942"/>
                  </a:lnTo>
                  <a:lnTo>
                    <a:pt x="170845" y="41104"/>
                  </a:lnTo>
                  <a:lnTo>
                    <a:pt x="174697" y="43671"/>
                  </a:lnTo>
                  <a:lnTo>
                    <a:pt x="174697" y="44956"/>
                  </a:lnTo>
                  <a:lnTo>
                    <a:pt x="175982" y="46241"/>
                  </a:lnTo>
                  <a:lnTo>
                    <a:pt x="179838" y="47527"/>
                  </a:lnTo>
                  <a:lnTo>
                    <a:pt x="181119" y="48812"/>
                  </a:lnTo>
                  <a:lnTo>
                    <a:pt x="184975" y="48812"/>
                  </a:lnTo>
                  <a:lnTo>
                    <a:pt x="191238" y="42529"/>
                  </a:lnTo>
                  <a:lnTo>
                    <a:pt x="196536" y="37090"/>
                  </a:lnTo>
                  <a:lnTo>
                    <a:pt x="200871" y="32373"/>
                  </a:lnTo>
                  <a:lnTo>
                    <a:pt x="204242" y="28260"/>
                  </a:lnTo>
                  <a:lnTo>
                    <a:pt x="204242" y="25689"/>
                  </a:lnTo>
                  <a:lnTo>
                    <a:pt x="197979" y="20169"/>
                  </a:lnTo>
                  <a:lnTo>
                    <a:pt x="192681" y="15252"/>
                  </a:lnTo>
                  <a:lnTo>
                    <a:pt x="188346" y="11056"/>
                  </a:lnTo>
                  <a:lnTo>
                    <a:pt x="184975" y="7703"/>
                  </a:lnTo>
                  <a:lnTo>
                    <a:pt x="182405" y="642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10419" y="8925185"/>
              <a:ext cx="317285" cy="22607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917068" y="3601511"/>
              <a:ext cx="1298689" cy="31728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4125902" y="3622144"/>
              <a:ext cx="277495" cy="235585"/>
            </a:xfrm>
            <a:custGeom>
              <a:avLst/>
              <a:gdLst/>
              <a:ahLst/>
              <a:cxnLst/>
              <a:rect l="l" t="t" r="r" b="b"/>
              <a:pathLst>
                <a:path w="277495" h="235585">
                  <a:moveTo>
                    <a:pt x="91202" y="125883"/>
                  </a:moveTo>
                  <a:lnTo>
                    <a:pt x="88635" y="128454"/>
                  </a:lnTo>
                  <a:lnTo>
                    <a:pt x="87350" y="128454"/>
                  </a:lnTo>
                  <a:lnTo>
                    <a:pt x="87350" y="129739"/>
                  </a:lnTo>
                  <a:lnTo>
                    <a:pt x="81830" y="143246"/>
                  </a:lnTo>
                  <a:lnTo>
                    <a:pt x="72717" y="164962"/>
                  </a:lnTo>
                  <a:lnTo>
                    <a:pt x="69364" y="173410"/>
                  </a:lnTo>
                  <a:lnTo>
                    <a:pt x="38538" y="208097"/>
                  </a:lnTo>
                  <a:lnTo>
                    <a:pt x="10274" y="223508"/>
                  </a:lnTo>
                  <a:lnTo>
                    <a:pt x="3851" y="227364"/>
                  </a:lnTo>
                  <a:lnTo>
                    <a:pt x="0" y="231216"/>
                  </a:lnTo>
                  <a:lnTo>
                    <a:pt x="1285" y="232501"/>
                  </a:lnTo>
                  <a:lnTo>
                    <a:pt x="1285" y="233786"/>
                  </a:lnTo>
                  <a:lnTo>
                    <a:pt x="2570" y="235071"/>
                  </a:lnTo>
                  <a:lnTo>
                    <a:pt x="14015" y="232501"/>
                  </a:lnTo>
                  <a:lnTo>
                    <a:pt x="24726" y="230254"/>
                  </a:lnTo>
                  <a:lnTo>
                    <a:pt x="33637" y="228568"/>
                  </a:lnTo>
                  <a:lnTo>
                    <a:pt x="41104" y="227364"/>
                  </a:lnTo>
                  <a:lnTo>
                    <a:pt x="50097" y="224793"/>
                  </a:lnTo>
                  <a:lnTo>
                    <a:pt x="71895" y="192742"/>
                  </a:lnTo>
                  <a:lnTo>
                    <a:pt x="74505" y="186259"/>
                  </a:lnTo>
                  <a:lnTo>
                    <a:pt x="95487" y="186259"/>
                  </a:lnTo>
                  <a:lnTo>
                    <a:pt x="93772" y="184974"/>
                  </a:lnTo>
                  <a:lnTo>
                    <a:pt x="89917" y="181118"/>
                  </a:lnTo>
                  <a:lnTo>
                    <a:pt x="87350" y="174696"/>
                  </a:lnTo>
                  <a:lnTo>
                    <a:pt x="87350" y="156714"/>
                  </a:lnTo>
                  <a:lnTo>
                    <a:pt x="88635" y="150291"/>
                  </a:lnTo>
                  <a:lnTo>
                    <a:pt x="88635" y="149006"/>
                  </a:lnTo>
                  <a:lnTo>
                    <a:pt x="89917" y="145150"/>
                  </a:lnTo>
                  <a:lnTo>
                    <a:pt x="91202" y="140013"/>
                  </a:lnTo>
                  <a:lnTo>
                    <a:pt x="93772" y="132306"/>
                  </a:lnTo>
                  <a:lnTo>
                    <a:pt x="93772" y="128454"/>
                  </a:lnTo>
                  <a:lnTo>
                    <a:pt x="91202" y="125883"/>
                  </a:lnTo>
                  <a:close/>
                </a:path>
                <a:path w="277495" h="235585">
                  <a:moveTo>
                    <a:pt x="95487" y="186259"/>
                  </a:moveTo>
                  <a:lnTo>
                    <a:pt x="74505" y="186259"/>
                  </a:lnTo>
                  <a:lnTo>
                    <a:pt x="74438" y="188826"/>
                  </a:lnTo>
                  <a:lnTo>
                    <a:pt x="74370" y="191396"/>
                  </a:lnTo>
                  <a:lnTo>
                    <a:pt x="92487" y="223508"/>
                  </a:lnTo>
                  <a:lnTo>
                    <a:pt x="105332" y="223508"/>
                  </a:lnTo>
                  <a:lnTo>
                    <a:pt x="110473" y="220941"/>
                  </a:lnTo>
                  <a:lnTo>
                    <a:pt x="116895" y="217086"/>
                  </a:lnTo>
                  <a:lnTo>
                    <a:pt x="122033" y="210663"/>
                  </a:lnTo>
                  <a:lnTo>
                    <a:pt x="122033" y="209378"/>
                  </a:lnTo>
                  <a:lnTo>
                    <a:pt x="127170" y="204241"/>
                  </a:lnTo>
                  <a:lnTo>
                    <a:pt x="136115" y="192742"/>
                  </a:lnTo>
                  <a:lnTo>
                    <a:pt x="137448" y="191396"/>
                  </a:lnTo>
                  <a:lnTo>
                    <a:pt x="164101" y="191396"/>
                  </a:lnTo>
                  <a:lnTo>
                    <a:pt x="165708" y="190111"/>
                  </a:lnTo>
                  <a:lnTo>
                    <a:pt x="105332" y="190111"/>
                  </a:lnTo>
                  <a:lnTo>
                    <a:pt x="98910" y="188826"/>
                  </a:lnTo>
                  <a:lnTo>
                    <a:pt x="95487" y="186259"/>
                  </a:lnTo>
                  <a:close/>
                </a:path>
                <a:path w="277495" h="235585">
                  <a:moveTo>
                    <a:pt x="164101" y="191396"/>
                  </a:moveTo>
                  <a:lnTo>
                    <a:pt x="145155" y="191396"/>
                  </a:lnTo>
                  <a:lnTo>
                    <a:pt x="147904" y="192742"/>
                  </a:lnTo>
                  <a:lnTo>
                    <a:pt x="151578" y="193967"/>
                  </a:lnTo>
                  <a:lnTo>
                    <a:pt x="154144" y="195248"/>
                  </a:lnTo>
                  <a:lnTo>
                    <a:pt x="159285" y="195248"/>
                  </a:lnTo>
                  <a:lnTo>
                    <a:pt x="164101" y="191396"/>
                  </a:lnTo>
                  <a:close/>
                </a:path>
                <a:path w="277495" h="235585">
                  <a:moveTo>
                    <a:pt x="146441" y="174696"/>
                  </a:moveTo>
                  <a:lnTo>
                    <a:pt x="138733" y="174696"/>
                  </a:lnTo>
                  <a:lnTo>
                    <a:pt x="132307" y="181118"/>
                  </a:lnTo>
                  <a:lnTo>
                    <a:pt x="128455" y="186259"/>
                  </a:lnTo>
                  <a:lnTo>
                    <a:pt x="123318" y="188826"/>
                  </a:lnTo>
                  <a:lnTo>
                    <a:pt x="119462" y="190111"/>
                  </a:lnTo>
                  <a:lnTo>
                    <a:pt x="165708" y="190111"/>
                  </a:lnTo>
                  <a:lnTo>
                    <a:pt x="172130" y="182403"/>
                  </a:lnTo>
                  <a:lnTo>
                    <a:pt x="173806" y="178551"/>
                  </a:lnTo>
                  <a:lnTo>
                    <a:pt x="158000" y="178551"/>
                  </a:lnTo>
                  <a:lnTo>
                    <a:pt x="155430" y="177266"/>
                  </a:lnTo>
                  <a:lnTo>
                    <a:pt x="150293" y="175981"/>
                  </a:lnTo>
                  <a:lnTo>
                    <a:pt x="146441" y="174696"/>
                  </a:lnTo>
                  <a:close/>
                </a:path>
                <a:path w="277495" h="235585">
                  <a:moveTo>
                    <a:pt x="276178" y="0"/>
                  </a:moveTo>
                  <a:lnTo>
                    <a:pt x="274896" y="0"/>
                  </a:lnTo>
                  <a:lnTo>
                    <a:pt x="269818" y="4595"/>
                  </a:lnTo>
                  <a:lnTo>
                    <a:pt x="264138" y="8830"/>
                  </a:lnTo>
                  <a:lnTo>
                    <a:pt x="257735" y="12823"/>
                  </a:lnTo>
                  <a:lnTo>
                    <a:pt x="250488" y="16696"/>
                  </a:lnTo>
                  <a:lnTo>
                    <a:pt x="246695" y="19627"/>
                  </a:lnTo>
                  <a:lnTo>
                    <a:pt x="241336" y="22799"/>
                  </a:lnTo>
                  <a:lnTo>
                    <a:pt x="234772" y="26451"/>
                  </a:lnTo>
                  <a:lnTo>
                    <a:pt x="227365" y="30826"/>
                  </a:lnTo>
                  <a:lnTo>
                    <a:pt x="190112" y="52664"/>
                  </a:lnTo>
                  <a:lnTo>
                    <a:pt x="169560" y="92486"/>
                  </a:lnTo>
                  <a:lnTo>
                    <a:pt x="168873" y="98908"/>
                  </a:lnTo>
                  <a:lnTo>
                    <a:pt x="168975" y="128454"/>
                  </a:lnTo>
                  <a:lnTo>
                    <a:pt x="169413" y="140013"/>
                  </a:lnTo>
                  <a:lnTo>
                    <a:pt x="169536" y="143246"/>
                  </a:lnTo>
                  <a:lnTo>
                    <a:pt x="169560" y="165707"/>
                  </a:lnTo>
                  <a:lnTo>
                    <a:pt x="166993" y="173410"/>
                  </a:lnTo>
                  <a:lnTo>
                    <a:pt x="165708" y="175981"/>
                  </a:lnTo>
                  <a:lnTo>
                    <a:pt x="163137" y="178551"/>
                  </a:lnTo>
                  <a:lnTo>
                    <a:pt x="173806" y="178551"/>
                  </a:lnTo>
                  <a:lnTo>
                    <a:pt x="178753" y="147198"/>
                  </a:lnTo>
                  <a:lnTo>
                    <a:pt x="179637" y="132828"/>
                  </a:lnTo>
                  <a:lnTo>
                    <a:pt x="179764" y="128454"/>
                  </a:lnTo>
                  <a:lnTo>
                    <a:pt x="179838" y="125883"/>
                  </a:lnTo>
                  <a:lnTo>
                    <a:pt x="178553" y="124598"/>
                  </a:lnTo>
                  <a:lnTo>
                    <a:pt x="179838" y="123314"/>
                  </a:lnTo>
                  <a:lnTo>
                    <a:pt x="179838" y="77072"/>
                  </a:lnTo>
                  <a:lnTo>
                    <a:pt x="183690" y="70648"/>
                  </a:lnTo>
                  <a:lnTo>
                    <a:pt x="190112" y="65509"/>
                  </a:lnTo>
                  <a:lnTo>
                    <a:pt x="197820" y="61657"/>
                  </a:lnTo>
                  <a:lnTo>
                    <a:pt x="204242" y="59086"/>
                  </a:lnTo>
                  <a:lnTo>
                    <a:pt x="210668" y="55234"/>
                  </a:lnTo>
                  <a:lnTo>
                    <a:pt x="227206" y="46242"/>
                  </a:lnTo>
                  <a:lnTo>
                    <a:pt x="235054" y="41866"/>
                  </a:lnTo>
                  <a:lnTo>
                    <a:pt x="242780" y="37249"/>
                  </a:lnTo>
                  <a:lnTo>
                    <a:pt x="251712" y="32191"/>
                  </a:lnTo>
                  <a:lnTo>
                    <a:pt x="259319" y="26652"/>
                  </a:lnTo>
                  <a:lnTo>
                    <a:pt x="265722" y="20631"/>
                  </a:lnTo>
                  <a:lnTo>
                    <a:pt x="271040" y="14130"/>
                  </a:lnTo>
                  <a:lnTo>
                    <a:pt x="274896" y="7707"/>
                  </a:lnTo>
                  <a:lnTo>
                    <a:pt x="277463" y="3851"/>
                  </a:lnTo>
                  <a:lnTo>
                    <a:pt x="277463" y="1281"/>
                  </a:lnTo>
                  <a:lnTo>
                    <a:pt x="276178" y="1281"/>
                  </a:lnTo>
                  <a:lnTo>
                    <a:pt x="276178" y="0"/>
                  </a:lnTo>
                  <a:close/>
                </a:path>
                <a:path w="277495" h="235585">
                  <a:moveTo>
                    <a:pt x="127170" y="73216"/>
                  </a:moveTo>
                  <a:lnTo>
                    <a:pt x="122132" y="78075"/>
                  </a:lnTo>
                  <a:lnTo>
                    <a:pt x="116733" y="83173"/>
                  </a:lnTo>
                  <a:lnTo>
                    <a:pt x="111093" y="88752"/>
                  </a:lnTo>
                  <a:lnTo>
                    <a:pt x="105332" y="95054"/>
                  </a:lnTo>
                  <a:lnTo>
                    <a:pt x="106617" y="98908"/>
                  </a:lnTo>
                  <a:lnTo>
                    <a:pt x="110473" y="104047"/>
                  </a:lnTo>
                  <a:lnTo>
                    <a:pt x="116895" y="110469"/>
                  </a:lnTo>
                  <a:lnTo>
                    <a:pt x="124603" y="115609"/>
                  </a:lnTo>
                  <a:lnTo>
                    <a:pt x="128455" y="115609"/>
                  </a:lnTo>
                  <a:lnTo>
                    <a:pt x="128455" y="114324"/>
                  </a:lnTo>
                  <a:lnTo>
                    <a:pt x="134015" y="110248"/>
                  </a:lnTo>
                  <a:lnTo>
                    <a:pt x="139213" y="105812"/>
                  </a:lnTo>
                  <a:lnTo>
                    <a:pt x="144170" y="101136"/>
                  </a:lnTo>
                  <a:lnTo>
                    <a:pt x="149007" y="96339"/>
                  </a:lnTo>
                  <a:lnTo>
                    <a:pt x="149007" y="93771"/>
                  </a:lnTo>
                  <a:lnTo>
                    <a:pt x="142725" y="87508"/>
                  </a:lnTo>
                  <a:lnTo>
                    <a:pt x="137285" y="82209"/>
                  </a:lnTo>
                  <a:lnTo>
                    <a:pt x="132569" y="77874"/>
                  </a:lnTo>
                  <a:lnTo>
                    <a:pt x="128455" y="74502"/>
                  </a:lnTo>
                  <a:lnTo>
                    <a:pt x="127170" y="73216"/>
                  </a:lnTo>
                  <a:close/>
                </a:path>
                <a:path w="277495" h="235585">
                  <a:moveTo>
                    <a:pt x="77072" y="6422"/>
                  </a:moveTo>
                  <a:lnTo>
                    <a:pt x="74505" y="6422"/>
                  </a:lnTo>
                  <a:lnTo>
                    <a:pt x="66798" y="16696"/>
                  </a:lnTo>
                  <a:lnTo>
                    <a:pt x="65821" y="19627"/>
                  </a:lnTo>
                  <a:lnTo>
                    <a:pt x="65512" y="20631"/>
                  </a:lnTo>
                  <a:lnTo>
                    <a:pt x="65512" y="42390"/>
                  </a:lnTo>
                  <a:lnTo>
                    <a:pt x="64227" y="50097"/>
                  </a:lnTo>
                  <a:lnTo>
                    <a:pt x="61657" y="56520"/>
                  </a:lnTo>
                  <a:lnTo>
                    <a:pt x="57805" y="61657"/>
                  </a:lnTo>
                  <a:lnTo>
                    <a:pt x="56520" y="64226"/>
                  </a:lnTo>
                  <a:lnTo>
                    <a:pt x="55234" y="65509"/>
                  </a:lnTo>
                  <a:lnTo>
                    <a:pt x="53949" y="68079"/>
                  </a:lnTo>
                  <a:lnTo>
                    <a:pt x="48812" y="70648"/>
                  </a:lnTo>
                  <a:lnTo>
                    <a:pt x="47527" y="70648"/>
                  </a:lnTo>
                  <a:lnTo>
                    <a:pt x="43675" y="74502"/>
                  </a:lnTo>
                  <a:lnTo>
                    <a:pt x="43675" y="77072"/>
                  </a:lnTo>
                  <a:lnTo>
                    <a:pt x="48812" y="77072"/>
                  </a:lnTo>
                  <a:lnTo>
                    <a:pt x="53949" y="75787"/>
                  </a:lnTo>
                  <a:lnTo>
                    <a:pt x="56520" y="75787"/>
                  </a:lnTo>
                  <a:lnTo>
                    <a:pt x="60371" y="74502"/>
                  </a:lnTo>
                  <a:lnTo>
                    <a:pt x="78357" y="74502"/>
                  </a:lnTo>
                  <a:lnTo>
                    <a:pt x="80928" y="71934"/>
                  </a:lnTo>
                  <a:lnTo>
                    <a:pt x="85744" y="68079"/>
                  </a:lnTo>
                  <a:lnTo>
                    <a:pt x="61657" y="68079"/>
                  </a:lnTo>
                  <a:lnTo>
                    <a:pt x="64227" y="64226"/>
                  </a:lnTo>
                  <a:lnTo>
                    <a:pt x="66798" y="61657"/>
                  </a:lnTo>
                  <a:lnTo>
                    <a:pt x="69364" y="57804"/>
                  </a:lnTo>
                  <a:lnTo>
                    <a:pt x="73220" y="53949"/>
                  </a:lnTo>
                  <a:lnTo>
                    <a:pt x="77072" y="52664"/>
                  </a:lnTo>
                  <a:lnTo>
                    <a:pt x="96339" y="52664"/>
                  </a:lnTo>
                  <a:lnTo>
                    <a:pt x="96339" y="46242"/>
                  </a:lnTo>
                  <a:lnTo>
                    <a:pt x="71934" y="46242"/>
                  </a:lnTo>
                  <a:lnTo>
                    <a:pt x="74505" y="41104"/>
                  </a:lnTo>
                  <a:lnTo>
                    <a:pt x="75787" y="35967"/>
                  </a:lnTo>
                  <a:lnTo>
                    <a:pt x="75787" y="10274"/>
                  </a:lnTo>
                  <a:lnTo>
                    <a:pt x="77072" y="6422"/>
                  </a:lnTo>
                  <a:close/>
                </a:path>
                <a:path w="277495" h="235585">
                  <a:moveTo>
                    <a:pt x="96339" y="52664"/>
                  </a:moveTo>
                  <a:lnTo>
                    <a:pt x="84780" y="52664"/>
                  </a:lnTo>
                  <a:lnTo>
                    <a:pt x="86065" y="53949"/>
                  </a:lnTo>
                  <a:lnTo>
                    <a:pt x="86065" y="56520"/>
                  </a:lnTo>
                  <a:lnTo>
                    <a:pt x="83494" y="60371"/>
                  </a:lnTo>
                  <a:lnTo>
                    <a:pt x="75787" y="65509"/>
                  </a:lnTo>
                  <a:lnTo>
                    <a:pt x="74505" y="65509"/>
                  </a:lnTo>
                  <a:lnTo>
                    <a:pt x="69364" y="66794"/>
                  </a:lnTo>
                  <a:lnTo>
                    <a:pt x="61657" y="68079"/>
                  </a:lnTo>
                  <a:lnTo>
                    <a:pt x="85744" y="68079"/>
                  </a:lnTo>
                  <a:lnTo>
                    <a:pt x="87350" y="66794"/>
                  </a:lnTo>
                  <a:lnTo>
                    <a:pt x="91202" y="62942"/>
                  </a:lnTo>
                  <a:lnTo>
                    <a:pt x="91202" y="61657"/>
                  </a:lnTo>
                  <a:lnTo>
                    <a:pt x="95058" y="57804"/>
                  </a:lnTo>
                  <a:lnTo>
                    <a:pt x="96339" y="53949"/>
                  </a:lnTo>
                  <a:lnTo>
                    <a:pt x="96339" y="52664"/>
                  </a:lnTo>
                  <a:close/>
                </a:path>
                <a:path w="277495" h="235585">
                  <a:moveTo>
                    <a:pt x="92487" y="39819"/>
                  </a:moveTo>
                  <a:lnTo>
                    <a:pt x="83494" y="39819"/>
                  </a:lnTo>
                  <a:lnTo>
                    <a:pt x="78357" y="42390"/>
                  </a:lnTo>
                  <a:lnTo>
                    <a:pt x="73219" y="46242"/>
                  </a:lnTo>
                  <a:lnTo>
                    <a:pt x="96339" y="46242"/>
                  </a:lnTo>
                  <a:lnTo>
                    <a:pt x="96339" y="43674"/>
                  </a:lnTo>
                  <a:lnTo>
                    <a:pt x="92487" y="3981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957623" y="3721052"/>
              <a:ext cx="150293" cy="23507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38085" y="3602965"/>
              <a:ext cx="2094301" cy="355136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8580552" y="533996"/>
            <a:ext cx="746125" cy="516890"/>
          </a:xfrm>
          <a:custGeom>
            <a:avLst/>
            <a:gdLst/>
            <a:ahLst/>
            <a:cxnLst/>
            <a:rect l="l" t="t" r="r" b="b"/>
            <a:pathLst>
              <a:path w="746125" h="516890">
                <a:moveTo>
                  <a:pt x="294614" y="1574"/>
                </a:moveTo>
                <a:lnTo>
                  <a:pt x="291439" y="0"/>
                </a:lnTo>
                <a:lnTo>
                  <a:pt x="283527" y="1574"/>
                </a:lnTo>
                <a:lnTo>
                  <a:pt x="279412" y="6083"/>
                </a:lnTo>
                <a:lnTo>
                  <a:pt x="274421" y="10287"/>
                </a:lnTo>
                <a:lnTo>
                  <a:pt x="262940" y="18999"/>
                </a:lnTo>
                <a:lnTo>
                  <a:pt x="256108" y="23456"/>
                </a:lnTo>
                <a:lnTo>
                  <a:pt x="244221" y="30594"/>
                </a:lnTo>
                <a:lnTo>
                  <a:pt x="227571" y="39446"/>
                </a:lnTo>
                <a:lnTo>
                  <a:pt x="179654" y="67462"/>
                </a:lnTo>
                <a:lnTo>
                  <a:pt x="150469" y="98196"/>
                </a:lnTo>
                <a:lnTo>
                  <a:pt x="135775" y="143637"/>
                </a:lnTo>
                <a:lnTo>
                  <a:pt x="134632" y="159981"/>
                </a:lnTo>
                <a:lnTo>
                  <a:pt x="134899" y="186702"/>
                </a:lnTo>
                <a:lnTo>
                  <a:pt x="135623" y="195618"/>
                </a:lnTo>
                <a:lnTo>
                  <a:pt x="136639" y="200964"/>
                </a:lnTo>
                <a:lnTo>
                  <a:pt x="137795" y="202742"/>
                </a:lnTo>
                <a:lnTo>
                  <a:pt x="130403" y="219329"/>
                </a:lnTo>
                <a:lnTo>
                  <a:pt x="124929" y="235610"/>
                </a:lnTo>
                <a:lnTo>
                  <a:pt x="121539" y="251307"/>
                </a:lnTo>
                <a:lnTo>
                  <a:pt x="120383" y="266103"/>
                </a:lnTo>
                <a:lnTo>
                  <a:pt x="120383" y="274027"/>
                </a:lnTo>
                <a:lnTo>
                  <a:pt x="161556" y="313626"/>
                </a:lnTo>
                <a:lnTo>
                  <a:pt x="169481" y="315201"/>
                </a:lnTo>
                <a:lnTo>
                  <a:pt x="172643" y="316788"/>
                </a:lnTo>
                <a:lnTo>
                  <a:pt x="172643" y="323126"/>
                </a:lnTo>
                <a:lnTo>
                  <a:pt x="171069" y="332625"/>
                </a:lnTo>
                <a:lnTo>
                  <a:pt x="145897" y="374053"/>
                </a:lnTo>
                <a:lnTo>
                  <a:pt x="106718" y="398754"/>
                </a:lnTo>
                <a:lnTo>
                  <a:pt x="79197" y="402323"/>
                </a:lnTo>
                <a:lnTo>
                  <a:pt x="67665" y="401408"/>
                </a:lnTo>
                <a:lnTo>
                  <a:pt x="33362" y="373989"/>
                </a:lnTo>
                <a:lnTo>
                  <a:pt x="25336" y="327875"/>
                </a:lnTo>
                <a:lnTo>
                  <a:pt x="25958" y="314236"/>
                </a:lnTo>
                <a:lnTo>
                  <a:pt x="27914" y="297192"/>
                </a:lnTo>
                <a:lnTo>
                  <a:pt x="31356" y="276872"/>
                </a:lnTo>
                <a:lnTo>
                  <a:pt x="36423" y="253428"/>
                </a:lnTo>
                <a:lnTo>
                  <a:pt x="37338" y="243878"/>
                </a:lnTo>
                <a:lnTo>
                  <a:pt x="37807" y="236397"/>
                </a:lnTo>
                <a:lnTo>
                  <a:pt x="38011" y="226504"/>
                </a:lnTo>
                <a:lnTo>
                  <a:pt x="33261" y="224917"/>
                </a:lnTo>
                <a:lnTo>
                  <a:pt x="28511" y="224917"/>
                </a:lnTo>
                <a:lnTo>
                  <a:pt x="23761" y="228079"/>
                </a:lnTo>
                <a:lnTo>
                  <a:pt x="9499" y="286689"/>
                </a:lnTo>
                <a:lnTo>
                  <a:pt x="5346" y="302069"/>
                </a:lnTo>
                <a:lnTo>
                  <a:pt x="2374" y="316992"/>
                </a:lnTo>
                <a:lnTo>
                  <a:pt x="596" y="331025"/>
                </a:lnTo>
                <a:lnTo>
                  <a:pt x="0" y="343712"/>
                </a:lnTo>
                <a:lnTo>
                  <a:pt x="863" y="380199"/>
                </a:lnTo>
                <a:lnTo>
                  <a:pt x="21602" y="435927"/>
                </a:lnTo>
                <a:lnTo>
                  <a:pt x="54051" y="461721"/>
                </a:lnTo>
                <a:lnTo>
                  <a:pt x="72859" y="464096"/>
                </a:lnTo>
                <a:lnTo>
                  <a:pt x="80899" y="463804"/>
                </a:lnTo>
                <a:lnTo>
                  <a:pt x="121069" y="448970"/>
                </a:lnTo>
                <a:lnTo>
                  <a:pt x="151955" y="416356"/>
                </a:lnTo>
                <a:lnTo>
                  <a:pt x="164731" y="394398"/>
                </a:lnTo>
                <a:lnTo>
                  <a:pt x="173634" y="380149"/>
                </a:lnTo>
                <a:lnTo>
                  <a:pt x="181356" y="363512"/>
                </a:lnTo>
                <a:lnTo>
                  <a:pt x="187896" y="344512"/>
                </a:lnTo>
                <a:lnTo>
                  <a:pt x="193243" y="323126"/>
                </a:lnTo>
                <a:lnTo>
                  <a:pt x="190296" y="312432"/>
                </a:lnTo>
                <a:lnTo>
                  <a:pt x="188683" y="304114"/>
                </a:lnTo>
                <a:lnTo>
                  <a:pt x="188556" y="298183"/>
                </a:lnTo>
                <a:lnTo>
                  <a:pt x="190068" y="294614"/>
                </a:lnTo>
                <a:lnTo>
                  <a:pt x="190982" y="281495"/>
                </a:lnTo>
                <a:lnTo>
                  <a:pt x="156806" y="247091"/>
                </a:lnTo>
                <a:lnTo>
                  <a:pt x="152057" y="245503"/>
                </a:lnTo>
                <a:lnTo>
                  <a:pt x="148882" y="243928"/>
                </a:lnTo>
                <a:lnTo>
                  <a:pt x="147307" y="242341"/>
                </a:lnTo>
                <a:lnTo>
                  <a:pt x="147307" y="236004"/>
                </a:lnTo>
                <a:lnTo>
                  <a:pt x="152057" y="221754"/>
                </a:lnTo>
                <a:lnTo>
                  <a:pt x="156210" y="212547"/>
                </a:lnTo>
                <a:lnTo>
                  <a:pt x="159181" y="201561"/>
                </a:lnTo>
                <a:lnTo>
                  <a:pt x="160959" y="188785"/>
                </a:lnTo>
                <a:lnTo>
                  <a:pt x="161556" y="174231"/>
                </a:lnTo>
                <a:lnTo>
                  <a:pt x="161556" y="147307"/>
                </a:lnTo>
                <a:lnTo>
                  <a:pt x="160934" y="137185"/>
                </a:lnTo>
                <a:lnTo>
                  <a:pt x="161366" y="128104"/>
                </a:lnTo>
                <a:lnTo>
                  <a:pt x="188493" y="93446"/>
                </a:lnTo>
                <a:lnTo>
                  <a:pt x="210540" y="82092"/>
                </a:lnTo>
                <a:lnTo>
                  <a:pt x="226923" y="72834"/>
                </a:lnTo>
                <a:lnTo>
                  <a:pt x="263258" y="49872"/>
                </a:lnTo>
                <a:lnTo>
                  <a:pt x="283527" y="26924"/>
                </a:lnTo>
                <a:lnTo>
                  <a:pt x="286689" y="23761"/>
                </a:lnTo>
                <a:lnTo>
                  <a:pt x="288277" y="20586"/>
                </a:lnTo>
                <a:lnTo>
                  <a:pt x="291439" y="17424"/>
                </a:lnTo>
                <a:lnTo>
                  <a:pt x="294614" y="11087"/>
                </a:lnTo>
                <a:lnTo>
                  <a:pt x="294614" y="6337"/>
                </a:lnTo>
                <a:lnTo>
                  <a:pt x="294614" y="1574"/>
                </a:lnTo>
                <a:close/>
              </a:path>
              <a:path w="746125" h="516890">
                <a:moveTo>
                  <a:pt x="469519" y="193167"/>
                </a:moveTo>
                <a:lnTo>
                  <a:pt x="468845" y="186905"/>
                </a:lnTo>
                <a:lnTo>
                  <a:pt x="464096" y="183730"/>
                </a:lnTo>
                <a:lnTo>
                  <a:pt x="459346" y="183730"/>
                </a:lnTo>
                <a:lnTo>
                  <a:pt x="441693" y="223875"/>
                </a:lnTo>
                <a:lnTo>
                  <a:pt x="437654" y="247091"/>
                </a:lnTo>
                <a:lnTo>
                  <a:pt x="437565" y="248678"/>
                </a:lnTo>
                <a:lnTo>
                  <a:pt x="437489" y="250266"/>
                </a:lnTo>
                <a:lnTo>
                  <a:pt x="437362" y="252437"/>
                </a:lnTo>
                <a:lnTo>
                  <a:pt x="437248" y="258775"/>
                </a:lnTo>
                <a:lnTo>
                  <a:pt x="437172" y="272440"/>
                </a:lnTo>
                <a:lnTo>
                  <a:pt x="437997" y="285115"/>
                </a:lnTo>
                <a:lnTo>
                  <a:pt x="438086" y="286372"/>
                </a:lnTo>
                <a:lnTo>
                  <a:pt x="438505" y="296202"/>
                </a:lnTo>
                <a:lnTo>
                  <a:pt x="438556" y="297192"/>
                </a:lnTo>
                <a:lnTo>
                  <a:pt x="438721" y="304736"/>
                </a:lnTo>
                <a:lnTo>
                  <a:pt x="438746" y="327875"/>
                </a:lnTo>
                <a:lnTo>
                  <a:pt x="437172" y="334213"/>
                </a:lnTo>
                <a:lnTo>
                  <a:pt x="414223" y="373189"/>
                </a:lnTo>
                <a:lnTo>
                  <a:pt x="367080" y="398957"/>
                </a:lnTo>
                <a:lnTo>
                  <a:pt x="334213" y="403910"/>
                </a:lnTo>
                <a:lnTo>
                  <a:pt x="323786" y="403313"/>
                </a:lnTo>
                <a:lnTo>
                  <a:pt x="283057" y="385495"/>
                </a:lnTo>
                <a:lnTo>
                  <a:pt x="274726" y="373189"/>
                </a:lnTo>
                <a:lnTo>
                  <a:pt x="274612" y="373024"/>
                </a:lnTo>
                <a:lnTo>
                  <a:pt x="269443" y="356984"/>
                </a:lnTo>
                <a:lnTo>
                  <a:pt x="267690" y="337375"/>
                </a:lnTo>
                <a:lnTo>
                  <a:pt x="267957" y="331165"/>
                </a:lnTo>
                <a:lnTo>
                  <a:pt x="275310" y="291693"/>
                </a:lnTo>
                <a:lnTo>
                  <a:pt x="282397" y="262064"/>
                </a:lnTo>
                <a:lnTo>
                  <a:pt x="285102" y="250266"/>
                </a:lnTo>
                <a:lnTo>
                  <a:pt x="283527" y="247091"/>
                </a:lnTo>
                <a:lnTo>
                  <a:pt x="278777" y="243928"/>
                </a:lnTo>
                <a:lnTo>
                  <a:pt x="274015" y="243928"/>
                </a:lnTo>
                <a:lnTo>
                  <a:pt x="270852" y="248678"/>
                </a:lnTo>
                <a:lnTo>
                  <a:pt x="265734" y="258775"/>
                </a:lnTo>
                <a:lnTo>
                  <a:pt x="261950" y="267690"/>
                </a:lnTo>
                <a:lnTo>
                  <a:pt x="256603" y="281940"/>
                </a:lnTo>
                <a:lnTo>
                  <a:pt x="256603" y="285115"/>
                </a:lnTo>
                <a:lnTo>
                  <a:pt x="253428" y="291439"/>
                </a:lnTo>
                <a:lnTo>
                  <a:pt x="253428" y="296202"/>
                </a:lnTo>
                <a:lnTo>
                  <a:pt x="248361" y="315849"/>
                </a:lnTo>
                <a:lnTo>
                  <a:pt x="244995" y="334213"/>
                </a:lnTo>
                <a:lnTo>
                  <a:pt x="244919" y="334606"/>
                </a:lnTo>
                <a:lnTo>
                  <a:pt x="242963" y="352767"/>
                </a:lnTo>
                <a:lnTo>
                  <a:pt x="242341" y="370636"/>
                </a:lnTo>
                <a:lnTo>
                  <a:pt x="244665" y="398208"/>
                </a:lnTo>
                <a:lnTo>
                  <a:pt x="262394" y="439699"/>
                </a:lnTo>
                <a:lnTo>
                  <a:pt x="295008" y="460133"/>
                </a:lnTo>
                <a:lnTo>
                  <a:pt x="305079" y="461975"/>
                </a:lnTo>
                <a:lnTo>
                  <a:pt x="305676" y="461975"/>
                </a:lnTo>
                <a:lnTo>
                  <a:pt x="315201" y="462508"/>
                </a:lnTo>
                <a:lnTo>
                  <a:pt x="353225" y="456184"/>
                </a:lnTo>
                <a:lnTo>
                  <a:pt x="398437" y="431673"/>
                </a:lnTo>
                <a:lnTo>
                  <a:pt x="424141" y="403910"/>
                </a:lnTo>
                <a:lnTo>
                  <a:pt x="426377" y="401040"/>
                </a:lnTo>
                <a:lnTo>
                  <a:pt x="450138" y="358267"/>
                </a:lnTo>
                <a:lnTo>
                  <a:pt x="465086" y="310451"/>
                </a:lnTo>
                <a:lnTo>
                  <a:pt x="467093" y="286372"/>
                </a:lnTo>
                <a:lnTo>
                  <a:pt x="467144" y="285115"/>
                </a:lnTo>
                <a:lnTo>
                  <a:pt x="467271" y="281940"/>
                </a:lnTo>
                <a:lnTo>
                  <a:pt x="467448" y="272440"/>
                </a:lnTo>
                <a:lnTo>
                  <a:pt x="467563" y="267690"/>
                </a:lnTo>
                <a:lnTo>
                  <a:pt x="468579" y="243928"/>
                </a:lnTo>
                <a:lnTo>
                  <a:pt x="468757" y="236004"/>
                </a:lnTo>
                <a:lnTo>
                  <a:pt x="468845" y="231254"/>
                </a:lnTo>
                <a:lnTo>
                  <a:pt x="468947" y="223875"/>
                </a:lnTo>
                <a:lnTo>
                  <a:pt x="469074" y="215188"/>
                </a:lnTo>
                <a:lnTo>
                  <a:pt x="469442" y="202552"/>
                </a:lnTo>
                <a:lnTo>
                  <a:pt x="469519" y="193167"/>
                </a:lnTo>
                <a:close/>
              </a:path>
              <a:path w="746125" h="516890">
                <a:moveTo>
                  <a:pt x="657339" y="478345"/>
                </a:moveTo>
                <a:lnTo>
                  <a:pt x="648385" y="471220"/>
                </a:lnTo>
                <a:lnTo>
                  <a:pt x="640308" y="464096"/>
                </a:lnTo>
                <a:lnTo>
                  <a:pt x="632841" y="456971"/>
                </a:lnTo>
                <a:lnTo>
                  <a:pt x="625665" y="449846"/>
                </a:lnTo>
                <a:lnTo>
                  <a:pt x="619328" y="449846"/>
                </a:lnTo>
                <a:lnTo>
                  <a:pt x="590816" y="483108"/>
                </a:lnTo>
                <a:lnTo>
                  <a:pt x="589229" y="484682"/>
                </a:lnTo>
                <a:lnTo>
                  <a:pt x="589229" y="487857"/>
                </a:lnTo>
                <a:lnTo>
                  <a:pt x="620090" y="514311"/>
                </a:lnTo>
                <a:lnTo>
                  <a:pt x="627240" y="516369"/>
                </a:lnTo>
                <a:lnTo>
                  <a:pt x="639914" y="503694"/>
                </a:lnTo>
                <a:lnTo>
                  <a:pt x="644664" y="500532"/>
                </a:lnTo>
                <a:lnTo>
                  <a:pt x="649986" y="492836"/>
                </a:lnTo>
                <a:lnTo>
                  <a:pt x="653973" y="486473"/>
                </a:lnTo>
                <a:lnTo>
                  <a:pt x="656475" y="481596"/>
                </a:lnTo>
                <a:lnTo>
                  <a:pt x="657339" y="478345"/>
                </a:lnTo>
                <a:close/>
              </a:path>
              <a:path w="746125" h="516890">
                <a:moveTo>
                  <a:pt x="693775" y="418160"/>
                </a:moveTo>
                <a:lnTo>
                  <a:pt x="692188" y="416572"/>
                </a:lnTo>
                <a:lnTo>
                  <a:pt x="690600" y="413410"/>
                </a:lnTo>
                <a:lnTo>
                  <a:pt x="687578" y="411822"/>
                </a:lnTo>
                <a:lnTo>
                  <a:pt x="684364" y="410146"/>
                </a:lnTo>
                <a:lnTo>
                  <a:pt x="677532" y="405091"/>
                </a:lnTo>
                <a:lnTo>
                  <a:pt x="670102" y="398259"/>
                </a:lnTo>
                <a:lnTo>
                  <a:pt x="662089" y="389648"/>
                </a:lnTo>
                <a:lnTo>
                  <a:pt x="660514" y="389648"/>
                </a:lnTo>
                <a:lnTo>
                  <a:pt x="658926" y="388061"/>
                </a:lnTo>
                <a:lnTo>
                  <a:pt x="655751" y="386486"/>
                </a:lnTo>
                <a:lnTo>
                  <a:pt x="652589" y="386486"/>
                </a:lnTo>
                <a:lnTo>
                  <a:pt x="649427" y="388061"/>
                </a:lnTo>
                <a:lnTo>
                  <a:pt x="629475" y="411086"/>
                </a:lnTo>
                <a:lnTo>
                  <a:pt x="630415" y="411822"/>
                </a:lnTo>
                <a:lnTo>
                  <a:pt x="628827" y="411822"/>
                </a:lnTo>
                <a:lnTo>
                  <a:pt x="629475" y="411086"/>
                </a:lnTo>
                <a:lnTo>
                  <a:pt x="620560" y="404050"/>
                </a:lnTo>
                <a:lnTo>
                  <a:pt x="612190" y="397179"/>
                </a:lnTo>
                <a:lnTo>
                  <a:pt x="605015" y="390893"/>
                </a:lnTo>
                <a:lnTo>
                  <a:pt x="598728" y="384898"/>
                </a:lnTo>
                <a:lnTo>
                  <a:pt x="592391" y="383311"/>
                </a:lnTo>
                <a:lnTo>
                  <a:pt x="581558" y="394398"/>
                </a:lnTo>
                <a:lnTo>
                  <a:pt x="572795" y="403707"/>
                </a:lnTo>
                <a:lnTo>
                  <a:pt x="565442" y="411607"/>
                </a:lnTo>
                <a:lnTo>
                  <a:pt x="559130" y="418160"/>
                </a:lnTo>
                <a:lnTo>
                  <a:pt x="559130" y="422910"/>
                </a:lnTo>
                <a:lnTo>
                  <a:pt x="560717" y="429247"/>
                </a:lnTo>
                <a:lnTo>
                  <a:pt x="568642" y="437172"/>
                </a:lnTo>
                <a:lnTo>
                  <a:pt x="573392" y="440334"/>
                </a:lnTo>
                <a:lnTo>
                  <a:pt x="578142" y="445084"/>
                </a:lnTo>
                <a:lnTo>
                  <a:pt x="584479" y="449846"/>
                </a:lnTo>
                <a:lnTo>
                  <a:pt x="590816" y="453009"/>
                </a:lnTo>
                <a:lnTo>
                  <a:pt x="597154" y="454596"/>
                </a:lnTo>
                <a:lnTo>
                  <a:pt x="600316" y="453009"/>
                </a:lnTo>
                <a:lnTo>
                  <a:pt x="608037" y="446176"/>
                </a:lnTo>
                <a:lnTo>
                  <a:pt x="614578" y="439940"/>
                </a:lnTo>
                <a:lnTo>
                  <a:pt x="619912" y="434301"/>
                </a:lnTo>
                <a:lnTo>
                  <a:pt x="622109" y="431647"/>
                </a:lnTo>
                <a:lnTo>
                  <a:pt x="620903" y="429247"/>
                </a:lnTo>
                <a:lnTo>
                  <a:pt x="624078" y="429247"/>
                </a:lnTo>
                <a:lnTo>
                  <a:pt x="622109" y="431647"/>
                </a:lnTo>
                <a:lnTo>
                  <a:pt x="622490" y="432422"/>
                </a:lnTo>
                <a:lnTo>
                  <a:pt x="625665" y="437172"/>
                </a:lnTo>
                <a:lnTo>
                  <a:pt x="630415" y="441921"/>
                </a:lnTo>
                <a:lnTo>
                  <a:pt x="635165" y="445084"/>
                </a:lnTo>
                <a:lnTo>
                  <a:pt x="643089" y="453009"/>
                </a:lnTo>
                <a:lnTo>
                  <a:pt x="651002" y="456184"/>
                </a:lnTo>
                <a:lnTo>
                  <a:pt x="655751" y="457758"/>
                </a:lnTo>
                <a:lnTo>
                  <a:pt x="660514" y="457758"/>
                </a:lnTo>
                <a:lnTo>
                  <a:pt x="669988" y="447941"/>
                </a:lnTo>
                <a:lnTo>
                  <a:pt x="676935" y="439750"/>
                </a:lnTo>
                <a:lnTo>
                  <a:pt x="681215" y="433031"/>
                </a:lnTo>
                <a:lnTo>
                  <a:pt x="682244" y="429247"/>
                </a:lnTo>
                <a:lnTo>
                  <a:pt x="682675" y="427659"/>
                </a:lnTo>
                <a:lnTo>
                  <a:pt x="685850" y="424497"/>
                </a:lnTo>
                <a:lnTo>
                  <a:pt x="692188" y="421335"/>
                </a:lnTo>
                <a:lnTo>
                  <a:pt x="693775" y="418160"/>
                </a:lnTo>
                <a:close/>
              </a:path>
              <a:path w="746125" h="516890">
                <a:moveTo>
                  <a:pt x="746036" y="289864"/>
                </a:moveTo>
                <a:lnTo>
                  <a:pt x="742873" y="289864"/>
                </a:lnTo>
                <a:lnTo>
                  <a:pt x="737527" y="284759"/>
                </a:lnTo>
                <a:lnTo>
                  <a:pt x="730986" y="278777"/>
                </a:lnTo>
                <a:lnTo>
                  <a:pt x="723265" y="271602"/>
                </a:lnTo>
                <a:lnTo>
                  <a:pt x="714362" y="262928"/>
                </a:lnTo>
                <a:lnTo>
                  <a:pt x="708228" y="259867"/>
                </a:lnTo>
                <a:lnTo>
                  <a:pt x="707923" y="259867"/>
                </a:lnTo>
                <a:lnTo>
                  <a:pt x="697039" y="271030"/>
                </a:lnTo>
                <a:lnTo>
                  <a:pt x="687832" y="280949"/>
                </a:lnTo>
                <a:lnTo>
                  <a:pt x="680402" y="289394"/>
                </a:lnTo>
                <a:lnTo>
                  <a:pt x="674763" y="296202"/>
                </a:lnTo>
                <a:lnTo>
                  <a:pt x="673176" y="300951"/>
                </a:lnTo>
                <a:lnTo>
                  <a:pt x="677214" y="306095"/>
                </a:lnTo>
                <a:lnTo>
                  <a:pt x="682675" y="312432"/>
                </a:lnTo>
                <a:lnTo>
                  <a:pt x="689216" y="319214"/>
                </a:lnTo>
                <a:lnTo>
                  <a:pt x="696937" y="326288"/>
                </a:lnTo>
                <a:lnTo>
                  <a:pt x="698525" y="327875"/>
                </a:lnTo>
                <a:lnTo>
                  <a:pt x="708025" y="332625"/>
                </a:lnTo>
                <a:lnTo>
                  <a:pt x="711200" y="332625"/>
                </a:lnTo>
                <a:lnTo>
                  <a:pt x="740422" y="305879"/>
                </a:lnTo>
                <a:lnTo>
                  <a:pt x="746036" y="299364"/>
                </a:lnTo>
                <a:lnTo>
                  <a:pt x="746036" y="289864"/>
                </a:lnTo>
                <a:close/>
              </a:path>
              <a:path w="746125" h="516890">
                <a:moveTo>
                  <a:pt x="746036" y="115620"/>
                </a:moveTo>
                <a:lnTo>
                  <a:pt x="741286" y="110871"/>
                </a:lnTo>
                <a:lnTo>
                  <a:pt x="736536" y="110871"/>
                </a:lnTo>
                <a:lnTo>
                  <a:pt x="731786" y="112458"/>
                </a:lnTo>
                <a:lnTo>
                  <a:pt x="725449" y="117208"/>
                </a:lnTo>
                <a:lnTo>
                  <a:pt x="717130" y="122262"/>
                </a:lnTo>
                <a:lnTo>
                  <a:pt x="706437" y="127901"/>
                </a:lnTo>
                <a:lnTo>
                  <a:pt x="693369" y="134137"/>
                </a:lnTo>
                <a:lnTo>
                  <a:pt x="662241" y="147802"/>
                </a:lnTo>
                <a:lnTo>
                  <a:pt x="648627" y="154038"/>
                </a:lnTo>
                <a:lnTo>
                  <a:pt x="604278" y="183337"/>
                </a:lnTo>
                <a:lnTo>
                  <a:pt x="584479" y="209080"/>
                </a:lnTo>
                <a:lnTo>
                  <a:pt x="576554" y="215417"/>
                </a:lnTo>
                <a:lnTo>
                  <a:pt x="571804" y="221754"/>
                </a:lnTo>
                <a:lnTo>
                  <a:pt x="570217" y="228079"/>
                </a:lnTo>
                <a:lnTo>
                  <a:pt x="573392" y="232841"/>
                </a:lnTo>
                <a:lnTo>
                  <a:pt x="576554" y="234416"/>
                </a:lnTo>
                <a:lnTo>
                  <a:pt x="582891" y="236004"/>
                </a:lnTo>
                <a:lnTo>
                  <a:pt x="639914" y="245503"/>
                </a:lnTo>
                <a:lnTo>
                  <a:pt x="633730" y="251447"/>
                </a:lnTo>
                <a:lnTo>
                  <a:pt x="620763" y="263334"/>
                </a:lnTo>
                <a:lnTo>
                  <a:pt x="614578" y="269265"/>
                </a:lnTo>
                <a:lnTo>
                  <a:pt x="600113" y="282143"/>
                </a:lnTo>
                <a:lnTo>
                  <a:pt x="596087" y="285534"/>
                </a:lnTo>
                <a:lnTo>
                  <a:pt x="593979" y="286689"/>
                </a:lnTo>
                <a:lnTo>
                  <a:pt x="593979" y="280352"/>
                </a:lnTo>
                <a:lnTo>
                  <a:pt x="590765" y="269265"/>
                </a:lnTo>
                <a:lnTo>
                  <a:pt x="590689" y="268998"/>
                </a:lnTo>
                <a:lnTo>
                  <a:pt x="585470" y="260756"/>
                </a:lnTo>
                <a:lnTo>
                  <a:pt x="578167" y="255193"/>
                </a:lnTo>
                <a:lnTo>
                  <a:pt x="568642" y="251841"/>
                </a:lnTo>
                <a:lnTo>
                  <a:pt x="561809" y="252742"/>
                </a:lnTo>
                <a:lnTo>
                  <a:pt x="555574" y="255409"/>
                </a:lnTo>
                <a:lnTo>
                  <a:pt x="549922" y="259867"/>
                </a:lnTo>
                <a:lnTo>
                  <a:pt x="544880" y="266103"/>
                </a:lnTo>
                <a:lnTo>
                  <a:pt x="543293" y="272440"/>
                </a:lnTo>
                <a:lnTo>
                  <a:pt x="540131" y="280352"/>
                </a:lnTo>
                <a:lnTo>
                  <a:pt x="525868" y="316788"/>
                </a:lnTo>
                <a:lnTo>
                  <a:pt x="525868" y="321538"/>
                </a:lnTo>
                <a:lnTo>
                  <a:pt x="527456" y="323126"/>
                </a:lnTo>
                <a:lnTo>
                  <a:pt x="531291" y="330530"/>
                </a:lnTo>
                <a:lnTo>
                  <a:pt x="537946" y="335991"/>
                </a:lnTo>
                <a:lnTo>
                  <a:pt x="547281" y="339382"/>
                </a:lnTo>
                <a:lnTo>
                  <a:pt x="559130" y="340550"/>
                </a:lnTo>
                <a:lnTo>
                  <a:pt x="560717" y="342138"/>
                </a:lnTo>
                <a:lnTo>
                  <a:pt x="560717" y="356387"/>
                </a:lnTo>
                <a:lnTo>
                  <a:pt x="555967" y="359549"/>
                </a:lnTo>
                <a:lnTo>
                  <a:pt x="513207" y="376974"/>
                </a:lnTo>
                <a:lnTo>
                  <a:pt x="501027" y="380771"/>
                </a:lnTo>
                <a:lnTo>
                  <a:pt x="490626" y="384695"/>
                </a:lnTo>
                <a:lnTo>
                  <a:pt x="475183" y="391236"/>
                </a:lnTo>
                <a:lnTo>
                  <a:pt x="470433" y="394398"/>
                </a:lnTo>
                <a:lnTo>
                  <a:pt x="467271" y="397573"/>
                </a:lnTo>
                <a:lnTo>
                  <a:pt x="468693" y="403313"/>
                </a:lnTo>
                <a:lnTo>
                  <a:pt x="468795" y="403707"/>
                </a:lnTo>
                <a:lnTo>
                  <a:pt x="468922" y="404050"/>
                </a:lnTo>
                <a:lnTo>
                  <a:pt x="470433" y="407073"/>
                </a:lnTo>
                <a:lnTo>
                  <a:pt x="473595" y="408660"/>
                </a:lnTo>
                <a:lnTo>
                  <a:pt x="476770" y="408660"/>
                </a:lnTo>
                <a:lnTo>
                  <a:pt x="515531" y="405765"/>
                </a:lnTo>
                <a:lnTo>
                  <a:pt x="533908" y="404926"/>
                </a:lnTo>
                <a:lnTo>
                  <a:pt x="567194" y="382473"/>
                </a:lnTo>
                <a:lnTo>
                  <a:pt x="584923" y="348119"/>
                </a:lnTo>
                <a:lnTo>
                  <a:pt x="590816" y="329463"/>
                </a:lnTo>
                <a:lnTo>
                  <a:pt x="599147" y="321716"/>
                </a:lnTo>
                <a:lnTo>
                  <a:pt x="607644" y="312635"/>
                </a:lnTo>
                <a:lnTo>
                  <a:pt x="616432" y="302069"/>
                </a:lnTo>
                <a:lnTo>
                  <a:pt x="625665" y="289864"/>
                </a:lnTo>
                <a:lnTo>
                  <a:pt x="628700" y="286689"/>
                </a:lnTo>
                <a:lnTo>
                  <a:pt x="641057" y="273799"/>
                </a:lnTo>
                <a:lnTo>
                  <a:pt x="653770" y="261150"/>
                </a:lnTo>
                <a:lnTo>
                  <a:pt x="670013" y="245503"/>
                </a:lnTo>
                <a:lnTo>
                  <a:pt x="674763" y="239179"/>
                </a:lnTo>
                <a:lnTo>
                  <a:pt x="677926" y="234416"/>
                </a:lnTo>
                <a:lnTo>
                  <a:pt x="677926" y="226504"/>
                </a:lnTo>
                <a:lnTo>
                  <a:pt x="632790" y="213829"/>
                </a:lnTo>
                <a:lnTo>
                  <a:pt x="607669" y="209638"/>
                </a:lnTo>
                <a:lnTo>
                  <a:pt x="603491" y="213817"/>
                </a:lnTo>
                <a:lnTo>
                  <a:pt x="603491" y="209080"/>
                </a:lnTo>
                <a:lnTo>
                  <a:pt x="607669" y="209638"/>
                </a:lnTo>
                <a:lnTo>
                  <a:pt x="608241" y="209080"/>
                </a:lnTo>
                <a:lnTo>
                  <a:pt x="609815" y="207492"/>
                </a:lnTo>
                <a:lnTo>
                  <a:pt x="616153" y="202742"/>
                </a:lnTo>
                <a:lnTo>
                  <a:pt x="658533" y="181762"/>
                </a:lnTo>
                <a:lnTo>
                  <a:pt x="685850" y="171069"/>
                </a:lnTo>
                <a:lnTo>
                  <a:pt x="698893" y="164503"/>
                </a:lnTo>
                <a:lnTo>
                  <a:pt x="709409" y="158991"/>
                </a:lnTo>
                <a:lnTo>
                  <a:pt x="717257" y="154355"/>
                </a:lnTo>
                <a:lnTo>
                  <a:pt x="722287" y="150469"/>
                </a:lnTo>
                <a:lnTo>
                  <a:pt x="725449" y="145719"/>
                </a:lnTo>
                <a:lnTo>
                  <a:pt x="731786" y="137795"/>
                </a:lnTo>
                <a:lnTo>
                  <a:pt x="737133" y="132105"/>
                </a:lnTo>
                <a:lnTo>
                  <a:pt x="741286" y="126707"/>
                </a:lnTo>
                <a:lnTo>
                  <a:pt x="744258" y="121323"/>
                </a:lnTo>
                <a:lnTo>
                  <a:pt x="746036" y="11562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4801233" y="488052"/>
            <a:ext cx="3728720" cy="543560"/>
            <a:chOff x="4801233" y="488052"/>
            <a:chExt cx="3728720" cy="543560"/>
          </a:xfrm>
        </p:grpSpPr>
        <p:sp>
          <p:nvSpPr>
            <p:cNvPr id="25" name="object 25"/>
            <p:cNvSpPr/>
            <p:nvPr/>
          </p:nvSpPr>
          <p:spPr>
            <a:xfrm>
              <a:off x="7828165" y="497560"/>
              <a:ext cx="702310" cy="534035"/>
            </a:xfrm>
            <a:custGeom>
              <a:avLst/>
              <a:gdLst/>
              <a:ahLst/>
              <a:cxnLst/>
              <a:rect l="l" t="t" r="r" b="b"/>
              <a:pathLst>
                <a:path w="702309" h="534035">
                  <a:moveTo>
                    <a:pt x="250266" y="102958"/>
                  </a:moveTo>
                  <a:lnTo>
                    <a:pt x="243789" y="97866"/>
                  </a:lnTo>
                  <a:lnTo>
                    <a:pt x="236410" y="91871"/>
                  </a:lnTo>
                  <a:lnTo>
                    <a:pt x="228434" y="84696"/>
                  </a:lnTo>
                  <a:lnTo>
                    <a:pt x="220179" y="76034"/>
                  </a:lnTo>
                  <a:lnTo>
                    <a:pt x="213842" y="74447"/>
                  </a:lnTo>
                  <a:lnTo>
                    <a:pt x="185331" y="106133"/>
                  </a:lnTo>
                  <a:lnTo>
                    <a:pt x="183743" y="110883"/>
                  </a:lnTo>
                  <a:lnTo>
                    <a:pt x="185331" y="114046"/>
                  </a:lnTo>
                  <a:lnTo>
                    <a:pt x="220179" y="139395"/>
                  </a:lnTo>
                  <a:lnTo>
                    <a:pt x="227888" y="132588"/>
                  </a:lnTo>
                  <a:lnTo>
                    <a:pt x="250266" y="106133"/>
                  </a:lnTo>
                  <a:lnTo>
                    <a:pt x="250266" y="102958"/>
                  </a:lnTo>
                  <a:close/>
                </a:path>
                <a:path w="702309" h="534035">
                  <a:moveTo>
                    <a:pt x="275615" y="164731"/>
                  </a:moveTo>
                  <a:lnTo>
                    <a:pt x="267474" y="156819"/>
                  </a:lnTo>
                  <a:lnTo>
                    <a:pt x="265544" y="154927"/>
                  </a:lnTo>
                  <a:lnTo>
                    <a:pt x="256806" y="146913"/>
                  </a:lnTo>
                  <a:lnTo>
                    <a:pt x="249555" y="140677"/>
                  </a:lnTo>
                  <a:lnTo>
                    <a:pt x="243928" y="136220"/>
                  </a:lnTo>
                  <a:lnTo>
                    <a:pt x="239179" y="133057"/>
                  </a:lnTo>
                  <a:lnTo>
                    <a:pt x="234378" y="138099"/>
                  </a:lnTo>
                  <a:lnTo>
                    <a:pt x="229285" y="143751"/>
                  </a:lnTo>
                  <a:lnTo>
                    <a:pt x="223596" y="149987"/>
                  </a:lnTo>
                  <a:lnTo>
                    <a:pt x="217004" y="156819"/>
                  </a:lnTo>
                  <a:lnTo>
                    <a:pt x="208102" y="149758"/>
                  </a:lnTo>
                  <a:lnTo>
                    <a:pt x="200380" y="143154"/>
                  </a:lnTo>
                  <a:lnTo>
                    <a:pt x="193840" y="137439"/>
                  </a:lnTo>
                  <a:lnTo>
                    <a:pt x="188493" y="133057"/>
                  </a:lnTo>
                  <a:lnTo>
                    <a:pt x="157683" y="155727"/>
                  </a:lnTo>
                  <a:lnTo>
                    <a:pt x="150482" y="169481"/>
                  </a:lnTo>
                  <a:lnTo>
                    <a:pt x="155232" y="175818"/>
                  </a:lnTo>
                  <a:lnTo>
                    <a:pt x="163156" y="183743"/>
                  </a:lnTo>
                  <a:lnTo>
                    <a:pt x="170256" y="189953"/>
                  </a:lnTo>
                  <a:lnTo>
                    <a:pt x="177203" y="194233"/>
                  </a:lnTo>
                  <a:lnTo>
                    <a:pt x="183870" y="196443"/>
                  </a:lnTo>
                  <a:lnTo>
                    <a:pt x="190055" y="196443"/>
                  </a:lnTo>
                  <a:lnTo>
                    <a:pt x="196888" y="190741"/>
                  </a:lnTo>
                  <a:lnTo>
                    <a:pt x="202946" y="185521"/>
                  </a:lnTo>
                  <a:lnTo>
                    <a:pt x="208127" y="180594"/>
                  </a:lnTo>
                  <a:lnTo>
                    <a:pt x="210045" y="178371"/>
                  </a:lnTo>
                  <a:lnTo>
                    <a:pt x="209092" y="177406"/>
                  </a:lnTo>
                  <a:lnTo>
                    <a:pt x="209092" y="175818"/>
                  </a:lnTo>
                  <a:lnTo>
                    <a:pt x="212255" y="175818"/>
                  </a:lnTo>
                  <a:lnTo>
                    <a:pt x="210045" y="178371"/>
                  </a:lnTo>
                  <a:lnTo>
                    <a:pt x="224929" y="193243"/>
                  </a:lnTo>
                  <a:lnTo>
                    <a:pt x="231279" y="196443"/>
                  </a:lnTo>
                  <a:lnTo>
                    <a:pt x="234429" y="199580"/>
                  </a:lnTo>
                  <a:lnTo>
                    <a:pt x="239179" y="201168"/>
                  </a:lnTo>
                  <a:lnTo>
                    <a:pt x="243928" y="201168"/>
                  </a:lnTo>
                  <a:lnTo>
                    <a:pt x="247103" y="199580"/>
                  </a:lnTo>
                  <a:lnTo>
                    <a:pt x="252425" y="194233"/>
                  </a:lnTo>
                  <a:lnTo>
                    <a:pt x="258978" y="187502"/>
                  </a:lnTo>
                  <a:lnTo>
                    <a:pt x="266700" y="179311"/>
                  </a:lnTo>
                  <a:lnTo>
                    <a:pt x="269862" y="175818"/>
                  </a:lnTo>
                  <a:lnTo>
                    <a:pt x="275615" y="169481"/>
                  </a:lnTo>
                  <a:lnTo>
                    <a:pt x="275615" y="164731"/>
                  </a:lnTo>
                  <a:close/>
                </a:path>
                <a:path w="702309" h="534035">
                  <a:moveTo>
                    <a:pt x="370649" y="104546"/>
                  </a:moveTo>
                  <a:lnTo>
                    <a:pt x="369062" y="101371"/>
                  </a:lnTo>
                  <a:lnTo>
                    <a:pt x="365899" y="99796"/>
                  </a:lnTo>
                  <a:lnTo>
                    <a:pt x="357974" y="99796"/>
                  </a:lnTo>
                  <a:lnTo>
                    <a:pt x="354812" y="104546"/>
                  </a:lnTo>
                  <a:lnTo>
                    <a:pt x="350062" y="109296"/>
                  </a:lnTo>
                  <a:lnTo>
                    <a:pt x="346887" y="115633"/>
                  </a:lnTo>
                  <a:lnTo>
                    <a:pt x="345313" y="117221"/>
                  </a:lnTo>
                  <a:lnTo>
                    <a:pt x="343725" y="121970"/>
                  </a:lnTo>
                  <a:lnTo>
                    <a:pt x="340550" y="129882"/>
                  </a:lnTo>
                  <a:lnTo>
                    <a:pt x="337388" y="134632"/>
                  </a:lnTo>
                  <a:lnTo>
                    <a:pt x="334276" y="142405"/>
                  </a:lnTo>
                  <a:lnTo>
                    <a:pt x="334225" y="152057"/>
                  </a:lnTo>
                  <a:lnTo>
                    <a:pt x="332638" y="159981"/>
                  </a:lnTo>
                  <a:lnTo>
                    <a:pt x="332638" y="169481"/>
                  </a:lnTo>
                  <a:lnTo>
                    <a:pt x="331050" y="175818"/>
                  </a:lnTo>
                  <a:lnTo>
                    <a:pt x="330923" y="179311"/>
                  </a:lnTo>
                  <a:lnTo>
                    <a:pt x="330809" y="182702"/>
                  </a:lnTo>
                  <a:lnTo>
                    <a:pt x="329717" y="195872"/>
                  </a:lnTo>
                  <a:lnTo>
                    <a:pt x="316801" y="221754"/>
                  </a:lnTo>
                  <a:lnTo>
                    <a:pt x="308876" y="226504"/>
                  </a:lnTo>
                  <a:lnTo>
                    <a:pt x="302539" y="228092"/>
                  </a:lnTo>
                  <a:lnTo>
                    <a:pt x="297789" y="223342"/>
                  </a:lnTo>
                  <a:lnTo>
                    <a:pt x="297789" y="221754"/>
                  </a:lnTo>
                  <a:lnTo>
                    <a:pt x="296202" y="220167"/>
                  </a:lnTo>
                  <a:lnTo>
                    <a:pt x="294614" y="217004"/>
                  </a:lnTo>
                  <a:lnTo>
                    <a:pt x="291452" y="215417"/>
                  </a:lnTo>
                  <a:lnTo>
                    <a:pt x="286702" y="213842"/>
                  </a:lnTo>
                  <a:lnTo>
                    <a:pt x="280136" y="221234"/>
                  </a:lnTo>
                  <a:lnTo>
                    <a:pt x="274624" y="226707"/>
                  </a:lnTo>
                  <a:lnTo>
                    <a:pt x="269989" y="230098"/>
                  </a:lnTo>
                  <a:lnTo>
                    <a:pt x="266103" y="231267"/>
                  </a:lnTo>
                  <a:lnTo>
                    <a:pt x="266103" y="229679"/>
                  </a:lnTo>
                  <a:lnTo>
                    <a:pt x="264528" y="228092"/>
                  </a:lnTo>
                  <a:lnTo>
                    <a:pt x="262940" y="224929"/>
                  </a:lnTo>
                  <a:lnTo>
                    <a:pt x="258191" y="223342"/>
                  </a:lnTo>
                  <a:lnTo>
                    <a:pt x="253441" y="223342"/>
                  </a:lnTo>
                  <a:lnTo>
                    <a:pt x="250266" y="226504"/>
                  </a:lnTo>
                  <a:lnTo>
                    <a:pt x="240766" y="240766"/>
                  </a:lnTo>
                  <a:lnTo>
                    <a:pt x="236016" y="243928"/>
                  </a:lnTo>
                  <a:lnTo>
                    <a:pt x="231254" y="245516"/>
                  </a:lnTo>
                  <a:lnTo>
                    <a:pt x="223342" y="243928"/>
                  </a:lnTo>
                  <a:lnTo>
                    <a:pt x="223342" y="239179"/>
                  </a:lnTo>
                  <a:lnTo>
                    <a:pt x="221754" y="236016"/>
                  </a:lnTo>
                  <a:lnTo>
                    <a:pt x="218592" y="234429"/>
                  </a:lnTo>
                  <a:lnTo>
                    <a:pt x="212255" y="234429"/>
                  </a:lnTo>
                  <a:lnTo>
                    <a:pt x="207505" y="240766"/>
                  </a:lnTo>
                  <a:lnTo>
                    <a:pt x="204330" y="248691"/>
                  </a:lnTo>
                  <a:lnTo>
                    <a:pt x="204330" y="258191"/>
                  </a:lnTo>
                  <a:lnTo>
                    <a:pt x="203479" y="264083"/>
                  </a:lnTo>
                  <a:lnTo>
                    <a:pt x="203415" y="264515"/>
                  </a:lnTo>
                  <a:lnTo>
                    <a:pt x="202984" y="271005"/>
                  </a:lnTo>
                  <a:lnTo>
                    <a:pt x="202946" y="271449"/>
                  </a:lnTo>
                  <a:lnTo>
                    <a:pt x="202844" y="276402"/>
                  </a:lnTo>
                  <a:lnTo>
                    <a:pt x="202755" y="318376"/>
                  </a:lnTo>
                  <a:lnTo>
                    <a:pt x="196469" y="350723"/>
                  </a:lnTo>
                  <a:lnTo>
                    <a:pt x="166662" y="402348"/>
                  </a:lnTo>
                  <a:lnTo>
                    <a:pt x="129197" y="428739"/>
                  </a:lnTo>
                  <a:lnTo>
                    <a:pt x="85534" y="438759"/>
                  </a:lnTo>
                  <a:lnTo>
                    <a:pt x="76301" y="438188"/>
                  </a:lnTo>
                  <a:lnTo>
                    <a:pt x="40297" y="423113"/>
                  </a:lnTo>
                  <a:lnTo>
                    <a:pt x="26949" y="378764"/>
                  </a:lnTo>
                  <a:lnTo>
                    <a:pt x="26936" y="378574"/>
                  </a:lnTo>
                  <a:lnTo>
                    <a:pt x="28092" y="363131"/>
                  </a:lnTo>
                  <a:lnTo>
                    <a:pt x="31483" y="345300"/>
                  </a:lnTo>
                  <a:lnTo>
                    <a:pt x="36957" y="325107"/>
                  </a:lnTo>
                  <a:lnTo>
                    <a:pt x="44361" y="302539"/>
                  </a:lnTo>
                  <a:lnTo>
                    <a:pt x="45935" y="297789"/>
                  </a:lnTo>
                  <a:lnTo>
                    <a:pt x="45935" y="293039"/>
                  </a:lnTo>
                  <a:lnTo>
                    <a:pt x="14033" y="332511"/>
                  </a:lnTo>
                  <a:lnTo>
                    <a:pt x="1511" y="386511"/>
                  </a:lnTo>
                  <a:lnTo>
                    <a:pt x="0" y="410248"/>
                  </a:lnTo>
                  <a:lnTo>
                    <a:pt x="304" y="421335"/>
                  </a:lnTo>
                  <a:lnTo>
                    <a:pt x="10223" y="462864"/>
                  </a:lnTo>
                  <a:lnTo>
                    <a:pt x="42964" y="494195"/>
                  </a:lnTo>
                  <a:lnTo>
                    <a:pt x="60198" y="498944"/>
                  </a:lnTo>
                  <a:lnTo>
                    <a:pt x="71285" y="498944"/>
                  </a:lnTo>
                  <a:lnTo>
                    <a:pt x="116420" y="489254"/>
                  </a:lnTo>
                  <a:lnTo>
                    <a:pt x="156819" y="459346"/>
                  </a:lnTo>
                  <a:lnTo>
                    <a:pt x="185966" y="422198"/>
                  </a:lnTo>
                  <a:lnTo>
                    <a:pt x="207111" y="381939"/>
                  </a:lnTo>
                  <a:lnTo>
                    <a:pt x="220522" y="338404"/>
                  </a:lnTo>
                  <a:lnTo>
                    <a:pt x="226517" y="291452"/>
                  </a:lnTo>
                  <a:lnTo>
                    <a:pt x="226517" y="280365"/>
                  </a:lnTo>
                  <a:lnTo>
                    <a:pt x="235445" y="279425"/>
                  </a:lnTo>
                  <a:lnTo>
                    <a:pt x="243332" y="276402"/>
                  </a:lnTo>
                  <a:lnTo>
                    <a:pt x="250342" y="271005"/>
                  </a:lnTo>
                  <a:lnTo>
                    <a:pt x="255714" y="264083"/>
                  </a:lnTo>
                  <a:lnTo>
                    <a:pt x="253441" y="262940"/>
                  </a:lnTo>
                  <a:lnTo>
                    <a:pt x="256603" y="262940"/>
                  </a:lnTo>
                  <a:lnTo>
                    <a:pt x="255714" y="264083"/>
                  </a:lnTo>
                  <a:lnTo>
                    <a:pt x="256603" y="264515"/>
                  </a:lnTo>
                  <a:lnTo>
                    <a:pt x="266103" y="264515"/>
                  </a:lnTo>
                  <a:lnTo>
                    <a:pt x="270865" y="262940"/>
                  </a:lnTo>
                  <a:lnTo>
                    <a:pt x="275615" y="258191"/>
                  </a:lnTo>
                  <a:lnTo>
                    <a:pt x="280365" y="255016"/>
                  </a:lnTo>
                  <a:lnTo>
                    <a:pt x="285115" y="250266"/>
                  </a:lnTo>
                  <a:lnTo>
                    <a:pt x="288290" y="250266"/>
                  </a:lnTo>
                  <a:lnTo>
                    <a:pt x="293039" y="253428"/>
                  </a:lnTo>
                  <a:lnTo>
                    <a:pt x="294614" y="253428"/>
                  </a:lnTo>
                  <a:lnTo>
                    <a:pt x="297789" y="255016"/>
                  </a:lnTo>
                  <a:lnTo>
                    <a:pt x="300951" y="255016"/>
                  </a:lnTo>
                  <a:lnTo>
                    <a:pt x="311327" y="252984"/>
                  </a:lnTo>
                  <a:lnTo>
                    <a:pt x="315772" y="250266"/>
                  </a:lnTo>
                  <a:lnTo>
                    <a:pt x="320954" y="247103"/>
                  </a:lnTo>
                  <a:lnTo>
                    <a:pt x="322414" y="245516"/>
                  </a:lnTo>
                  <a:lnTo>
                    <a:pt x="329692" y="237642"/>
                  </a:lnTo>
                  <a:lnTo>
                    <a:pt x="333552" y="231267"/>
                  </a:lnTo>
                  <a:lnTo>
                    <a:pt x="335470" y="228092"/>
                  </a:lnTo>
                  <a:lnTo>
                    <a:pt x="337388" y="224929"/>
                  </a:lnTo>
                  <a:lnTo>
                    <a:pt x="346024" y="212674"/>
                  </a:lnTo>
                  <a:lnTo>
                    <a:pt x="352920" y="199580"/>
                  </a:lnTo>
                  <a:lnTo>
                    <a:pt x="368617" y="121970"/>
                  </a:lnTo>
                  <a:lnTo>
                    <a:pt x="370027" y="110883"/>
                  </a:lnTo>
                  <a:lnTo>
                    <a:pt x="370649" y="104546"/>
                  </a:lnTo>
                  <a:close/>
                </a:path>
                <a:path w="702309" h="534035">
                  <a:moveTo>
                    <a:pt x="400748" y="6337"/>
                  </a:moveTo>
                  <a:lnTo>
                    <a:pt x="395998" y="3175"/>
                  </a:lnTo>
                  <a:lnTo>
                    <a:pt x="389661" y="0"/>
                  </a:lnTo>
                  <a:lnTo>
                    <a:pt x="383324" y="0"/>
                  </a:lnTo>
                  <a:lnTo>
                    <a:pt x="348678" y="22567"/>
                  </a:lnTo>
                  <a:lnTo>
                    <a:pt x="338975" y="38011"/>
                  </a:lnTo>
                  <a:lnTo>
                    <a:pt x="333057" y="45415"/>
                  </a:lnTo>
                  <a:lnTo>
                    <a:pt x="324916" y="50888"/>
                  </a:lnTo>
                  <a:lnTo>
                    <a:pt x="314693" y="54279"/>
                  </a:lnTo>
                  <a:lnTo>
                    <a:pt x="302539" y="55435"/>
                  </a:lnTo>
                  <a:lnTo>
                    <a:pt x="296202" y="63360"/>
                  </a:lnTo>
                  <a:lnTo>
                    <a:pt x="293039" y="69697"/>
                  </a:lnTo>
                  <a:lnTo>
                    <a:pt x="289864" y="72859"/>
                  </a:lnTo>
                  <a:lnTo>
                    <a:pt x="289864" y="77622"/>
                  </a:lnTo>
                  <a:lnTo>
                    <a:pt x="286702" y="80784"/>
                  </a:lnTo>
                  <a:lnTo>
                    <a:pt x="285115" y="85534"/>
                  </a:lnTo>
                  <a:lnTo>
                    <a:pt x="283527" y="88709"/>
                  </a:lnTo>
                  <a:lnTo>
                    <a:pt x="283527" y="93459"/>
                  </a:lnTo>
                  <a:lnTo>
                    <a:pt x="293039" y="98209"/>
                  </a:lnTo>
                  <a:lnTo>
                    <a:pt x="300951" y="99796"/>
                  </a:lnTo>
                  <a:lnTo>
                    <a:pt x="307289" y="98209"/>
                  </a:lnTo>
                  <a:lnTo>
                    <a:pt x="341947" y="63728"/>
                  </a:lnTo>
                  <a:lnTo>
                    <a:pt x="348475" y="55245"/>
                  </a:lnTo>
                  <a:lnTo>
                    <a:pt x="353822" y="48831"/>
                  </a:lnTo>
                  <a:lnTo>
                    <a:pt x="357974" y="44348"/>
                  </a:lnTo>
                  <a:lnTo>
                    <a:pt x="361149" y="42773"/>
                  </a:lnTo>
                  <a:lnTo>
                    <a:pt x="378574" y="42773"/>
                  </a:lnTo>
                  <a:lnTo>
                    <a:pt x="385368" y="32397"/>
                  </a:lnTo>
                  <a:lnTo>
                    <a:pt x="391439" y="22771"/>
                  </a:lnTo>
                  <a:lnTo>
                    <a:pt x="396608" y="14033"/>
                  </a:lnTo>
                  <a:lnTo>
                    <a:pt x="400748" y="6337"/>
                  </a:lnTo>
                  <a:close/>
                </a:path>
                <a:path w="702309" h="534035">
                  <a:moveTo>
                    <a:pt x="408660" y="199580"/>
                  </a:moveTo>
                  <a:lnTo>
                    <a:pt x="405498" y="193243"/>
                  </a:lnTo>
                  <a:lnTo>
                    <a:pt x="400748" y="193243"/>
                  </a:lnTo>
                  <a:lnTo>
                    <a:pt x="394411" y="196418"/>
                  </a:lnTo>
                  <a:lnTo>
                    <a:pt x="379361" y="228688"/>
                  </a:lnTo>
                  <a:lnTo>
                    <a:pt x="373468" y="242519"/>
                  </a:lnTo>
                  <a:lnTo>
                    <a:pt x="369062" y="255016"/>
                  </a:lnTo>
                  <a:lnTo>
                    <a:pt x="369112" y="278180"/>
                  </a:lnTo>
                  <a:lnTo>
                    <a:pt x="369455" y="300164"/>
                  </a:lnTo>
                  <a:lnTo>
                    <a:pt x="370395" y="320954"/>
                  </a:lnTo>
                  <a:lnTo>
                    <a:pt x="372237" y="340550"/>
                  </a:lnTo>
                  <a:lnTo>
                    <a:pt x="371017" y="361048"/>
                  </a:lnTo>
                  <a:lnTo>
                    <a:pt x="369658" y="377380"/>
                  </a:lnTo>
                  <a:lnTo>
                    <a:pt x="367995" y="389559"/>
                  </a:lnTo>
                  <a:lnTo>
                    <a:pt x="365899" y="397573"/>
                  </a:lnTo>
                  <a:lnTo>
                    <a:pt x="365899" y="403910"/>
                  </a:lnTo>
                  <a:lnTo>
                    <a:pt x="367474" y="408660"/>
                  </a:lnTo>
                  <a:lnTo>
                    <a:pt x="370649" y="410248"/>
                  </a:lnTo>
                  <a:lnTo>
                    <a:pt x="372237" y="411835"/>
                  </a:lnTo>
                  <a:lnTo>
                    <a:pt x="378574" y="411835"/>
                  </a:lnTo>
                  <a:lnTo>
                    <a:pt x="381736" y="408660"/>
                  </a:lnTo>
                  <a:lnTo>
                    <a:pt x="397967" y="366687"/>
                  </a:lnTo>
                  <a:lnTo>
                    <a:pt x="403910" y="331050"/>
                  </a:lnTo>
                  <a:lnTo>
                    <a:pt x="403910" y="272440"/>
                  </a:lnTo>
                  <a:lnTo>
                    <a:pt x="404164" y="257860"/>
                  </a:lnTo>
                  <a:lnTo>
                    <a:pt x="405498" y="223342"/>
                  </a:lnTo>
                  <a:lnTo>
                    <a:pt x="407085" y="213842"/>
                  </a:lnTo>
                  <a:lnTo>
                    <a:pt x="408660" y="205917"/>
                  </a:lnTo>
                  <a:lnTo>
                    <a:pt x="408660" y="199580"/>
                  </a:lnTo>
                  <a:close/>
                </a:path>
                <a:path w="702309" h="534035">
                  <a:moveTo>
                    <a:pt x="586066" y="494195"/>
                  </a:moveTo>
                  <a:lnTo>
                    <a:pt x="552805" y="464096"/>
                  </a:lnTo>
                  <a:lnTo>
                    <a:pt x="548055" y="464096"/>
                  </a:lnTo>
                  <a:lnTo>
                    <a:pt x="540385" y="471805"/>
                  </a:lnTo>
                  <a:lnTo>
                    <a:pt x="534187" y="478155"/>
                  </a:lnTo>
                  <a:lnTo>
                    <a:pt x="529780" y="483031"/>
                  </a:lnTo>
                  <a:lnTo>
                    <a:pt x="527456" y="486283"/>
                  </a:lnTo>
                  <a:lnTo>
                    <a:pt x="521220" y="481203"/>
                  </a:lnTo>
                  <a:lnTo>
                    <a:pt x="514388" y="475386"/>
                  </a:lnTo>
                  <a:lnTo>
                    <a:pt x="506971" y="468680"/>
                  </a:lnTo>
                  <a:lnTo>
                    <a:pt x="498944" y="460933"/>
                  </a:lnTo>
                  <a:lnTo>
                    <a:pt x="492607" y="459346"/>
                  </a:lnTo>
                  <a:lnTo>
                    <a:pt x="462521" y="491032"/>
                  </a:lnTo>
                  <a:lnTo>
                    <a:pt x="460933" y="495782"/>
                  </a:lnTo>
                  <a:lnTo>
                    <a:pt x="464108" y="500532"/>
                  </a:lnTo>
                  <a:lnTo>
                    <a:pt x="465683" y="505282"/>
                  </a:lnTo>
                  <a:lnTo>
                    <a:pt x="470484" y="508508"/>
                  </a:lnTo>
                  <a:lnTo>
                    <a:pt x="478358" y="516369"/>
                  </a:lnTo>
                  <a:lnTo>
                    <a:pt x="484695" y="519544"/>
                  </a:lnTo>
                  <a:lnTo>
                    <a:pt x="487870" y="524294"/>
                  </a:lnTo>
                  <a:lnTo>
                    <a:pt x="492607" y="525868"/>
                  </a:lnTo>
                  <a:lnTo>
                    <a:pt x="498944" y="525868"/>
                  </a:lnTo>
                  <a:lnTo>
                    <a:pt x="506641" y="519099"/>
                  </a:lnTo>
                  <a:lnTo>
                    <a:pt x="513003" y="513207"/>
                  </a:lnTo>
                  <a:lnTo>
                    <a:pt x="517880" y="508508"/>
                  </a:lnTo>
                  <a:lnTo>
                    <a:pt x="520242" y="506158"/>
                  </a:lnTo>
                  <a:lnTo>
                    <a:pt x="519544" y="505282"/>
                  </a:lnTo>
                  <a:lnTo>
                    <a:pt x="521119" y="505282"/>
                  </a:lnTo>
                  <a:lnTo>
                    <a:pt x="520242" y="506158"/>
                  </a:lnTo>
                  <a:lnTo>
                    <a:pt x="525881" y="513207"/>
                  </a:lnTo>
                  <a:lnTo>
                    <a:pt x="532218" y="517956"/>
                  </a:lnTo>
                  <a:lnTo>
                    <a:pt x="536968" y="522706"/>
                  </a:lnTo>
                  <a:lnTo>
                    <a:pt x="544880" y="527456"/>
                  </a:lnTo>
                  <a:lnTo>
                    <a:pt x="551218" y="530631"/>
                  </a:lnTo>
                  <a:lnTo>
                    <a:pt x="555967" y="529043"/>
                  </a:lnTo>
                  <a:lnTo>
                    <a:pt x="584479" y="500532"/>
                  </a:lnTo>
                  <a:lnTo>
                    <a:pt x="586066" y="497370"/>
                  </a:lnTo>
                  <a:lnTo>
                    <a:pt x="586066" y="494195"/>
                  </a:lnTo>
                  <a:close/>
                </a:path>
                <a:path w="702309" h="534035">
                  <a:moveTo>
                    <a:pt x="668439" y="497370"/>
                  </a:moveTo>
                  <a:lnTo>
                    <a:pt x="660412" y="491401"/>
                  </a:lnTo>
                  <a:lnTo>
                    <a:pt x="652983" y="485292"/>
                  </a:lnTo>
                  <a:lnTo>
                    <a:pt x="646163" y="478878"/>
                  </a:lnTo>
                  <a:lnTo>
                    <a:pt x="639927" y="472020"/>
                  </a:lnTo>
                  <a:lnTo>
                    <a:pt x="635165" y="468858"/>
                  </a:lnTo>
                  <a:lnTo>
                    <a:pt x="625970" y="477151"/>
                  </a:lnTo>
                  <a:lnTo>
                    <a:pt x="617347" y="485292"/>
                  </a:lnTo>
                  <a:lnTo>
                    <a:pt x="609333" y="493141"/>
                  </a:lnTo>
                  <a:lnTo>
                    <a:pt x="601903" y="500532"/>
                  </a:lnTo>
                  <a:lnTo>
                    <a:pt x="603491" y="506869"/>
                  </a:lnTo>
                  <a:lnTo>
                    <a:pt x="609828" y="516369"/>
                  </a:lnTo>
                  <a:lnTo>
                    <a:pt x="614578" y="521119"/>
                  </a:lnTo>
                  <a:lnTo>
                    <a:pt x="627253" y="530631"/>
                  </a:lnTo>
                  <a:lnTo>
                    <a:pt x="633590" y="533793"/>
                  </a:lnTo>
                  <a:lnTo>
                    <a:pt x="638340" y="532206"/>
                  </a:lnTo>
                  <a:lnTo>
                    <a:pt x="658926" y="511619"/>
                  </a:lnTo>
                  <a:lnTo>
                    <a:pt x="658926" y="513207"/>
                  </a:lnTo>
                  <a:lnTo>
                    <a:pt x="660514" y="511619"/>
                  </a:lnTo>
                  <a:lnTo>
                    <a:pt x="663676" y="510032"/>
                  </a:lnTo>
                  <a:lnTo>
                    <a:pt x="666851" y="506869"/>
                  </a:lnTo>
                  <a:lnTo>
                    <a:pt x="668439" y="502119"/>
                  </a:lnTo>
                  <a:lnTo>
                    <a:pt x="668439" y="497370"/>
                  </a:lnTo>
                  <a:close/>
                </a:path>
                <a:path w="702309" h="534035">
                  <a:moveTo>
                    <a:pt x="687438" y="302539"/>
                  </a:moveTo>
                  <a:lnTo>
                    <a:pt x="685863" y="297789"/>
                  </a:lnTo>
                  <a:lnTo>
                    <a:pt x="682688" y="294614"/>
                  </a:lnTo>
                  <a:lnTo>
                    <a:pt x="677938" y="294614"/>
                  </a:lnTo>
                  <a:lnTo>
                    <a:pt x="674763" y="296202"/>
                  </a:lnTo>
                  <a:lnTo>
                    <a:pt x="673188" y="297789"/>
                  </a:lnTo>
                  <a:lnTo>
                    <a:pt x="663676" y="312039"/>
                  </a:lnTo>
                  <a:lnTo>
                    <a:pt x="658926" y="318376"/>
                  </a:lnTo>
                  <a:lnTo>
                    <a:pt x="652589" y="324713"/>
                  </a:lnTo>
                  <a:lnTo>
                    <a:pt x="649427" y="324713"/>
                  </a:lnTo>
                  <a:lnTo>
                    <a:pt x="647839" y="323126"/>
                  </a:lnTo>
                  <a:lnTo>
                    <a:pt x="638340" y="319963"/>
                  </a:lnTo>
                  <a:lnTo>
                    <a:pt x="624078" y="319963"/>
                  </a:lnTo>
                  <a:lnTo>
                    <a:pt x="616165" y="323126"/>
                  </a:lnTo>
                  <a:lnTo>
                    <a:pt x="611416" y="331050"/>
                  </a:lnTo>
                  <a:lnTo>
                    <a:pt x="600417" y="345846"/>
                  </a:lnTo>
                  <a:lnTo>
                    <a:pt x="588835" y="356793"/>
                  </a:lnTo>
                  <a:lnTo>
                    <a:pt x="576668" y="363575"/>
                  </a:lnTo>
                  <a:lnTo>
                    <a:pt x="563892" y="365899"/>
                  </a:lnTo>
                  <a:lnTo>
                    <a:pt x="554761" y="365010"/>
                  </a:lnTo>
                  <a:lnTo>
                    <a:pt x="532218" y="346887"/>
                  </a:lnTo>
                  <a:lnTo>
                    <a:pt x="532218" y="319963"/>
                  </a:lnTo>
                  <a:lnTo>
                    <a:pt x="535381" y="310464"/>
                  </a:lnTo>
                  <a:lnTo>
                    <a:pt x="535381" y="304126"/>
                  </a:lnTo>
                  <a:lnTo>
                    <a:pt x="538543" y="296202"/>
                  </a:lnTo>
                  <a:lnTo>
                    <a:pt x="540131" y="289864"/>
                  </a:lnTo>
                  <a:lnTo>
                    <a:pt x="540131" y="275615"/>
                  </a:lnTo>
                  <a:lnTo>
                    <a:pt x="536968" y="272440"/>
                  </a:lnTo>
                  <a:lnTo>
                    <a:pt x="529043" y="272440"/>
                  </a:lnTo>
                  <a:lnTo>
                    <a:pt x="510032" y="313626"/>
                  </a:lnTo>
                  <a:lnTo>
                    <a:pt x="500532" y="342138"/>
                  </a:lnTo>
                  <a:lnTo>
                    <a:pt x="495249" y="354418"/>
                  </a:lnTo>
                  <a:lnTo>
                    <a:pt x="452399" y="400748"/>
                  </a:lnTo>
                  <a:lnTo>
                    <a:pt x="427672" y="414997"/>
                  </a:lnTo>
                  <a:lnTo>
                    <a:pt x="417842" y="420662"/>
                  </a:lnTo>
                  <a:lnTo>
                    <a:pt x="409651" y="425894"/>
                  </a:lnTo>
                  <a:lnTo>
                    <a:pt x="402945" y="430809"/>
                  </a:lnTo>
                  <a:lnTo>
                    <a:pt x="397573" y="435584"/>
                  </a:lnTo>
                  <a:lnTo>
                    <a:pt x="395998" y="440347"/>
                  </a:lnTo>
                  <a:lnTo>
                    <a:pt x="397573" y="445096"/>
                  </a:lnTo>
                  <a:lnTo>
                    <a:pt x="400748" y="446684"/>
                  </a:lnTo>
                  <a:lnTo>
                    <a:pt x="421805" y="443115"/>
                  </a:lnTo>
                  <a:lnTo>
                    <a:pt x="465683" y="432422"/>
                  </a:lnTo>
                  <a:lnTo>
                    <a:pt x="500303" y="402450"/>
                  </a:lnTo>
                  <a:lnTo>
                    <a:pt x="506666" y="388277"/>
                  </a:lnTo>
                  <a:lnTo>
                    <a:pt x="508381" y="384238"/>
                  </a:lnTo>
                  <a:lnTo>
                    <a:pt x="507885" y="377875"/>
                  </a:lnTo>
                  <a:lnTo>
                    <a:pt x="508431" y="367880"/>
                  </a:lnTo>
                  <a:lnTo>
                    <a:pt x="508457" y="367487"/>
                  </a:lnTo>
                  <a:lnTo>
                    <a:pt x="514794" y="367487"/>
                  </a:lnTo>
                  <a:lnTo>
                    <a:pt x="511543" y="376758"/>
                  </a:lnTo>
                  <a:lnTo>
                    <a:pt x="508381" y="384238"/>
                  </a:lnTo>
                  <a:lnTo>
                    <a:pt x="508647" y="387680"/>
                  </a:lnTo>
                  <a:lnTo>
                    <a:pt x="510908" y="396887"/>
                  </a:lnTo>
                  <a:lnTo>
                    <a:pt x="514794" y="405498"/>
                  </a:lnTo>
                  <a:lnTo>
                    <a:pt x="519493" y="414058"/>
                  </a:lnTo>
                  <a:lnTo>
                    <a:pt x="526402" y="420662"/>
                  </a:lnTo>
                  <a:lnTo>
                    <a:pt x="526529" y="420662"/>
                  </a:lnTo>
                  <a:lnTo>
                    <a:pt x="534835" y="424649"/>
                  </a:lnTo>
                  <a:lnTo>
                    <a:pt x="574776" y="417576"/>
                  </a:lnTo>
                  <a:lnTo>
                    <a:pt x="603465" y="381787"/>
                  </a:lnTo>
                  <a:lnTo>
                    <a:pt x="608241" y="370649"/>
                  </a:lnTo>
                  <a:lnTo>
                    <a:pt x="610146" y="367487"/>
                  </a:lnTo>
                  <a:lnTo>
                    <a:pt x="611098" y="365899"/>
                  </a:lnTo>
                  <a:lnTo>
                    <a:pt x="612990" y="362724"/>
                  </a:lnTo>
                  <a:lnTo>
                    <a:pt x="616165" y="356400"/>
                  </a:lnTo>
                  <a:lnTo>
                    <a:pt x="619328" y="353225"/>
                  </a:lnTo>
                  <a:lnTo>
                    <a:pt x="620915" y="353225"/>
                  </a:lnTo>
                  <a:lnTo>
                    <a:pt x="620915" y="351637"/>
                  </a:lnTo>
                  <a:lnTo>
                    <a:pt x="622503" y="351637"/>
                  </a:lnTo>
                  <a:lnTo>
                    <a:pt x="624078" y="353225"/>
                  </a:lnTo>
                  <a:lnTo>
                    <a:pt x="630415" y="356400"/>
                  </a:lnTo>
                  <a:lnTo>
                    <a:pt x="633590" y="356400"/>
                  </a:lnTo>
                  <a:lnTo>
                    <a:pt x="635165" y="357974"/>
                  </a:lnTo>
                  <a:lnTo>
                    <a:pt x="641502" y="357974"/>
                  </a:lnTo>
                  <a:lnTo>
                    <a:pt x="648360" y="357085"/>
                  </a:lnTo>
                  <a:lnTo>
                    <a:pt x="654773" y="354418"/>
                  </a:lnTo>
                  <a:lnTo>
                    <a:pt x="658571" y="351637"/>
                  </a:lnTo>
                  <a:lnTo>
                    <a:pt x="660882" y="349961"/>
                  </a:lnTo>
                  <a:lnTo>
                    <a:pt x="666851" y="343725"/>
                  </a:lnTo>
                  <a:lnTo>
                    <a:pt x="669544" y="338010"/>
                  </a:lnTo>
                  <a:lnTo>
                    <a:pt x="672985" y="332435"/>
                  </a:lnTo>
                  <a:lnTo>
                    <a:pt x="677316" y="326567"/>
                  </a:lnTo>
                  <a:lnTo>
                    <a:pt x="678827" y="324713"/>
                  </a:lnTo>
                  <a:lnTo>
                    <a:pt x="682688" y="319963"/>
                  </a:lnTo>
                  <a:lnTo>
                    <a:pt x="687438" y="310464"/>
                  </a:lnTo>
                  <a:lnTo>
                    <a:pt x="687438" y="302539"/>
                  </a:lnTo>
                  <a:close/>
                </a:path>
                <a:path w="702309" h="534035">
                  <a:moveTo>
                    <a:pt x="701700" y="440347"/>
                  </a:moveTo>
                  <a:lnTo>
                    <a:pt x="670013" y="411835"/>
                  </a:lnTo>
                  <a:lnTo>
                    <a:pt x="663676" y="411835"/>
                  </a:lnTo>
                  <a:lnTo>
                    <a:pt x="642937" y="432574"/>
                  </a:lnTo>
                  <a:lnTo>
                    <a:pt x="644677" y="434009"/>
                  </a:lnTo>
                  <a:lnTo>
                    <a:pt x="641502" y="434009"/>
                  </a:lnTo>
                  <a:lnTo>
                    <a:pt x="642937" y="432574"/>
                  </a:lnTo>
                  <a:lnTo>
                    <a:pt x="638187" y="428663"/>
                  </a:lnTo>
                  <a:lnTo>
                    <a:pt x="630809" y="422122"/>
                  </a:lnTo>
                  <a:lnTo>
                    <a:pt x="622846" y="414401"/>
                  </a:lnTo>
                  <a:lnTo>
                    <a:pt x="614578" y="405498"/>
                  </a:lnTo>
                  <a:lnTo>
                    <a:pt x="606653" y="405498"/>
                  </a:lnTo>
                  <a:lnTo>
                    <a:pt x="576567" y="438759"/>
                  </a:lnTo>
                  <a:lnTo>
                    <a:pt x="576567" y="445096"/>
                  </a:lnTo>
                  <a:lnTo>
                    <a:pt x="605078" y="470433"/>
                  </a:lnTo>
                  <a:lnTo>
                    <a:pt x="611416" y="472020"/>
                  </a:lnTo>
                  <a:lnTo>
                    <a:pt x="614578" y="472020"/>
                  </a:lnTo>
                  <a:lnTo>
                    <a:pt x="635165" y="451434"/>
                  </a:lnTo>
                  <a:lnTo>
                    <a:pt x="639914" y="457987"/>
                  </a:lnTo>
                  <a:lnTo>
                    <a:pt x="644677" y="463511"/>
                  </a:lnTo>
                  <a:lnTo>
                    <a:pt x="649427" y="468134"/>
                  </a:lnTo>
                  <a:lnTo>
                    <a:pt x="654177" y="472020"/>
                  </a:lnTo>
                  <a:lnTo>
                    <a:pt x="655764" y="473608"/>
                  </a:lnTo>
                  <a:lnTo>
                    <a:pt x="658926" y="475195"/>
                  </a:lnTo>
                  <a:lnTo>
                    <a:pt x="660514" y="476770"/>
                  </a:lnTo>
                  <a:lnTo>
                    <a:pt x="663676" y="478358"/>
                  </a:lnTo>
                  <a:lnTo>
                    <a:pt x="666851" y="478358"/>
                  </a:lnTo>
                  <a:lnTo>
                    <a:pt x="670013" y="476770"/>
                  </a:lnTo>
                  <a:lnTo>
                    <a:pt x="679843" y="467842"/>
                  </a:lnTo>
                  <a:lnTo>
                    <a:pt x="688035" y="459943"/>
                  </a:lnTo>
                  <a:lnTo>
                    <a:pt x="694740" y="452945"/>
                  </a:lnTo>
                  <a:lnTo>
                    <a:pt x="696036" y="451434"/>
                  </a:lnTo>
                  <a:lnTo>
                    <a:pt x="700112" y="446684"/>
                  </a:lnTo>
                  <a:lnTo>
                    <a:pt x="701700" y="440347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801233" y="488052"/>
              <a:ext cx="2983582" cy="511620"/>
            </a:xfrm>
            <a:prstGeom prst="rect">
              <a:avLst/>
            </a:prstGeom>
          </p:spPr>
        </p:pic>
      </p:grpSp>
      <p:sp>
        <p:nvSpPr>
          <p:cNvPr id="27" name="object 27"/>
          <p:cNvSpPr/>
          <p:nvPr/>
        </p:nvSpPr>
        <p:spPr>
          <a:xfrm>
            <a:off x="4389404" y="765244"/>
            <a:ext cx="361315" cy="313690"/>
          </a:xfrm>
          <a:custGeom>
            <a:avLst/>
            <a:gdLst/>
            <a:ahLst/>
            <a:cxnLst/>
            <a:rect l="l" t="t" r="r" b="b"/>
            <a:pathLst>
              <a:path w="361314" h="313690">
                <a:moveTo>
                  <a:pt x="156811" y="6336"/>
                </a:moveTo>
                <a:lnTo>
                  <a:pt x="147308" y="6336"/>
                </a:lnTo>
                <a:lnTo>
                  <a:pt x="140972" y="9503"/>
                </a:lnTo>
                <a:lnTo>
                  <a:pt x="128300" y="22175"/>
                </a:lnTo>
                <a:lnTo>
                  <a:pt x="121964" y="26927"/>
                </a:lnTo>
                <a:lnTo>
                  <a:pt x="87812" y="50390"/>
                </a:lnTo>
                <a:lnTo>
                  <a:pt x="69696" y="60191"/>
                </a:lnTo>
                <a:lnTo>
                  <a:pt x="54276" y="69695"/>
                </a:lnTo>
                <a:lnTo>
                  <a:pt x="23760" y="98207"/>
                </a:lnTo>
                <a:lnTo>
                  <a:pt x="14255" y="112463"/>
                </a:lnTo>
                <a:lnTo>
                  <a:pt x="9503" y="118795"/>
                </a:lnTo>
                <a:lnTo>
                  <a:pt x="4752" y="126716"/>
                </a:lnTo>
                <a:lnTo>
                  <a:pt x="1583" y="134636"/>
                </a:lnTo>
                <a:lnTo>
                  <a:pt x="0" y="140972"/>
                </a:lnTo>
                <a:lnTo>
                  <a:pt x="2994" y="151020"/>
                </a:lnTo>
                <a:lnTo>
                  <a:pt x="52370" y="174953"/>
                </a:lnTo>
                <a:lnTo>
                  <a:pt x="99889" y="177973"/>
                </a:lnTo>
                <a:lnTo>
                  <a:pt x="196411" y="175820"/>
                </a:lnTo>
                <a:lnTo>
                  <a:pt x="262936" y="171067"/>
                </a:lnTo>
                <a:lnTo>
                  <a:pt x="307535" y="164608"/>
                </a:lnTo>
                <a:lnTo>
                  <a:pt x="351640" y="142556"/>
                </a:lnTo>
                <a:lnTo>
                  <a:pt x="361144" y="129884"/>
                </a:lnTo>
                <a:lnTo>
                  <a:pt x="357976" y="126716"/>
                </a:lnTo>
                <a:lnTo>
                  <a:pt x="229675" y="126716"/>
                </a:lnTo>
                <a:lnTo>
                  <a:pt x="120380" y="125131"/>
                </a:lnTo>
                <a:lnTo>
                  <a:pt x="80783" y="121964"/>
                </a:lnTo>
                <a:lnTo>
                  <a:pt x="68037" y="119266"/>
                </a:lnTo>
                <a:lnTo>
                  <a:pt x="56033" y="115826"/>
                </a:lnTo>
                <a:lnTo>
                  <a:pt x="47402" y="112463"/>
                </a:lnTo>
                <a:lnTo>
                  <a:pt x="41183" y="112463"/>
                </a:lnTo>
                <a:lnTo>
                  <a:pt x="34847" y="106127"/>
                </a:lnTo>
                <a:lnTo>
                  <a:pt x="44352" y="106127"/>
                </a:lnTo>
                <a:lnTo>
                  <a:pt x="48832" y="100459"/>
                </a:lnTo>
                <a:lnTo>
                  <a:pt x="55242" y="95237"/>
                </a:lnTo>
                <a:lnTo>
                  <a:pt x="63731" y="90312"/>
                </a:lnTo>
                <a:lnTo>
                  <a:pt x="74447" y="85535"/>
                </a:lnTo>
                <a:lnTo>
                  <a:pt x="99000" y="76031"/>
                </a:lnTo>
                <a:lnTo>
                  <a:pt x="106078" y="73061"/>
                </a:lnTo>
                <a:lnTo>
                  <a:pt x="137803" y="44352"/>
                </a:lnTo>
                <a:lnTo>
                  <a:pt x="139388" y="44352"/>
                </a:lnTo>
                <a:lnTo>
                  <a:pt x="140972" y="42768"/>
                </a:lnTo>
                <a:lnTo>
                  <a:pt x="193982" y="42768"/>
                </a:lnTo>
                <a:lnTo>
                  <a:pt x="196808" y="37224"/>
                </a:lnTo>
                <a:lnTo>
                  <a:pt x="198936" y="29551"/>
                </a:lnTo>
                <a:lnTo>
                  <a:pt x="199580" y="22175"/>
                </a:lnTo>
                <a:lnTo>
                  <a:pt x="199580" y="19008"/>
                </a:lnTo>
                <a:lnTo>
                  <a:pt x="172652" y="19008"/>
                </a:lnTo>
                <a:lnTo>
                  <a:pt x="171067" y="17424"/>
                </a:lnTo>
                <a:lnTo>
                  <a:pt x="167900" y="11088"/>
                </a:lnTo>
                <a:lnTo>
                  <a:pt x="166316" y="9503"/>
                </a:lnTo>
                <a:lnTo>
                  <a:pt x="164731" y="9503"/>
                </a:lnTo>
                <a:lnTo>
                  <a:pt x="161564" y="7919"/>
                </a:lnTo>
                <a:lnTo>
                  <a:pt x="156811" y="6336"/>
                </a:lnTo>
                <a:close/>
              </a:path>
              <a:path w="361314" h="313690">
                <a:moveTo>
                  <a:pt x="354808" y="125131"/>
                </a:moveTo>
                <a:lnTo>
                  <a:pt x="351640" y="125131"/>
                </a:lnTo>
                <a:lnTo>
                  <a:pt x="321544" y="126716"/>
                </a:lnTo>
                <a:lnTo>
                  <a:pt x="357976" y="126716"/>
                </a:lnTo>
                <a:lnTo>
                  <a:pt x="354808" y="125131"/>
                </a:lnTo>
                <a:close/>
              </a:path>
              <a:path w="361314" h="313690">
                <a:moveTo>
                  <a:pt x="44352" y="111193"/>
                </a:moveTo>
                <a:lnTo>
                  <a:pt x="44352" y="112463"/>
                </a:lnTo>
                <a:lnTo>
                  <a:pt x="47402" y="112463"/>
                </a:lnTo>
                <a:lnTo>
                  <a:pt x="44920" y="111496"/>
                </a:lnTo>
                <a:lnTo>
                  <a:pt x="44352" y="111193"/>
                </a:lnTo>
                <a:close/>
              </a:path>
              <a:path w="361314" h="313690">
                <a:moveTo>
                  <a:pt x="44352" y="106127"/>
                </a:moveTo>
                <a:lnTo>
                  <a:pt x="34847" y="106127"/>
                </a:lnTo>
                <a:lnTo>
                  <a:pt x="44352" y="111193"/>
                </a:lnTo>
                <a:lnTo>
                  <a:pt x="44352" y="106127"/>
                </a:lnTo>
                <a:close/>
              </a:path>
              <a:path w="361314" h="313690">
                <a:moveTo>
                  <a:pt x="193982" y="42768"/>
                </a:moveTo>
                <a:lnTo>
                  <a:pt x="145724" y="42768"/>
                </a:lnTo>
                <a:lnTo>
                  <a:pt x="148892" y="44352"/>
                </a:lnTo>
                <a:lnTo>
                  <a:pt x="153644" y="49104"/>
                </a:lnTo>
                <a:lnTo>
                  <a:pt x="159980" y="53855"/>
                </a:lnTo>
                <a:lnTo>
                  <a:pt x="164731" y="58607"/>
                </a:lnTo>
                <a:lnTo>
                  <a:pt x="172652" y="60191"/>
                </a:lnTo>
                <a:lnTo>
                  <a:pt x="180572" y="58607"/>
                </a:lnTo>
                <a:lnTo>
                  <a:pt x="186908" y="52271"/>
                </a:lnTo>
                <a:lnTo>
                  <a:pt x="192897" y="44896"/>
                </a:lnTo>
                <a:lnTo>
                  <a:pt x="193982" y="42768"/>
                </a:lnTo>
                <a:close/>
              </a:path>
              <a:path w="361314" h="313690">
                <a:moveTo>
                  <a:pt x="183739" y="0"/>
                </a:moveTo>
                <a:lnTo>
                  <a:pt x="178988" y="3167"/>
                </a:lnTo>
                <a:lnTo>
                  <a:pt x="175820" y="7919"/>
                </a:lnTo>
                <a:lnTo>
                  <a:pt x="174236" y="14255"/>
                </a:lnTo>
                <a:lnTo>
                  <a:pt x="172652" y="17424"/>
                </a:lnTo>
                <a:lnTo>
                  <a:pt x="172652" y="19008"/>
                </a:lnTo>
                <a:lnTo>
                  <a:pt x="199580" y="19008"/>
                </a:lnTo>
                <a:lnTo>
                  <a:pt x="199580" y="17424"/>
                </a:lnTo>
                <a:lnTo>
                  <a:pt x="196411" y="7919"/>
                </a:lnTo>
                <a:lnTo>
                  <a:pt x="191660" y="1583"/>
                </a:lnTo>
                <a:lnTo>
                  <a:pt x="183739" y="0"/>
                </a:lnTo>
                <a:close/>
              </a:path>
              <a:path w="361314" h="313690">
                <a:moveTo>
                  <a:pt x="133052" y="193244"/>
                </a:moveTo>
                <a:lnTo>
                  <a:pt x="125131" y="193244"/>
                </a:lnTo>
                <a:lnTo>
                  <a:pt x="114417" y="209603"/>
                </a:lnTo>
                <a:lnTo>
                  <a:pt x="105929" y="225517"/>
                </a:lnTo>
                <a:lnTo>
                  <a:pt x="99519" y="241133"/>
                </a:lnTo>
                <a:lnTo>
                  <a:pt x="95040" y="256600"/>
                </a:lnTo>
                <a:lnTo>
                  <a:pt x="93455" y="266104"/>
                </a:lnTo>
                <a:lnTo>
                  <a:pt x="93455" y="280360"/>
                </a:lnTo>
                <a:lnTo>
                  <a:pt x="110879" y="313625"/>
                </a:lnTo>
                <a:lnTo>
                  <a:pt x="117212" y="313625"/>
                </a:lnTo>
                <a:lnTo>
                  <a:pt x="145724" y="275609"/>
                </a:lnTo>
                <a:lnTo>
                  <a:pt x="145724" y="272440"/>
                </a:lnTo>
                <a:lnTo>
                  <a:pt x="118795" y="272440"/>
                </a:lnTo>
                <a:lnTo>
                  <a:pt x="118795" y="269273"/>
                </a:lnTo>
                <a:lnTo>
                  <a:pt x="117212" y="267689"/>
                </a:lnTo>
                <a:lnTo>
                  <a:pt x="117338" y="259768"/>
                </a:lnTo>
                <a:lnTo>
                  <a:pt x="117464" y="258184"/>
                </a:lnTo>
                <a:lnTo>
                  <a:pt x="117591" y="256600"/>
                </a:lnTo>
                <a:lnTo>
                  <a:pt x="117717" y="255017"/>
                </a:lnTo>
                <a:lnTo>
                  <a:pt x="117806" y="253903"/>
                </a:lnTo>
                <a:lnTo>
                  <a:pt x="119588" y="245712"/>
                </a:lnTo>
                <a:lnTo>
                  <a:pt x="122558" y="236630"/>
                </a:lnTo>
                <a:lnTo>
                  <a:pt x="126716" y="226508"/>
                </a:lnTo>
                <a:lnTo>
                  <a:pt x="126716" y="223340"/>
                </a:lnTo>
                <a:lnTo>
                  <a:pt x="129884" y="220172"/>
                </a:lnTo>
                <a:lnTo>
                  <a:pt x="133052" y="213836"/>
                </a:lnTo>
                <a:lnTo>
                  <a:pt x="134636" y="209083"/>
                </a:lnTo>
                <a:lnTo>
                  <a:pt x="137803" y="202747"/>
                </a:lnTo>
                <a:lnTo>
                  <a:pt x="137803" y="194828"/>
                </a:lnTo>
                <a:lnTo>
                  <a:pt x="133052" y="193244"/>
                </a:lnTo>
                <a:close/>
              </a:path>
              <a:path w="361314" h="313690">
                <a:moveTo>
                  <a:pt x="129884" y="255017"/>
                </a:moveTo>
                <a:lnTo>
                  <a:pt x="125131" y="258184"/>
                </a:lnTo>
                <a:lnTo>
                  <a:pt x="121964" y="264520"/>
                </a:lnTo>
                <a:lnTo>
                  <a:pt x="120380" y="269273"/>
                </a:lnTo>
                <a:lnTo>
                  <a:pt x="118795" y="272440"/>
                </a:lnTo>
                <a:lnTo>
                  <a:pt x="145724" y="272440"/>
                </a:lnTo>
                <a:lnTo>
                  <a:pt x="145724" y="266104"/>
                </a:lnTo>
                <a:lnTo>
                  <a:pt x="142556" y="259768"/>
                </a:lnTo>
                <a:lnTo>
                  <a:pt x="137803" y="256600"/>
                </a:lnTo>
                <a:lnTo>
                  <a:pt x="129884" y="25501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3624" y="1121093"/>
            <a:ext cx="12494757" cy="772764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754504" y="1376160"/>
            <a:ext cx="2065020" cy="2636520"/>
            <a:chOff x="3754504" y="1376160"/>
            <a:chExt cx="2065020" cy="263652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88734" y="1464534"/>
              <a:ext cx="2029276" cy="254656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55876" y="1377532"/>
              <a:ext cx="2062480" cy="2633980"/>
            </a:xfrm>
            <a:custGeom>
              <a:avLst/>
              <a:gdLst/>
              <a:ahLst/>
              <a:cxnLst/>
              <a:rect l="l" t="t" r="r" b="b"/>
              <a:pathLst>
                <a:path w="2062479" h="2633979">
                  <a:moveTo>
                    <a:pt x="0" y="0"/>
                  </a:moveTo>
                  <a:lnTo>
                    <a:pt x="2062134" y="0"/>
                  </a:lnTo>
                  <a:lnTo>
                    <a:pt x="2062134" y="2633565"/>
                  </a:lnTo>
                  <a:lnTo>
                    <a:pt x="0" y="263356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44943" y="3266809"/>
            <a:ext cx="1124377" cy="345859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4285080" y="4067780"/>
            <a:ext cx="1003935" cy="283845"/>
            <a:chOff x="4285080" y="4067780"/>
            <a:chExt cx="1003935" cy="28384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11527" y="4106696"/>
              <a:ext cx="277282" cy="23674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45595" y="4067780"/>
              <a:ext cx="303530" cy="277495"/>
            </a:xfrm>
            <a:custGeom>
              <a:avLst/>
              <a:gdLst/>
              <a:ahLst/>
              <a:cxnLst/>
              <a:rect l="l" t="t" r="r" b="b"/>
              <a:pathLst>
                <a:path w="303529" h="277495">
                  <a:moveTo>
                    <a:pt x="9730" y="201066"/>
                  </a:moveTo>
                  <a:lnTo>
                    <a:pt x="8107" y="202690"/>
                  </a:lnTo>
                  <a:lnTo>
                    <a:pt x="4864" y="204309"/>
                  </a:lnTo>
                  <a:lnTo>
                    <a:pt x="4864" y="207553"/>
                  </a:lnTo>
                  <a:lnTo>
                    <a:pt x="2735" y="219690"/>
                  </a:lnTo>
                  <a:lnTo>
                    <a:pt x="1312" y="228635"/>
                  </a:lnTo>
                  <a:lnTo>
                    <a:pt x="294" y="236185"/>
                  </a:lnTo>
                  <a:lnTo>
                    <a:pt x="250" y="236743"/>
                  </a:lnTo>
                  <a:lnTo>
                    <a:pt x="125" y="238363"/>
                  </a:lnTo>
                  <a:lnTo>
                    <a:pt x="27465" y="273860"/>
                  </a:lnTo>
                  <a:lnTo>
                    <a:pt x="79456" y="277279"/>
                  </a:lnTo>
                  <a:lnTo>
                    <a:pt x="128102" y="272414"/>
                  </a:lnTo>
                  <a:lnTo>
                    <a:pt x="147205" y="265701"/>
                  </a:lnTo>
                  <a:lnTo>
                    <a:pt x="162964" y="257619"/>
                  </a:lnTo>
                  <a:lnTo>
                    <a:pt x="175075" y="248017"/>
                  </a:lnTo>
                  <a:lnTo>
                    <a:pt x="180886" y="239986"/>
                  </a:lnTo>
                  <a:lnTo>
                    <a:pt x="94396" y="239986"/>
                  </a:lnTo>
                  <a:lnTo>
                    <a:pt x="81887" y="239783"/>
                  </a:lnTo>
                  <a:lnTo>
                    <a:pt x="70943" y="239301"/>
                  </a:lnTo>
                  <a:lnTo>
                    <a:pt x="60006" y="238363"/>
                  </a:lnTo>
                  <a:lnTo>
                    <a:pt x="47481" y="237804"/>
                  </a:lnTo>
                  <a:lnTo>
                    <a:pt x="11351" y="225391"/>
                  </a:lnTo>
                  <a:lnTo>
                    <a:pt x="11351" y="209177"/>
                  </a:lnTo>
                  <a:lnTo>
                    <a:pt x="9730" y="204309"/>
                  </a:lnTo>
                  <a:lnTo>
                    <a:pt x="9730" y="201066"/>
                  </a:lnTo>
                  <a:close/>
                </a:path>
                <a:path w="303529" h="277495">
                  <a:moveTo>
                    <a:pt x="301604" y="0"/>
                  </a:moveTo>
                  <a:lnTo>
                    <a:pt x="299985" y="0"/>
                  </a:lnTo>
                  <a:lnTo>
                    <a:pt x="298361" y="1619"/>
                  </a:lnTo>
                  <a:lnTo>
                    <a:pt x="296741" y="6483"/>
                  </a:lnTo>
                  <a:lnTo>
                    <a:pt x="291877" y="11349"/>
                  </a:lnTo>
                  <a:lnTo>
                    <a:pt x="285390" y="16214"/>
                  </a:lnTo>
                  <a:lnTo>
                    <a:pt x="275659" y="24321"/>
                  </a:lnTo>
                  <a:lnTo>
                    <a:pt x="269176" y="30808"/>
                  </a:lnTo>
                  <a:lnTo>
                    <a:pt x="228636" y="63237"/>
                  </a:lnTo>
                  <a:lnTo>
                    <a:pt x="217666" y="71725"/>
                  </a:lnTo>
                  <a:lnTo>
                    <a:pt x="208976" y="80060"/>
                  </a:lnTo>
                  <a:lnTo>
                    <a:pt x="202413" y="88092"/>
                  </a:lnTo>
                  <a:lnTo>
                    <a:pt x="197827" y="95669"/>
                  </a:lnTo>
                  <a:lnTo>
                    <a:pt x="197827" y="98912"/>
                  </a:lnTo>
                  <a:lnTo>
                    <a:pt x="194584" y="105397"/>
                  </a:lnTo>
                  <a:lnTo>
                    <a:pt x="191340" y="115128"/>
                  </a:lnTo>
                  <a:lnTo>
                    <a:pt x="188097" y="121615"/>
                  </a:lnTo>
                  <a:lnTo>
                    <a:pt x="188097" y="128098"/>
                  </a:lnTo>
                  <a:lnTo>
                    <a:pt x="186476" y="132965"/>
                  </a:lnTo>
                  <a:lnTo>
                    <a:pt x="186501" y="138107"/>
                  </a:lnTo>
                  <a:lnTo>
                    <a:pt x="186679" y="146138"/>
                  </a:lnTo>
                  <a:lnTo>
                    <a:pt x="187160" y="156905"/>
                  </a:lnTo>
                  <a:lnTo>
                    <a:pt x="188097" y="170257"/>
                  </a:lnTo>
                  <a:lnTo>
                    <a:pt x="188071" y="181559"/>
                  </a:lnTo>
                  <a:lnTo>
                    <a:pt x="177963" y="220729"/>
                  </a:lnTo>
                  <a:lnTo>
                    <a:pt x="142542" y="236185"/>
                  </a:lnTo>
                  <a:lnTo>
                    <a:pt x="134586" y="236743"/>
                  </a:lnTo>
                  <a:lnTo>
                    <a:pt x="125494" y="237804"/>
                  </a:lnTo>
                  <a:lnTo>
                    <a:pt x="125168" y="237804"/>
                  </a:lnTo>
                  <a:lnTo>
                    <a:pt x="111100" y="239022"/>
                  </a:lnTo>
                  <a:lnTo>
                    <a:pt x="103778" y="239986"/>
                  </a:lnTo>
                  <a:lnTo>
                    <a:pt x="180886" y="239986"/>
                  </a:lnTo>
                  <a:lnTo>
                    <a:pt x="196003" y="193416"/>
                  </a:lnTo>
                  <a:lnTo>
                    <a:pt x="200090" y="128098"/>
                  </a:lnTo>
                  <a:lnTo>
                    <a:pt x="201071" y="111884"/>
                  </a:lnTo>
                  <a:lnTo>
                    <a:pt x="201071" y="108640"/>
                  </a:lnTo>
                  <a:lnTo>
                    <a:pt x="202691" y="105397"/>
                  </a:lnTo>
                  <a:lnTo>
                    <a:pt x="207558" y="100533"/>
                  </a:lnTo>
                  <a:lnTo>
                    <a:pt x="209179" y="97289"/>
                  </a:lnTo>
                  <a:lnTo>
                    <a:pt x="214041" y="94046"/>
                  </a:lnTo>
                  <a:lnTo>
                    <a:pt x="258508" y="58474"/>
                  </a:lnTo>
                  <a:lnTo>
                    <a:pt x="269176" y="50266"/>
                  </a:lnTo>
                  <a:lnTo>
                    <a:pt x="277967" y="42336"/>
                  </a:lnTo>
                  <a:lnTo>
                    <a:pt x="284782" y="35470"/>
                  </a:lnTo>
                  <a:lnTo>
                    <a:pt x="289469" y="29516"/>
                  </a:lnTo>
                  <a:lnTo>
                    <a:pt x="291877" y="24321"/>
                  </a:lnTo>
                  <a:lnTo>
                    <a:pt x="298361" y="12970"/>
                  </a:lnTo>
                  <a:lnTo>
                    <a:pt x="303229" y="6483"/>
                  </a:lnTo>
                  <a:lnTo>
                    <a:pt x="303229" y="1619"/>
                  </a:lnTo>
                  <a:lnTo>
                    <a:pt x="30160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75333" y="4202366"/>
              <a:ext cx="144316" cy="14918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285080" y="4114803"/>
              <a:ext cx="282575" cy="229235"/>
            </a:xfrm>
            <a:custGeom>
              <a:avLst/>
              <a:gdLst/>
              <a:ahLst/>
              <a:cxnLst/>
              <a:rect l="l" t="t" r="r" b="b"/>
              <a:pathLst>
                <a:path w="282575" h="229235">
                  <a:moveTo>
                    <a:pt x="100533" y="0"/>
                  </a:moveTo>
                  <a:lnTo>
                    <a:pt x="98912" y="0"/>
                  </a:lnTo>
                  <a:lnTo>
                    <a:pt x="94049" y="4862"/>
                  </a:lnTo>
                  <a:lnTo>
                    <a:pt x="94049" y="9730"/>
                  </a:lnTo>
                  <a:lnTo>
                    <a:pt x="90806" y="16214"/>
                  </a:lnTo>
                  <a:lnTo>
                    <a:pt x="87562" y="24321"/>
                  </a:lnTo>
                  <a:lnTo>
                    <a:pt x="84319" y="30808"/>
                  </a:lnTo>
                  <a:lnTo>
                    <a:pt x="82698" y="37296"/>
                  </a:lnTo>
                  <a:lnTo>
                    <a:pt x="82698" y="113507"/>
                  </a:lnTo>
                  <a:lnTo>
                    <a:pt x="81075" y="118371"/>
                  </a:lnTo>
                  <a:lnTo>
                    <a:pt x="54827" y="144240"/>
                  </a:lnTo>
                  <a:lnTo>
                    <a:pt x="40233" y="151992"/>
                  </a:lnTo>
                  <a:lnTo>
                    <a:pt x="9730" y="183233"/>
                  </a:lnTo>
                  <a:lnTo>
                    <a:pt x="6487" y="186476"/>
                  </a:lnTo>
                  <a:lnTo>
                    <a:pt x="3243" y="191339"/>
                  </a:lnTo>
                  <a:lnTo>
                    <a:pt x="0" y="201070"/>
                  </a:lnTo>
                  <a:lnTo>
                    <a:pt x="0" y="209177"/>
                  </a:lnTo>
                  <a:lnTo>
                    <a:pt x="51889" y="228635"/>
                  </a:lnTo>
                  <a:lnTo>
                    <a:pt x="108644" y="228635"/>
                  </a:lnTo>
                  <a:lnTo>
                    <a:pt x="205934" y="222148"/>
                  </a:lnTo>
                  <a:lnTo>
                    <a:pt x="246067" y="214446"/>
                  </a:lnTo>
                  <a:lnTo>
                    <a:pt x="282145" y="192963"/>
                  </a:lnTo>
                  <a:lnTo>
                    <a:pt x="280526" y="192963"/>
                  </a:lnTo>
                  <a:lnTo>
                    <a:pt x="280526" y="191339"/>
                  </a:lnTo>
                  <a:lnTo>
                    <a:pt x="259521" y="192709"/>
                  </a:lnTo>
                  <a:lnTo>
                    <a:pt x="249717" y="192963"/>
                  </a:lnTo>
                  <a:lnTo>
                    <a:pt x="241508" y="193899"/>
                  </a:lnTo>
                  <a:lnTo>
                    <a:pt x="233906" y="194380"/>
                  </a:lnTo>
                  <a:lnTo>
                    <a:pt x="226912" y="194557"/>
                  </a:lnTo>
                  <a:lnTo>
                    <a:pt x="90806" y="194583"/>
                  </a:lnTo>
                  <a:lnTo>
                    <a:pt x="70435" y="194000"/>
                  </a:lnTo>
                  <a:lnTo>
                    <a:pt x="27565" y="186476"/>
                  </a:lnTo>
                  <a:lnTo>
                    <a:pt x="22701" y="181612"/>
                  </a:lnTo>
                  <a:lnTo>
                    <a:pt x="24321" y="179989"/>
                  </a:lnTo>
                  <a:lnTo>
                    <a:pt x="28857" y="174212"/>
                  </a:lnTo>
                  <a:lnTo>
                    <a:pt x="35065" y="169043"/>
                  </a:lnTo>
                  <a:lnTo>
                    <a:pt x="42793" y="164482"/>
                  </a:lnTo>
                  <a:lnTo>
                    <a:pt x="51889" y="160530"/>
                  </a:lnTo>
                  <a:lnTo>
                    <a:pt x="61923" y="155665"/>
                  </a:lnTo>
                  <a:lnTo>
                    <a:pt x="92224" y="117560"/>
                  </a:lnTo>
                  <a:lnTo>
                    <a:pt x="98659" y="60908"/>
                  </a:lnTo>
                  <a:lnTo>
                    <a:pt x="99191" y="32632"/>
                  </a:lnTo>
                  <a:lnTo>
                    <a:pt x="99925" y="21078"/>
                  </a:lnTo>
                  <a:lnTo>
                    <a:pt x="100964" y="10740"/>
                  </a:lnTo>
                  <a:lnTo>
                    <a:pt x="102156" y="1619"/>
                  </a:lnTo>
                  <a:lnTo>
                    <a:pt x="100533" y="1619"/>
                  </a:lnTo>
                  <a:lnTo>
                    <a:pt x="100533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619463" y="4577299"/>
            <a:ext cx="436245" cy="316230"/>
            <a:chOff x="1619463" y="4577299"/>
            <a:chExt cx="436245" cy="316230"/>
          </a:xfrm>
        </p:grpSpPr>
        <p:sp>
          <p:nvSpPr>
            <p:cNvPr id="18" name="object 18"/>
            <p:cNvSpPr/>
            <p:nvPr/>
          </p:nvSpPr>
          <p:spPr>
            <a:xfrm>
              <a:off x="1799450" y="4598377"/>
              <a:ext cx="256540" cy="295275"/>
            </a:xfrm>
            <a:custGeom>
              <a:avLst/>
              <a:gdLst/>
              <a:ahLst/>
              <a:cxnLst/>
              <a:rect l="l" t="t" r="r" b="b"/>
              <a:pathLst>
                <a:path w="256539" h="295275">
                  <a:moveTo>
                    <a:pt x="92430" y="270802"/>
                  </a:moveTo>
                  <a:lnTo>
                    <a:pt x="90805" y="269176"/>
                  </a:lnTo>
                  <a:lnTo>
                    <a:pt x="88849" y="267563"/>
                  </a:lnTo>
                  <a:lnTo>
                    <a:pt x="77635" y="258241"/>
                  </a:lnTo>
                  <a:lnTo>
                    <a:pt x="72339" y="253669"/>
                  </a:lnTo>
                  <a:lnTo>
                    <a:pt x="68097" y="249720"/>
                  </a:lnTo>
                  <a:lnTo>
                    <a:pt x="66484" y="249720"/>
                  </a:lnTo>
                  <a:lnTo>
                    <a:pt x="50266" y="267563"/>
                  </a:lnTo>
                  <a:lnTo>
                    <a:pt x="48641" y="267563"/>
                  </a:lnTo>
                  <a:lnTo>
                    <a:pt x="32423" y="254584"/>
                  </a:lnTo>
                  <a:lnTo>
                    <a:pt x="25946" y="249720"/>
                  </a:lnTo>
                  <a:lnTo>
                    <a:pt x="0" y="272427"/>
                  </a:lnTo>
                  <a:lnTo>
                    <a:pt x="1625" y="275666"/>
                  </a:lnTo>
                  <a:lnTo>
                    <a:pt x="9728" y="283768"/>
                  </a:lnTo>
                  <a:lnTo>
                    <a:pt x="12966" y="285394"/>
                  </a:lnTo>
                  <a:lnTo>
                    <a:pt x="17830" y="288632"/>
                  </a:lnTo>
                  <a:lnTo>
                    <a:pt x="24320" y="291884"/>
                  </a:lnTo>
                  <a:lnTo>
                    <a:pt x="25946" y="291884"/>
                  </a:lnTo>
                  <a:lnTo>
                    <a:pt x="43776" y="274040"/>
                  </a:lnTo>
                  <a:lnTo>
                    <a:pt x="47028" y="278917"/>
                  </a:lnTo>
                  <a:lnTo>
                    <a:pt x="51892" y="285394"/>
                  </a:lnTo>
                  <a:lnTo>
                    <a:pt x="59994" y="290258"/>
                  </a:lnTo>
                  <a:lnTo>
                    <a:pt x="64858" y="293497"/>
                  </a:lnTo>
                  <a:lnTo>
                    <a:pt x="68097" y="295122"/>
                  </a:lnTo>
                  <a:lnTo>
                    <a:pt x="69723" y="295122"/>
                  </a:lnTo>
                  <a:lnTo>
                    <a:pt x="75476" y="289344"/>
                  </a:lnTo>
                  <a:lnTo>
                    <a:pt x="80467" y="284175"/>
                  </a:lnTo>
                  <a:lnTo>
                    <a:pt x="84543" y="279615"/>
                  </a:lnTo>
                  <a:lnTo>
                    <a:pt x="87553" y="275666"/>
                  </a:lnTo>
                  <a:lnTo>
                    <a:pt x="89179" y="274040"/>
                  </a:lnTo>
                  <a:lnTo>
                    <a:pt x="92430" y="270802"/>
                  </a:lnTo>
                  <a:close/>
                </a:path>
                <a:path w="256539" h="295275">
                  <a:moveTo>
                    <a:pt x="171881" y="43789"/>
                  </a:moveTo>
                  <a:lnTo>
                    <a:pt x="167017" y="38925"/>
                  </a:lnTo>
                  <a:lnTo>
                    <a:pt x="165392" y="38925"/>
                  </a:lnTo>
                  <a:lnTo>
                    <a:pt x="163766" y="37299"/>
                  </a:lnTo>
                  <a:lnTo>
                    <a:pt x="160528" y="37299"/>
                  </a:lnTo>
                  <a:lnTo>
                    <a:pt x="160528" y="53517"/>
                  </a:lnTo>
                  <a:lnTo>
                    <a:pt x="160528" y="56756"/>
                  </a:lnTo>
                  <a:lnTo>
                    <a:pt x="158902" y="60007"/>
                  </a:lnTo>
                  <a:lnTo>
                    <a:pt x="154038" y="63246"/>
                  </a:lnTo>
                  <a:lnTo>
                    <a:pt x="150799" y="66484"/>
                  </a:lnTo>
                  <a:lnTo>
                    <a:pt x="134581" y="69735"/>
                  </a:lnTo>
                  <a:lnTo>
                    <a:pt x="136207" y="66484"/>
                  </a:lnTo>
                  <a:lnTo>
                    <a:pt x="139446" y="61620"/>
                  </a:lnTo>
                  <a:lnTo>
                    <a:pt x="147561" y="53517"/>
                  </a:lnTo>
                  <a:lnTo>
                    <a:pt x="150799" y="51892"/>
                  </a:lnTo>
                  <a:lnTo>
                    <a:pt x="158902" y="51892"/>
                  </a:lnTo>
                  <a:lnTo>
                    <a:pt x="160528" y="53517"/>
                  </a:lnTo>
                  <a:lnTo>
                    <a:pt x="160528" y="37299"/>
                  </a:lnTo>
                  <a:lnTo>
                    <a:pt x="157289" y="37299"/>
                  </a:lnTo>
                  <a:lnTo>
                    <a:pt x="152425" y="40538"/>
                  </a:lnTo>
                  <a:lnTo>
                    <a:pt x="144310" y="47028"/>
                  </a:lnTo>
                  <a:lnTo>
                    <a:pt x="147561" y="34061"/>
                  </a:lnTo>
                  <a:lnTo>
                    <a:pt x="147561" y="3251"/>
                  </a:lnTo>
                  <a:lnTo>
                    <a:pt x="149186" y="3251"/>
                  </a:lnTo>
                  <a:lnTo>
                    <a:pt x="149186" y="1625"/>
                  </a:lnTo>
                  <a:lnTo>
                    <a:pt x="147561" y="1625"/>
                  </a:lnTo>
                  <a:lnTo>
                    <a:pt x="147561" y="0"/>
                  </a:lnTo>
                  <a:lnTo>
                    <a:pt x="145935" y="0"/>
                  </a:lnTo>
                  <a:lnTo>
                    <a:pt x="139446" y="9740"/>
                  </a:lnTo>
                  <a:lnTo>
                    <a:pt x="136207" y="17843"/>
                  </a:lnTo>
                  <a:lnTo>
                    <a:pt x="136093" y="34061"/>
                  </a:lnTo>
                  <a:lnTo>
                    <a:pt x="135928" y="37299"/>
                  </a:lnTo>
                  <a:lnTo>
                    <a:pt x="121615" y="72974"/>
                  </a:lnTo>
                  <a:lnTo>
                    <a:pt x="119989" y="72974"/>
                  </a:lnTo>
                  <a:lnTo>
                    <a:pt x="116751" y="74599"/>
                  </a:lnTo>
                  <a:lnTo>
                    <a:pt x="115125" y="77838"/>
                  </a:lnTo>
                  <a:lnTo>
                    <a:pt x="115125" y="79463"/>
                  </a:lnTo>
                  <a:lnTo>
                    <a:pt x="116751" y="81089"/>
                  </a:lnTo>
                  <a:lnTo>
                    <a:pt x="119989" y="81089"/>
                  </a:lnTo>
                  <a:lnTo>
                    <a:pt x="121615" y="79463"/>
                  </a:lnTo>
                  <a:lnTo>
                    <a:pt x="128104" y="79463"/>
                  </a:lnTo>
                  <a:lnTo>
                    <a:pt x="129717" y="77838"/>
                  </a:lnTo>
                  <a:lnTo>
                    <a:pt x="134581" y="77838"/>
                  </a:lnTo>
                  <a:lnTo>
                    <a:pt x="144310" y="76212"/>
                  </a:lnTo>
                  <a:lnTo>
                    <a:pt x="149186" y="76212"/>
                  </a:lnTo>
                  <a:lnTo>
                    <a:pt x="154038" y="74599"/>
                  </a:lnTo>
                  <a:lnTo>
                    <a:pt x="157289" y="72974"/>
                  </a:lnTo>
                  <a:lnTo>
                    <a:pt x="159448" y="69735"/>
                  </a:lnTo>
                  <a:lnTo>
                    <a:pt x="160528" y="68110"/>
                  </a:lnTo>
                  <a:lnTo>
                    <a:pt x="167017" y="61620"/>
                  </a:lnTo>
                  <a:lnTo>
                    <a:pt x="170256" y="56756"/>
                  </a:lnTo>
                  <a:lnTo>
                    <a:pt x="171881" y="51892"/>
                  </a:lnTo>
                  <a:lnTo>
                    <a:pt x="171881" y="47028"/>
                  </a:lnTo>
                  <a:lnTo>
                    <a:pt x="171881" y="43789"/>
                  </a:lnTo>
                  <a:close/>
                </a:path>
                <a:path w="256539" h="295275">
                  <a:moveTo>
                    <a:pt x="256197" y="50279"/>
                  </a:moveTo>
                  <a:lnTo>
                    <a:pt x="254584" y="47028"/>
                  </a:lnTo>
                  <a:lnTo>
                    <a:pt x="252958" y="47028"/>
                  </a:lnTo>
                  <a:lnTo>
                    <a:pt x="236512" y="81711"/>
                  </a:lnTo>
                  <a:lnTo>
                    <a:pt x="233502" y="90817"/>
                  </a:lnTo>
                  <a:lnTo>
                    <a:pt x="233527" y="107505"/>
                  </a:lnTo>
                  <a:lnTo>
                    <a:pt x="233654" y="118808"/>
                  </a:lnTo>
                  <a:lnTo>
                    <a:pt x="233705" y="123444"/>
                  </a:lnTo>
                  <a:lnTo>
                    <a:pt x="234188" y="138468"/>
                  </a:lnTo>
                  <a:lnTo>
                    <a:pt x="235115" y="152425"/>
                  </a:lnTo>
                  <a:lnTo>
                    <a:pt x="234162" y="167906"/>
                  </a:lnTo>
                  <a:lnTo>
                    <a:pt x="233502" y="180200"/>
                  </a:lnTo>
                  <a:lnTo>
                    <a:pt x="232841" y="189141"/>
                  </a:lnTo>
                  <a:lnTo>
                    <a:pt x="231876" y="194589"/>
                  </a:lnTo>
                  <a:lnTo>
                    <a:pt x="230251" y="197827"/>
                  </a:lnTo>
                  <a:lnTo>
                    <a:pt x="233502" y="201079"/>
                  </a:lnTo>
                  <a:lnTo>
                    <a:pt x="235115" y="201079"/>
                  </a:lnTo>
                  <a:lnTo>
                    <a:pt x="236740" y="199453"/>
                  </a:lnTo>
                  <a:lnTo>
                    <a:pt x="250444" y="158127"/>
                  </a:lnTo>
                  <a:lnTo>
                    <a:pt x="251333" y="145948"/>
                  </a:lnTo>
                  <a:lnTo>
                    <a:pt x="252272" y="138925"/>
                  </a:lnTo>
                  <a:lnTo>
                    <a:pt x="252755" y="129933"/>
                  </a:lnTo>
                  <a:lnTo>
                    <a:pt x="252857" y="123444"/>
                  </a:lnTo>
                  <a:lnTo>
                    <a:pt x="252984" y="93853"/>
                  </a:lnTo>
                  <a:lnTo>
                    <a:pt x="253034" y="90817"/>
                  </a:lnTo>
                  <a:lnTo>
                    <a:pt x="253161" y="83515"/>
                  </a:lnTo>
                  <a:lnTo>
                    <a:pt x="253644" y="74396"/>
                  </a:lnTo>
                  <a:lnTo>
                    <a:pt x="254584" y="66484"/>
                  </a:lnTo>
                  <a:lnTo>
                    <a:pt x="254584" y="58381"/>
                  </a:lnTo>
                  <a:lnTo>
                    <a:pt x="256197" y="53517"/>
                  </a:lnTo>
                  <a:lnTo>
                    <a:pt x="256197" y="50279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12427" y="4577299"/>
              <a:ext cx="186476" cy="24809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19463" y="4664862"/>
              <a:ext cx="158911" cy="197826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2121965" y="6852694"/>
            <a:ext cx="403860" cy="128270"/>
            <a:chOff x="2121965" y="6852694"/>
            <a:chExt cx="403860" cy="128270"/>
          </a:xfrm>
        </p:grpSpPr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49514" y="6862424"/>
              <a:ext cx="76212" cy="113507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121954" y="6852704"/>
              <a:ext cx="342265" cy="128270"/>
            </a:xfrm>
            <a:custGeom>
              <a:avLst/>
              <a:gdLst/>
              <a:ahLst/>
              <a:cxnLst/>
              <a:rect l="l" t="t" r="r" b="b"/>
              <a:pathLst>
                <a:path w="342264" h="128270">
                  <a:moveTo>
                    <a:pt x="154051" y="32423"/>
                  </a:moveTo>
                  <a:lnTo>
                    <a:pt x="152425" y="30810"/>
                  </a:lnTo>
                  <a:lnTo>
                    <a:pt x="150342" y="29184"/>
                  </a:lnTo>
                  <a:lnTo>
                    <a:pt x="137833" y="19456"/>
                  </a:lnTo>
                  <a:lnTo>
                    <a:pt x="129730" y="11341"/>
                  </a:lnTo>
                  <a:lnTo>
                    <a:pt x="126479" y="11341"/>
                  </a:lnTo>
                  <a:lnTo>
                    <a:pt x="120002" y="17830"/>
                  </a:lnTo>
                  <a:lnTo>
                    <a:pt x="115138" y="24320"/>
                  </a:lnTo>
                  <a:lnTo>
                    <a:pt x="110274" y="29184"/>
                  </a:lnTo>
                  <a:lnTo>
                    <a:pt x="108648" y="29184"/>
                  </a:lnTo>
                  <a:lnTo>
                    <a:pt x="105397" y="25946"/>
                  </a:lnTo>
                  <a:lnTo>
                    <a:pt x="97294" y="19456"/>
                  </a:lnTo>
                  <a:lnTo>
                    <a:pt x="90805" y="14592"/>
                  </a:lnTo>
                  <a:lnTo>
                    <a:pt x="85940" y="11341"/>
                  </a:lnTo>
                  <a:lnTo>
                    <a:pt x="84328" y="9728"/>
                  </a:lnTo>
                  <a:lnTo>
                    <a:pt x="82702" y="9728"/>
                  </a:lnTo>
                  <a:lnTo>
                    <a:pt x="75755" y="17627"/>
                  </a:lnTo>
                  <a:lnTo>
                    <a:pt x="69735" y="24320"/>
                  </a:lnTo>
                  <a:lnTo>
                    <a:pt x="64922" y="29794"/>
                  </a:lnTo>
                  <a:lnTo>
                    <a:pt x="61620" y="34048"/>
                  </a:lnTo>
                  <a:lnTo>
                    <a:pt x="61620" y="38912"/>
                  </a:lnTo>
                  <a:lnTo>
                    <a:pt x="64871" y="42151"/>
                  </a:lnTo>
                  <a:lnTo>
                    <a:pt x="68110" y="43776"/>
                  </a:lnTo>
                  <a:lnTo>
                    <a:pt x="69735" y="47028"/>
                  </a:lnTo>
                  <a:lnTo>
                    <a:pt x="72974" y="48641"/>
                  </a:lnTo>
                  <a:lnTo>
                    <a:pt x="77838" y="53505"/>
                  </a:lnTo>
                  <a:lnTo>
                    <a:pt x="81076" y="55130"/>
                  </a:lnTo>
                  <a:lnTo>
                    <a:pt x="82702" y="56743"/>
                  </a:lnTo>
                  <a:lnTo>
                    <a:pt x="89192" y="56743"/>
                  </a:lnTo>
                  <a:lnTo>
                    <a:pt x="103784" y="38912"/>
                  </a:lnTo>
                  <a:lnTo>
                    <a:pt x="111887" y="45402"/>
                  </a:lnTo>
                  <a:lnTo>
                    <a:pt x="121615" y="55130"/>
                  </a:lnTo>
                  <a:lnTo>
                    <a:pt x="124866" y="55130"/>
                  </a:lnTo>
                  <a:lnTo>
                    <a:pt x="128104" y="58369"/>
                  </a:lnTo>
                  <a:lnTo>
                    <a:pt x="131343" y="58369"/>
                  </a:lnTo>
                  <a:lnTo>
                    <a:pt x="138036" y="51638"/>
                  </a:lnTo>
                  <a:lnTo>
                    <a:pt x="143510" y="45808"/>
                  </a:lnTo>
                  <a:lnTo>
                    <a:pt x="147764" y="40589"/>
                  </a:lnTo>
                  <a:lnTo>
                    <a:pt x="148793" y="38912"/>
                  </a:lnTo>
                  <a:lnTo>
                    <a:pt x="150812" y="35674"/>
                  </a:lnTo>
                  <a:lnTo>
                    <a:pt x="154051" y="32423"/>
                  </a:lnTo>
                  <a:close/>
                </a:path>
                <a:path w="342264" h="128270">
                  <a:moveTo>
                    <a:pt x="342150" y="1612"/>
                  </a:moveTo>
                  <a:lnTo>
                    <a:pt x="340525" y="0"/>
                  </a:lnTo>
                  <a:lnTo>
                    <a:pt x="338912" y="1612"/>
                  </a:lnTo>
                  <a:lnTo>
                    <a:pt x="337286" y="1612"/>
                  </a:lnTo>
                  <a:lnTo>
                    <a:pt x="337286" y="3238"/>
                  </a:lnTo>
                  <a:lnTo>
                    <a:pt x="333578" y="12966"/>
                  </a:lnTo>
                  <a:lnTo>
                    <a:pt x="329577" y="20269"/>
                  </a:lnTo>
                  <a:lnTo>
                    <a:pt x="324967" y="25133"/>
                  </a:lnTo>
                  <a:lnTo>
                    <a:pt x="319443" y="27559"/>
                  </a:lnTo>
                  <a:lnTo>
                    <a:pt x="317830" y="27559"/>
                  </a:lnTo>
                  <a:lnTo>
                    <a:pt x="314579" y="25946"/>
                  </a:lnTo>
                  <a:lnTo>
                    <a:pt x="312966" y="24320"/>
                  </a:lnTo>
                  <a:lnTo>
                    <a:pt x="312966" y="19456"/>
                  </a:lnTo>
                  <a:lnTo>
                    <a:pt x="311340" y="17830"/>
                  </a:lnTo>
                  <a:lnTo>
                    <a:pt x="311340" y="16217"/>
                  </a:lnTo>
                  <a:lnTo>
                    <a:pt x="309714" y="17830"/>
                  </a:lnTo>
                  <a:lnTo>
                    <a:pt x="303225" y="25946"/>
                  </a:lnTo>
                  <a:lnTo>
                    <a:pt x="298361" y="32423"/>
                  </a:lnTo>
                  <a:lnTo>
                    <a:pt x="296748" y="37287"/>
                  </a:lnTo>
                  <a:lnTo>
                    <a:pt x="295122" y="38912"/>
                  </a:lnTo>
                  <a:lnTo>
                    <a:pt x="291884" y="40538"/>
                  </a:lnTo>
                  <a:lnTo>
                    <a:pt x="288632" y="40538"/>
                  </a:lnTo>
                  <a:lnTo>
                    <a:pt x="285394" y="38912"/>
                  </a:lnTo>
                  <a:lnTo>
                    <a:pt x="280530" y="37287"/>
                  </a:lnTo>
                  <a:lnTo>
                    <a:pt x="251345" y="64858"/>
                  </a:lnTo>
                  <a:lnTo>
                    <a:pt x="244856" y="69723"/>
                  </a:lnTo>
                  <a:lnTo>
                    <a:pt x="239991" y="72961"/>
                  </a:lnTo>
                  <a:lnTo>
                    <a:pt x="233502" y="77825"/>
                  </a:lnTo>
                  <a:lnTo>
                    <a:pt x="225399" y="79451"/>
                  </a:lnTo>
                  <a:lnTo>
                    <a:pt x="212420" y="79451"/>
                  </a:lnTo>
                  <a:lnTo>
                    <a:pt x="210807" y="77825"/>
                  </a:lnTo>
                  <a:lnTo>
                    <a:pt x="215671" y="64858"/>
                  </a:lnTo>
                  <a:lnTo>
                    <a:pt x="220535" y="55130"/>
                  </a:lnTo>
                  <a:lnTo>
                    <a:pt x="220535" y="51879"/>
                  </a:lnTo>
                  <a:lnTo>
                    <a:pt x="218909" y="50266"/>
                  </a:lnTo>
                  <a:lnTo>
                    <a:pt x="217297" y="51879"/>
                  </a:lnTo>
                  <a:lnTo>
                    <a:pt x="214045" y="53505"/>
                  </a:lnTo>
                  <a:lnTo>
                    <a:pt x="173990" y="81686"/>
                  </a:lnTo>
                  <a:lnTo>
                    <a:pt x="129552" y="88976"/>
                  </a:lnTo>
                  <a:lnTo>
                    <a:pt x="76009" y="91109"/>
                  </a:lnTo>
                  <a:lnTo>
                    <a:pt x="53517" y="89585"/>
                  </a:lnTo>
                  <a:lnTo>
                    <a:pt x="34658" y="86245"/>
                  </a:lnTo>
                  <a:lnTo>
                    <a:pt x="14592" y="79451"/>
                  </a:lnTo>
                  <a:lnTo>
                    <a:pt x="11353" y="76212"/>
                  </a:lnTo>
                  <a:lnTo>
                    <a:pt x="9728" y="69723"/>
                  </a:lnTo>
                  <a:lnTo>
                    <a:pt x="9728" y="51879"/>
                  </a:lnTo>
                  <a:lnTo>
                    <a:pt x="8115" y="50266"/>
                  </a:lnTo>
                  <a:lnTo>
                    <a:pt x="6489" y="50266"/>
                  </a:lnTo>
                  <a:lnTo>
                    <a:pt x="4864" y="51879"/>
                  </a:lnTo>
                  <a:lnTo>
                    <a:pt x="4864" y="53505"/>
                  </a:lnTo>
                  <a:lnTo>
                    <a:pt x="2730" y="64858"/>
                  </a:lnTo>
                  <a:lnTo>
                    <a:pt x="1219" y="74587"/>
                  </a:lnTo>
                  <a:lnTo>
                    <a:pt x="304" y="83146"/>
                  </a:lnTo>
                  <a:lnTo>
                    <a:pt x="203" y="85940"/>
                  </a:lnTo>
                  <a:lnTo>
                    <a:pt x="76" y="88976"/>
                  </a:lnTo>
                  <a:lnTo>
                    <a:pt x="24333" y="123228"/>
                  </a:lnTo>
                  <a:lnTo>
                    <a:pt x="71348" y="128092"/>
                  </a:lnTo>
                  <a:lnTo>
                    <a:pt x="84734" y="127800"/>
                  </a:lnTo>
                  <a:lnTo>
                    <a:pt x="124866" y="123228"/>
                  </a:lnTo>
                  <a:lnTo>
                    <a:pt x="164185" y="113093"/>
                  </a:lnTo>
                  <a:lnTo>
                    <a:pt x="194589" y="97294"/>
                  </a:lnTo>
                  <a:lnTo>
                    <a:pt x="197827" y="95669"/>
                  </a:lnTo>
                  <a:lnTo>
                    <a:pt x="199453" y="92430"/>
                  </a:lnTo>
                  <a:lnTo>
                    <a:pt x="204317" y="97294"/>
                  </a:lnTo>
                  <a:lnTo>
                    <a:pt x="210807" y="98907"/>
                  </a:lnTo>
                  <a:lnTo>
                    <a:pt x="223774" y="98907"/>
                  </a:lnTo>
                  <a:lnTo>
                    <a:pt x="227012" y="97294"/>
                  </a:lnTo>
                  <a:lnTo>
                    <a:pt x="236194" y="92430"/>
                  </a:lnTo>
                  <a:lnTo>
                    <a:pt x="236778" y="92125"/>
                  </a:lnTo>
                  <a:lnTo>
                    <a:pt x="237998" y="91109"/>
                  </a:lnTo>
                  <a:lnTo>
                    <a:pt x="246684" y="83908"/>
                  </a:lnTo>
                  <a:lnTo>
                    <a:pt x="250723" y="79451"/>
                  </a:lnTo>
                  <a:lnTo>
                    <a:pt x="256895" y="72656"/>
                  </a:lnTo>
                  <a:lnTo>
                    <a:pt x="267563" y="58369"/>
                  </a:lnTo>
                  <a:lnTo>
                    <a:pt x="267563" y="56743"/>
                  </a:lnTo>
                  <a:lnTo>
                    <a:pt x="275666" y="56743"/>
                  </a:lnTo>
                  <a:lnTo>
                    <a:pt x="278904" y="58369"/>
                  </a:lnTo>
                  <a:lnTo>
                    <a:pt x="288632" y="58369"/>
                  </a:lnTo>
                  <a:lnTo>
                    <a:pt x="293509" y="56743"/>
                  </a:lnTo>
                  <a:lnTo>
                    <a:pt x="296748" y="51879"/>
                  </a:lnTo>
                  <a:lnTo>
                    <a:pt x="301612" y="47028"/>
                  </a:lnTo>
                  <a:lnTo>
                    <a:pt x="304850" y="42151"/>
                  </a:lnTo>
                  <a:lnTo>
                    <a:pt x="306476" y="42151"/>
                  </a:lnTo>
                  <a:lnTo>
                    <a:pt x="308102" y="43776"/>
                  </a:lnTo>
                  <a:lnTo>
                    <a:pt x="309714" y="43776"/>
                  </a:lnTo>
                  <a:lnTo>
                    <a:pt x="309714" y="45402"/>
                  </a:lnTo>
                  <a:lnTo>
                    <a:pt x="314579" y="45402"/>
                  </a:lnTo>
                  <a:lnTo>
                    <a:pt x="317830" y="43776"/>
                  </a:lnTo>
                  <a:lnTo>
                    <a:pt x="324307" y="42151"/>
                  </a:lnTo>
                  <a:lnTo>
                    <a:pt x="325869" y="40538"/>
                  </a:lnTo>
                  <a:lnTo>
                    <a:pt x="331889" y="34251"/>
                  </a:lnTo>
                  <a:lnTo>
                    <a:pt x="335991" y="27559"/>
                  </a:lnTo>
                  <a:lnTo>
                    <a:pt x="337489" y="25133"/>
                  </a:lnTo>
                  <a:lnTo>
                    <a:pt x="340956" y="14795"/>
                  </a:lnTo>
                  <a:lnTo>
                    <a:pt x="342150" y="3238"/>
                  </a:lnTo>
                  <a:lnTo>
                    <a:pt x="342150" y="1612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9089147" y="8854519"/>
            <a:ext cx="290830" cy="189865"/>
            <a:chOff x="9089147" y="8854519"/>
            <a:chExt cx="290830" cy="18986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207521" y="8854519"/>
              <a:ext cx="171881" cy="1897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89147" y="8933976"/>
              <a:ext cx="87562" cy="107020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1916064" y="8935571"/>
            <a:ext cx="516255" cy="123825"/>
            <a:chOff x="1916064" y="8935571"/>
            <a:chExt cx="516255" cy="123825"/>
          </a:xfrm>
        </p:grpSpPr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85239" y="8940434"/>
              <a:ext cx="246473" cy="11675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916064" y="8935571"/>
              <a:ext cx="254635" cy="123825"/>
            </a:xfrm>
            <a:custGeom>
              <a:avLst/>
              <a:gdLst/>
              <a:ahLst/>
              <a:cxnLst/>
              <a:rect l="l" t="t" r="r" b="b"/>
              <a:pathLst>
                <a:path w="254635" h="123825">
                  <a:moveTo>
                    <a:pt x="94049" y="0"/>
                  </a:moveTo>
                  <a:lnTo>
                    <a:pt x="90806" y="0"/>
                  </a:lnTo>
                  <a:lnTo>
                    <a:pt x="89185" y="1623"/>
                  </a:lnTo>
                  <a:lnTo>
                    <a:pt x="85942" y="9730"/>
                  </a:lnTo>
                  <a:lnTo>
                    <a:pt x="81079" y="16214"/>
                  </a:lnTo>
                  <a:lnTo>
                    <a:pt x="77835" y="21080"/>
                  </a:lnTo>
                  <a:lnTo>
                    <a:pt x="76211" y="25944"/>
                  </a:lnTo>
                  <a:lnTo>
                    <a:pt x="72967" y="30807"/>
                  </a:lnTo>
                  <a:lnTo>
                    <a:pt x="66484" y="34051"/>
                  </a:lnTo>
                  <a:lnTo>
                    <a:pt x="61617" y="35671"/>
                  </a:lnTo>
                  <a:lnTo>
                    <a:pt x="51889" y="42158"/>
                  </a:lnTo>
                  <a:lnTo>
                    <a:pt x="14949" y="71119"/>
                  </a:lnTo>
                  <a:lnTo>
                    <a:pt x="0" y="97293"/>
                  </a:lnTo>
                  <a:lnTo>
                    <a:pt x="0" y="105399"/>
                  </a:lnTo>
                  <a:lnTo>
                    <a:pt x="37295" y="122222"/>
                  </a:lnTo>
                  <a:lnTo>
                    <a:pt x="51889" y="123234"/>
                  </a:lnTo>
                  <a:lnTo>
                    <a:pt x="98913" y="123234"/>
                  </a:lnTo>
                  <a:lnTo>
                    <a:pt x="191112" y="117029"/>
                  </a:lnTo>
                  <a:lnTo>
                    <a:pt x="197826" y="116751"/>
                  </a:lnTo>
                  <a:lnTo>
                    <a:pt x="234083" y="104664"/>
                  </a:lnTo>
                  <a:lnTo>
                    <a:pt x="252961" y="90806"/>
                  </a:lnTo>
                  <a:lnTo>
                    <a:pt x="85942" y="90806"/>
                  </a:lnTo>
                  <a:lnTo>
                    <a:pt x="67725" y="90223"/>
                  </a:lnTo>
                  <a:lnTo>
                    <a:pt x="52092" y="88576"/>
                  </a:lnTo>
                  <a:lnTo>
                    <a:pt x="39196" y="86017"/>
                  </a:lnTo>
                  <a:lnTo>
                    <a:pt x="29188" y="82698"/>
                  </a:lnTo>
                  <a:lnTo>
                    <a:pt x="27565" y="81075"/>
                  </a:lnTo>
                  <a:lnTo>
                    <a:pt x="25944" y="81075"/>
                  </a:lnTo>
                  <a:lnTo>
                    <a:pt x="25944" y="79455"/>
                  </a:lnTo>
                  <a:lnTo>
                    <a:pt x="24325" y="79455"/>
                  </a:lnTo>
                  <a:lnTo>
                    <a:pt x="24325" y="76211"/>
                  </a:lnTo>
                  <a:lnTo>
                    <a:pt x="57033" y="52218"/>
                  </a:lnTo>
                  <a:lnTo>
                    <a:pt x="65064" y="48442"/>
                  </a:lnTo>
                  <a:lnTo>
                    <a:pt x="91009" y="13226"/>
                  </a:lnTo>
                  <a:lnTo>
                    <a:pt x="94049" y="1623"/>
                  </a:lnTo>
                  <a:lnTo>
                    <a:pt x="94049" y="0"/>
                  </a:lnTo>
                  <a:close/>
                </a:path>
                <a:path w="254635" h="123825">
                  <a:moveTo>
                    <a:pt x="252961" y="89185"/>
                  </a:moveTo>
                  <a:lnTo>
                    <a:pt x="236430" y="90223"/>
                  </a:lnTo>
                  <a:lnTo>
                    <a:pt x="234239" y="90223"/>
                  </a:lnTo>
                  <a:lnTo>
                    <a:pt x="219920" y="90603"/>
                  </a:lnTo>
                  <a:lnTo>
                    <a:pt x="195395" y="90806"/>
                  </a:lnTo>
                  <a:lnTo>
                    <a:pt x="254580" y="90806"/>
                  </a:lnTo>
                  <a:lnTo>
                    <a:pt x="252961" y="89185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1497277" y="8752020"/>
            <a:ext cx="870565" cy="333771"/>
          </a:xfrm>
          <a:prstGeom prst="rect">
            <a:avLst/>
          </a:prstGeom>
        </p:spPr>
      </p:pic>
      <p:grpSp>
        <p:nvGrpSpPr>
          <p:cNvPr id="31" name="object 31"/>
          <p:cNvGrpSpPr/>
          <p:nvPr/>
        </p:nvGrpSpPr>
        <p:grpSpPr>
          <a:xfrm>
            <a:off x="7447366" y="481255"/>
            <a:ext cx="1546225" cy="628015"/>
            <a:chOff x="7447366" y="481255"/>
            <a:chExt cx="1546225" cy="628015"/>
          </a:xfrm>
        </p:grpSpPr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711621" y="481255"/>
              <a:ext cx="1281639" cy="62760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447366" y="715780"/>
              <a:ext cx="237490" cy="290830"/>
            </a:xfrm>
            <a:custGeom>
              <a:avLst/>
              <a:gdLst/>
              <a:ahLst/>
              <a:cxnLst/>
              <a:rect l="l" t="t" r="r" b="b"/>
              <a:pathLst>
                <a:path w="237490" h="290830">
                  <a:moveTo>
                    <a:pt x="37988" y="62762"/>
                  </a:moveTo>
                  <a:lnTo>
                    <a:pt x="34682" y="62762"/>
                  </a:lnTo>
                  <a:lnTo>
                    <a:pt x="29729" y="67716"/>
                  </a:lnTo>
                  <a:lnTo>
                    <a:pt x="25083" y="78244"/>
                  </a:lnTo>
                  <a:lnTo>
                    <a:pt x="21057" y="87534"/>
                  </a:lnTo>
                  <a:lnTo>
                    <a:pt x="17651" y="95585"/>
                  </a:lnTo>
                  <a:lnTo>
                    <a:pt x="14865" y="102398"/>
                  </a:lnTo>
                  <a:lnTo>
                    <a:pt x="14865" y="105703"/>
                  </a:lnTo>
                  <a:lnTo>
                    <a:pt x="11559" y="112308"/>
                  </a:lnTo>
                  <a:lnTo>
                    <a:pt x="11559" y="117262"/>
                  </a:lnTo>
                  <a:lnTo>
                    <a:pt x="6269" y="137752"/>
                  </a:lnTo>
                  <a:lnTo>
                    <a:pt x="2758" y="156902"/>
                  </a:lnTo>
                  <a:lnTo>
                    <a:pt x="2683" y="157313"/>
                  </a:lnTo>
                  <a:lnTo>
                    <a:pt x="644" y="176256"/>
                  </a:lnTo>
                  <a:lnTo>
                    <a:pt x="0" y="194889"/>
                  </a:lnTo>
                  <a:lnTo>
                    <a:pt x="2425" y="223662"/>
                  </a:lnTo>
                  <a:lnTo>
                    <a:pt x="20902" y="267584"/>
                  </a:lnTo>
                  <a:lnTo>
                    <a:pt x="55739" y="288410"/>
                  </a:lnTo>
                  <a:lnTo>
                    <a:pt x="66693" y="290113"/>
                  </a:lnTo>
                  <a:lnTo>
                    <a:pt x="67009" y="290113"/>
                  </a:lnTo>
                  <a:lnTo>
                    <a:pt x="77623" y="290681"/>
                  </a:lnTo>
                  <a:lnTo>
                    <a:pt x="115610" y="284076"/>
                  </a:lnTo>
                  <a:lnTo>
                    <a:pt x="162760" y="258526"/>
                  </a:lnTo>
                  <a:lnTo>
                    <a:pt x="189566" y="229571"/>
                  </a:lnTo>
                  <a:lnTo>
                    <a:pt x="95792" y="229571"/>
                  </a:lnTo>
                  <a:lnTo>
                    <a:pt x="84953" y="228952"/>
                  </a:lnTo>
                  <a:lnTo>
                    <a:pt x="43405" y="210372"/>
                  </a:lnTo>
                  <a:lnTo>
                    <a:pt x="28077" y="160202"/>
                  </a:lnTo>
                  <a:lnTo>
                    <a:pt x="28139" y="152309"/>
                  </a:lnTo>
                  <a:lnTo>
                    <a:pt x="34373" y="112566"/>
                  </a:lnTo>
                  <a:lnTo>
                    <a:pt x="38399" y="95793"/>
                  </a:lnTo>
                  <a:lnTo>
                    <a:pt x="41762" y="81677"/>
                  </a:lnTo>
                  <a:lnTo>
                    <a:pt x="44593" y="69368"/>
                  </a:lnTo>
                  <a:lnTo>
                    <a:pt x="42941" y="66064"/>
                  </a:lnTo>
                  <a:lnTo>
                    <a:pt x="37988" y="62762"/>
                  </a:lnTo>
                  <a:close/>
                </a:path>
                <a:path w="237490" h="290830">
                  <a:moveTo>
                    <a:pt x="232877" y="0"/>
                  </a:moveTo>
                  <a:lnTo>
                    <a:pt x="227920" y="0"/>
                  </a:lnTo>
                  <a:lnTo>
                    <a:pt x="222966" y="3304"/>
                  </a:lnTo>
                  <a:lnTo>
                    <a:pt x="208566" y="41857"/>
                  </a:lnTo>
                  <a:lnTo>
                    <a:pt x="203905" y="62218"/>
                  </a:lnTo>
                  <a:lnTo>
                    <a:pt x="203869" y="62528"/>
                  </a:lnTo>
                  <a:lnTo>
                    <a:pt x="203749" y="66064"/>
                  </a:lnTo>
                  <a:lnTo>
                    <a:pt x="203637" y="69368"/>
                  </a:lnTo>
                  <a:lnTo>
                    <a:pt x="203560" y="71638"/>
                  </a:lnTo>
                  <a:lnTo>
                    <a:pt x="203763" y="78244"/>
                  </a:lnTo>
                  <a:lnTo>
                    <a:pt x="203869" y="81677"/>
                  </a:lnTo>
                  <a:lnTo>
                    <a:pt x="204797" y="92491"/>
                  </a:lnTo>
                  <a:lnTo>
                    <a:pt x="204747" y="139534"/>
                  </a:lnTo>
                  <a:lnTo>
                    <a:pt x="204607" y="145134"/>
                  </a:lnTo>
                  <a:lnTo>
                    <a:pt x="189520" y="185805"/>
                  </a:lnTo>
                  <a:lnTo>
                    <a:pt x="148979" y="217727"/>
                  </a:lnTo>
                  <a:lnTo>
                    <a:pt x="95792" y="229571"/>
                  </a:lnTo>
                  <a:lnTo>
                    <a:pt x="189566" y="229571"/>
                  </a:lnTo>
                  <a:lnTo>
                    <a:pt x="216667" y="181985"/>
                  </a:lnTo>
                  <a:lnTo>
                    <a:pt x="229649" y="145134"/>
                  </a:lnTo>
                  <a:lnTo>
                    <a:pt x="234399" y="105703"/>
                  </a:lnTo>
                  <a:lnTo>
                    <a:pt x="234525" y="102398"/>
                  </a:lnTo>
                  <a:lnTo>
                    <a:pt x="234651" y="95793"/>
                  </a:lnTo>
                  <a:lnTo>
                    <a:pt x="234713" y="92491"/>
                  </a:lnTo>
                  <a:lnTo>
                    <a:pt x="234838" y="87534"/>
                  </a:lnTo>
                  <a:lnTo>
                    <a:pt x="235896" y="62762"/>
                  </a:lnTo>
                  <a:lnTo>
                    <a:pt x="236077" y="54503"/>
                  </a:lnTo>
                  <a:lnTo>
                    <a:pt x="236178" y="49546"/>
                  </a:lnTo>
                  <a:lnTo>
                    <a:pt x="237107" y="32799"/>
                  </a:lnTo>
                  <a:lnTo>
                    <a:pt x="237199" y="28902"/>
                  </a:lnTo>
                  <a:lnTo>
                    <a:pt x="237301" y="15948"/>
                  </a:lnTo>
                  <a:lnTo>
                    <a:pt x="237107" y="9833"/>
                  </a:lnTo>
                  <a:lnTo>
                    <a:pt x="236178" y="3304"/>
                  </a:lnTo>
                  <a:lnTo>
                    <a:pt x="23287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020384" y="545666"/>
            <a:ext cx="1375680" cy="493825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4723914" y="499421"/>
            <a:ext cx="1243965" cy="558800"/>
            <a:chOff x="4723914" y="499421"/>
            <a:chExt cx="1243965" cy="558800"/>
          </a:xfrm>
        </p:grpSpPr>
        <p:sp>
          <p:nvSpPr>
            <p:cNvPr id="36" name="object 36"/>
            <p:cNvSpPr/>
            <p:nvPr/>
          </p:nvSpPr>
          <p:spPr>
            <a:xfrm>
              <a:off x="4870945" y="499427"/>
              <a:ext cx="1096645" cy="558800"/>
            </a:xfrm>
            <a:custGeom>
              <a:avLst/>
              <a:gdLst/>
              <a:ahLst/>
              <a:cxnLst/>
              <a:rect l="l" t="t" r="r" b="b"/>
              <a:pathLst>
                <a:path w="1096645" h="558800">
                  <a:moveTo>
                    <a:pt x="318681" y="487222"/>
                  </a:moveTo>
                  <a:lnTo>
                    <a:pt x="313766" y="483920"/>
                  </a:lnTo>
                  <a:lnTo>
                    <a:pt x="306235" y="478866"/>
                  </a:lnTo>
                  <a:lnTo>
                    <a:pt x="295973" y="471119"/>
                  </a:lnTo>
                  <a:lnTo>
                    <a:pt x="287553" y="463994"/>
                  </a:lnTo>
                  <a:lnTo>
                    <a:pt x="280695" y="457492"/>
                  </a:lnTo>
                  <a:lnTo>
                    <a:pt x="274091" y="457492"/>
                  </a:lnTo>
                  <a:lnTo>
                    <a:pt x="268147" y="464642"/>
                  </a:lnTo>
                  <a:lnTo>
                    <a:pt x="262521" y="471322"/>
                  </a:lnTo>
                  <a:lnTo>
                    <a:pt x="256895" y="477697"/>
                  </a:lnTo>
                  <a:lnTo>
                    <a:pt x="252120" y="482714"/>
                  </a:lnTo>
                  <a:lnTo>
                    <a:pt x="254266" y="483920"/>
                  </a:lnTo>
                  <a:lnTo>
                    <a:pt x="250964" y="483920"/>
                  </a:lnTo>
                  <a:lnTo>
                    <a:pt x="252120" y="482714"/>
                  </a:lnTo>
                  <a:lnTo>
                    <a:pt x="242785" y="477469"/>
                  </a:lnTo>
                  <a:lnTo>
                    <a:pt x="233006" y="470700"/>
                  </a:lnTo>
                  <a:lnTo>
                    <a:pt x="224828" y="463994"/>
                  </a:lnTo>
                  <a:lnTo>
                    <a:pt x="217932" y="457492"/>
                  </a:lnTo>
                  <a:lnTo>
                    <a:pt x="211328" y="457492"/>
                  </a:lnTo>
                  <a:lnTo>
                    <a:pt x="179946" y="497128"/>
                  </a:lnTo>
                  <a:lnTo>
                    <a:pt x="179946" y="503732"/>
                  </a:lnTo>
                  <a:lnTo>
                    <a:pt x="187998" y="510806"/>
                  </a:lnTo>
                  <a:lnTo>
                    <a:pt x="194805" y="516953"/>
                  </a:lnTo>
                  <a:lnTo>
                    <a:pt x="200380" y="521855"/>
                  </a:lnTo>
                  <a:lnTo>
                    <a:pt x="204724" y="525208"/>
                  </a:lnTo>
                  <a:lnTo>
                    <a:pt x="206375" y="525208"/>
                  </a:lnTo>
                  <a:lnTo>
                    <a:pt x="208026" y="526859"/>
                  </a:lnTo>
                  <a:lnTo>
                    <a:pt x="211328" y="528510"/>
                  </a:lnTo>
                  <a:lnTo>
                    <a:pt x="214630" y="531812"/>
                  </a:lnTo>
                  <a:lnTo>
                    <a:pt x="224536" y="531812"/>
                  </a:lnTo>
                  <a:lnTo>
                    <a:pt x="226187" y="528510"/>
                  </a:lnTo>
                  <a:lnTo>
                    <a:pt x="233934" y="520458"/>
                  </a:lnTo>
                  <a:lnTo>
                    <a:pt x="239814" y="513651"/>
                  </a:lnTo>
                  <a:lnTo>
                    <a:pt x="243840" y="508076"/>
                  </a:lnTo>
                  <a:lnTo>
                    <a:pt x="246011" y="503732"/>
                  </a:lnTo>
                  <a:lnTo>
                    <a:pt x="246037" y="507072"/>
                  </a:lnTo>
                  <a:lnTo>
                    <a:pt x="257568" y="518604"/>
                  </a:lnTo>
                  <a:lnTo>
                    <a:pt x="267474" y="525208"/>
                  </a:lnTo>
                  <a:lnTo>
                    <a:pt x="277393" y="530161"/>
                  </a:lnTo>
                  <a:lnTo>
                    <a:pt x="282346" y="531812"/>
                  </a:lnTo>
                  <a:lnTo>
                    <a:pt x="287299" y="531812"/>
                  </a:lnTo>
                  <a:lnTo>
                    <a:pt x="288950" y="530161"/>
                  </a:lnTo>
                  <a:lnTo>
                    <a:pt x="298246" y="519379"/>
                  </a:lnTo>
                  <a:lnTo>
                    <a:pt x="306298" y="509524"/>
                  </a:lnTo>
                  <a:lnTo>
                    <a:pt x="310857" y="503732"/>
                  </a:lnTo>
                  <a:lnTo>
                    <a:pt x="318681" y="493826"/>
                  </a:lnTo>
                  <a:lnTo>
                    <a:pt x="318681" y="487222"/>
                  </a:lnTo>
                  <a:close/>
                </a:path>
                <a:path w="1096645" h="558800">
                  <a:moveTo>
                    <a:pt x="368223" y="165163"/>
                  </a:moveTo>
                  <a:lnTo>
                    <a:pt x="366572" y="161848"/>
                  </a:lnTo>
                  <a:lnTo>
                    <a:pt x="363270" y="160210"/>
                  </a:lnTo>
                  <a:lnTo>
                    <a:pt x="358317" y="160210"/>
                  </a:lnTo>
                  <a:lnTo>
                    <a:pt x="345109" y="173418"/>
                  </a:lnTo>
                  <a:lnTo>
                    <a:pt x="341807" y="178371"/>
                  </a:lnTo>
                  <a:lnTo>
                    <a:pt x="340156" y="180022"/>
                  </a:lnTo>
                  <a:lnTo>
                    <a:pt x="328587" y="180022"/>
                  </a:lnTo>
                  <a:lnTo>
                    <a:pt x="323634" y="178371"/>
                  </a:lnTo>
                  <a:lnTo>
                    <a:pt x="317030" y="176720"/>
                  </a:lnTo>
                  <a:lnTo>
                    <a:pt x="310527" y="171424"/>
                  </a:lnTo>
                  <a:lnTo>
                    <a:pt x="305993" y="163093"/>
                  </a:lnTo>
                  <a:lnTo>
                    <a:pt x="305879" y="162890"/>
                  </a:lnTo>
                  <a:lnTo>
                    <a:pt x="303098" y="150939"/>
                  </a:lnTo>
                  <a:lnTo>
                    <a:pt x="302171" y="135432"/>
                  </a:lnTo>
                  <a:lnTo>
                    <a:pt x="302171" y="130479"/>
                  </a:lnTo>
                  <a:lnTo>
                    <a:pt x="298856" y="128828"/>
                  </a:lnTo>
                  <a:lnTo>
                    <a:pt x="290601" y="128828"/>
                  </a:lnTo>
                  <a:lnTo>
                    <a:pt x="287299" y="132130"/>
                  </a:lnTo>
                  <a:lnTo>
                    <a:pt x="287299" y="226275"/>
                  </a:lnTo>
                  <a:lnTo>
                    <a:pt x="284873" y="230352"/>
                  </a:lnTo>
                  <a:lnTo>
                    <a:pt x="282346" y="226275"/>
                  </a:lnTo>
                  <a:lnTo>
                    <a:pt x="287299" y="226275"/>
                  </a:lnTo>
                  <a:lnTo>
                    <a:pt x="287299" y="132130"/>
                  </a:lnTo>
                  <a:lnTo>
                    <a:pt x="274294" y="179514"/>
                  </a:lnTo>
                  <a:lnTo>
                    <a:pt x="272440" y="196545"/>
                  </a:lnTo>
                  <a:lnTo>
                    <a:pt x="269138" y="209753"/>
                  </a:lnTo>
                  <a:lnTo>
                    <a:pt x="265836" y="213055"/>
                  </a:lnTo>
                  <a:lnTo>
                    <a:pt x="258991" y="220776"/>
                  </a:lnTo>
                  <a:lnTo>
                    <a:pt x="250761" y="226479"/>
                  </a:lnTo>
                  <a:lnTo>
                    <a:pt x="240982" y="230009"/>
                  </a:lnTo>
                  <a:lnTo>
                    <a:pt x="229489" y="231228"/>
                  </a:lnTo>
                  <a:lnTo>
                    <a:pt x="222885" y="231228"/>
                  </a:lnTo>
                  <a:lnTo>
                    <a:pt x="219583" y="229565"/>
                  </a:lnTo>
                  <a:lnTo>
                    <a:pt x="219583" y="227926"/>
                  </a:lnTo>
                  <a:lnTo>
                    <a:pt x="217932" y="226275"/>
                  </a:lnTo>
                  <a:lnTo>
                    <a:pt x="217932" y="224612"/>
                  </a:lnTo>
                  <a:lnTo>
                    <a:pt x="216281" y="222961"/>
                  </a:lnTo>
                  <a:lnTo>
                    <a:pt x="214630" y="219659"/>
                  </a:lnTo>
                  <a:lnTo>
                    <a:pt x="209677" y="219659"/>
                  </a:lnTo>
                  <a:lnTo>
                    <a:pt x="206375" y="221310"/>
                  </a:lnTo>
                  <a:lnTo>
                    <a:pt x="203073" y="224612"/>
                  </a:lnTo>
                  <a:lnTo>
                    <a:pt x="202018" y="229565"/>
                  </a:lnTo>
                  <a:lnTo>
                    <a:pt x="201917" y="230009"/>
                  </a:lnTo>
                  <a:lnTo>
                    <a:pt x="201828" y="230454"/>
                  </a:lnTo>
                  <a:lnTo>
                    <a:pt x="200621" y="237629"/>
                  </a:lnTo>
                  <a:lnTo>
                    <a:pt x="199351" y="246456"/>
                  </a:lnTo>
                  <a:lnTo>
                    <a:pt x="198120" y="255993"/>
                  </a:lnTo>
                  <a:lnTo>
                    <a:pt x="200469" y="269214"/>
                  </a:lnTo>
                  <a:lnTo>
                    <a:pt x="202653" y="283044"/>
                  </a:lnTo>
                  <a:lnTo>
                    <a:pt x="204089" y="295630"/>
                  </a:lnTo>
                  <a:lnTo>
                    <a:pt x="204152" y="296176"/>
                  </a:lnTo>
                  <a:lnTo>
                    <a:pt x="204724" y="308851"/>
                  </a:lnTo>
                  <a:lnTo>
                    <a:pt x="194271" y="361797"/>
                  </a:lnTo>
                  <a:lnTo>
                    <a:pt x="164668" y="408355"/>
                  </a:lnTo>
                  <a:lnTo>
                    <a:pt x="122936" y="436613"/>
                  </a:lnTo>
                  <a:lnTo>
                    <a:pt x="84150" y="444284"/>
                  </a:lnTo>
                  <a:lnTo>
                    <a:pt x="75539" y="443687"/>
                  </a:lnTo>
                  <a:lnTo>
                    <a:pt x="40982" y="427012"/>
                  </a:lnTo>
                  <a:lnTo>
                    <a:pt x="26352" y="379869"/>
                  </a:lnTo>
                  <a:lnTo>
                    <a:pt x="26352" y="373265"/>
                  </a:lnTo>
                  <a:lnTo>
                    <a:pt x="28003" y="364998"/>
                  </a:lnTo>
                  <a:lnTo>
                    <a:pt x="28003" y="358394"/>
                  </a:lnTo>
                  <a:lnTo>
                    <a:pt x="31432" y="340080"/>
                  </a:lnTo>
                  <a:lnTo>
                    <a:pt x="34404" y="324535"/>
                  </a:lnTo>
                  <a:lnTo>
                    <a:pt x="37058" y="311480"/>
                  </a:lnTo>
                  <a:lnTo>
                    <a:pt x="39560" y="300596"/>
                  </a:lnTo>
                  <a:lnTo>
                    <a:pt x="39560" y="295630"/>
                  </a:lnTo>
                  <a:lnTo>
                    <a:pt x="36258" y="293979"/>
                  </a:lnTo>
                  <a:lnTo>
                    <a:pt x="29654" y="292328"/>
                  </a:lnTo>
                  <a:lnTo>
                    <a:pt x="24701" y="295630"/>
                  </a:lnTo>
                  <a:lnTo>
                    <a:pt x="21399" y="300596"/>
                  </a:lnTo>
                  <a:lnTo>
                    <a:pt x="19748" y="303898"/>
                  </a:lnTo>
                  <a:lnTo>
                    <a:pt x="18084" y="308851"/>
                  </a:lnTo>
                  <a:lnTo>
                    <a:pt x="16433" y="312153"/>
                  </a:lnTo>
                  <a:lnTo>
                    <a:pt x="3632" y="364172"/>
                  </a:lnTo>
                  <a:lnTo>
                    <a:pt x="50" y="403352"/>
                  </a:lnTo>
                  <a:lnTo>
                    <a:pt x="0" y="408355"/>
                  </a:lnTo>
                  <a:lnTo>
                    <a:pt x="469" y="420484"/>
                  </a:lnTo>
                  <a:lnTo>
                    <a:pt x="11480" y="467398"/>
                  </a:lnTo>
                  <a:lnTo>
                    <a:pt x="40640" y="500100"/>
                  </a:lnTo>
                  <a:lnTo>
                    <a:pt x="64338" y="508698"/>
                  </a:lnTo>
                  <a:lnTo>
                    <a:pt x="69291" y="508698"/>
                  </a:lnTo>
                  <a:lnTo>
                    <a:pt x="72593" y="510336"/>
                  </a:lnTo>
                  <a:lnTo>
                    <a:pt x="77546" y="510336"/>
                  </a:lnTo>
                  <a:lnTo>
                    <a:pt x="93370" y="509079"/>
                  </a:lnTo>
                  <a:lnTo>
                    <a:pt x="138658" y="488873"/>
                  </a:lnTo>
                  <a:lnTo>
                    <a:pt x="173964" y="453567"/>
                  </a:lnTo>
                  <a:lnTo>
                    <a:pt x="202501" y="403352"/>
                  </a:lnTo>
                  <a:lnTo>
                    <a:pt x="215874" y="367068"/>
                  </a:lnTo>
                  <a:lnTo>
                    <a:pt x="225933" y="296176"/>
                  </a:lnTo>
                  <a:lnTo>
                    <a:pt x="225971" y="295630"/>
                  </a:lnTo>
                  <a:lnTo>
                    <a:pt x="226085" y="293979"/>
                  </a:lnTo>
                  <a:lnTo>
                    <a:pt x="226187" y="269214"/>
                  </a:lnTo>
                  <a:lnTo>
                    <a:pt x="227838" y="269214"/>
                  </a:lnTo>
                  <a:lnTo>
                    <a:pt x="275221" y="246684"/>
                  </a:lnTo>
                  <a:lnTo>
                    <a:pt x="284822" y="230454"/>
                  </a:lnTo>
                  <a:lnTo>
                    <a:pt x="284949" y="230454"/>
                  </a:lnTo>
                  <a:lnTo>
                    <a:pt x="286423" y="232803"/>
                  </a:lnTo>
                  <a:lnTo>
                    <a:pt x="291426" y="237629"/>
                  </a:lnTo>
                  <a:lnTo>
                    <a:pt x="297675" y="240906"/>
                  </a:lnTo>
                  <a:lnTo>
                    <a:pt x="305473" y="242785"/>
                  </a:lnTo>
                  <a:lnTo>
                    <a:pt x="312610" y="242138"/>
                  </a:lnTo>
                  <a:lnTo>
                    <a:pt x="336143" y="226275"/>
                  </a:lnTo>
                  <a:lnTo>
                    <a:pt x="343268" y="217754"/>
                  </a:lnTo>
                  <a:lnTo>
                    <a:pt x="363486" y="184975"/>
                  </a:lnTo>
                  <a:lnTo>
                    <a:pt x="367017" y="174447"/>
                  </a:lnTo>
                  <a:lnTo>
                    <a:pt x="368223" y="165163"/>
                  </a:lnTo>
                  <a:close/>
                </a:path>
                <a:path w="1096645" h="558800">
                  <a:moveTo>
                    <a:pt x="455764" y="8255"/>
                  </a:moveTo>
                  <a:lnTo>
                    <a:pt x="450811" y="3302"/>
                  </a:lnTo>
                  <a:lnTo>
                    <a:pt x="444207" y="0"/>
                  </a:lnTo>
                  <a:lnTo>
                    <a:pt x="439242" y="0"/>
                  </a:lnTo>
                  <a:lnTo>
                    <a:pt x="406209" y="18008"/>
                  </a:lnTo>
                  <a:lnTo>
                    <a:pt x="401256" y="25184"/>
                  </a:lnTo>
                  <a:lnTo>
                    <a:pt x="374396" y="52387"/>
                  </a:lnTo>
                  <a:lnTo>
                    <a:pt x="368223" y="54508"/>
                  </a:lnTo>
                  <a:lnTo>
                    <a:pt x="356666" y="54508"/>
                  </a:lnTo>
                  <a:lnTo>
                    <a:pt x="351713" y="52844"/>
                  </a:lnTo>
                  <a:lnTo>
                    <a:pt x="342760" y="68618"/>
                  </a:lnTo>
                  <a:lnTo>
                    <a:pt x="335813" y="81140"/>
                  </a:lnTo>
                  <a:lnTo>
                    <a:pt x="331038" y="90246"/>
                  </a:lnTo>
                  <a:lnTo>
                    <a:pt x="328587" y="95796"/>
                  </a:lnTo>
                  <a:lnTo>
                    <a:pt x="335191" y="99098"/>
                  </a:lnTo>
                  <a:lnTo>
                    <a:pt x="340156" y="99098"/>
                  </a:lnTo>
                  <a:lnTo>
                    <a:pt x="343458" y="100749"/>
                  </a:lnTo>
                  <a:lnTo>
                    <a:pt x="346760" y="100749"/>
                  </a:lnTo>
                  <a:lnTo>
                    <a:pt x="352945" y="99872"/>
                  </a:lnTo>
                  <a:lnTo>
                    <a:pt x="383603" y="76415"/>
                  </a:lnTo>
                  <a:lnTo>
                    <a:pt x="391350" y="67716"/>
                  </a:lnTo>
                  <a:lnTo>
                    <a:pt x="401256" y="57810"/>
                  </a:lnTo>
                  <a:lnTo>
                    <a:pt x="402907" y="54508"/>
                  </a:lnTo>
                  <a:lnTo>
                    <a:pt x="404558" y="51193"/>
                  </a:lnTo>
                  <a:lnTo>
                    <a:pt x="411175" y="46240"/>
                  </a:lnTo>
                  <a:lnTo>
                    <a:pt x="416128" y="42938"/>
                  </a:lnTo>
                  <a:lnTo>
                    <a:pt x="422732" y="44589"/>
                  </a:lnTo>
                  <a:lnTo>
                    <a:pt x="427685" y="44589"/>
                  </a:lnTo>
                  <a:lnTo>
                    <a:pt x="429336" y="46240"/>
                  </a:lnTo>
                  <a:lnTo>
                    <a:pt x="432638" y="46240"/>
                  </a:lnTo>
                  <a:lnTo>
                    <a:pt x="435940" y="44589"/>
                  </a:lnTo>
                  <a:lnTo>
                    <a:pt x="436854" y="42938"/>
                  </a:lnTo>
                  <a:lnTo>
                    <a:pt x="442760" y="32181"/>
                  </a:lnTo>
                  <a:lnTo>
                    <a:pt x="448335" y="22085"/>
                  </a:lnTo>
                  <a:lnTo>
                    <a:pt x="452666" y="14173"/>
                  </a:lnTo>
                  <a:lnTo>
                    <a:pt x="455764" y="8255"/>
                  </a:lnTo>
                  <a:close/>
                </a:path>
                <a:path w="1096645" h="558800">
                  <a:moveTo>
                    <a:pt x="601103" y="510336"/>
                  </a:moveTo>
                  <a:lnTo>
                    <a:pt x="593953" y="505358"/>
                  </a:lnTo>
                  <a:lnTo>
                    <a:pt x="587273" y="500227"/>
                  </a:lnTo>
                  <a:lnTo>
                    <a:pt x="580898" y="494779"/>
                  </a:lnTo>
                  <a:lnTo>
                    <a:pt x="574675" y="488873"/>
                  </a:lnTo>
                  <a:lnTo>
                    <a:pt x="573024" y="488873"/>
                  </a:lnTo>
                  <a:lnTo>
                    <a:pt x="568071" y="483920"/>
                  </a:lnTo>
                  <a:lnTo>
                    <a:pt x="566420" y="480618"/>
                  </a:lnTo>
                  <a:lnTo>
                    <a:pt x="563118" y="478967"/>
                  </a:lnTo>
                  <a:lnTo>
                    <a:pt x="554863" y="478967"/>
                  </a:lnTo>
                  <a:lnTo>
                    <a:pt x="553212" y="482269"/>
                  </a:lnTo>
                  <a:lnTo>
                    <a:pt x="521830" y="521906"/>
                  </a:lnTo>
                  <a:lnTo>
                    <a:pt x="521830" y="526859"/>
                  </a:lnTo>
                  <a:lnTo>
                    <a:pt x="528040" y="534009"/>
                  </a:lnTo>
                  <a:lnTo>
                    <a:pt x="534416" y="540689"/>
                  </a:lnTo>
                  <a:lnTo>
                    <a:pt x="541108" y="547065"/>
                  </a:lnTo>
                  <a:lnTo>
                    <a:pt x="548246" y="553288"/>
                  </a:lnTo>
                  <a:lnTo>
                    <a:pt x="563118" y="558241"/>
                  </a:lnTo>
                  <a:lnTo>
                    <a:pt x="569722" y="558241"/>
                  </a:lnTo>
                  <a:lnTo>
                    <a:pt x="576795" y="551091"/>
                  </a:lnTo>
                  <a:lnTo>
                    <a:pt x="582930" y="544410"/>
                  </a:lnTo>
                  <a:lnTo>
                    <a:pt x="587844" y="538035"/>
                  </a:lnTo>
                  <a:lnTo>
                    <a:pt x="591197" y="531812"/>
                  </a:lnTo>
                  <a:lnTo>
                    <a:pt x="597801" y="520255"/>
                  </a:lnTo>
                  <a:lnTo>
                    <a:pt x="601103" y="513651"/>
                  </a:lnTo>
                  <a:lnTo>
                    <a:pt x="601103" y="510336"/>
                  </a:lnTo>
                  <a:close/>
                </a:path>
                <a:path w="1096645" h="558800">
                  <a:moveTo>
                    <a:pt x="668820" y="333616"/>
                  </a:moveTo>
                  <a:lnTo>
                    <a:pt x="667169" y="330314"/>
                  </a:lnTo>
                  <a:lnTo>
                    <a:pt x="662216" y="328663"/>
                  </a:lnTo>
                  <a:lnTo>
                    <a:pt x="652297" y="327012"/>
                  </a:lnTo>
                  <a:lnTo>
                    <a:pt x="644042" y="325361"/>
                  </a:lnTo>
                  <a:lnTo>
                    <a:pt x="639089" y="325361"/>
                  </a:lnTo>
                  <a:lnTo>
                    <a:pt x="635787" y="323710"/>
                  </a:lnTo>
                  <a:lnTo>
                    <a:pt x="629183" y="322059"/>
                  </a:lnTo>
                  <a:lnTo>
                    <a:pt x="622579" y="319239"/>
                  </a:lnTo>
                  <a:lnTo>
                    <a:pt x="622579" y="353441"/>
                  </a:lnTo>
                  <a:lnTo>
                    <a:pt x="622579" y="356743"/>
                  </a:lnTo>
                  <a:lnTo>
                    <a:pt x="619988" y="355892"/>
                  </a:lnTo>
                  <a:lnTo>
                    <a:pt x="605205" y="369824"/>
                  </a:lnTo>
                  <a:lnTo>
                    <a:pt x="587679" y="381723"/>
                  </a:lnTo>
                  <a:lnTo>
                    <a:pt x="569849" y="388975"/>
                  </a:lnTo>
                  <a:lnTo>
                    <a:pt x="551561" y="391426"/>
                  </a:lnTo>
                  <a:lnTo>
                    <a:pt x="552653" y="388124"/>
                  </a:lnTo>
                  <a:lnTo>
                    <a:pt x="553212" y="386473"/>
                  </a:lnTo>
                  <a:lnTo>
                    <a:pt x="556514" y="381520"/>
                  </a:lnTo>
                  <a:lnTo>
                    <a:pt x="559816" y="373265"/>
                  </a:lnTo>
                  <a:lnTo>
                    <a:pt x="563118" y="368312"/>
                  </a:lnTo>
                  <a:lnTo>
                    <a:pt x="569722" y="355092"/>
                  </a:lnTo>
                  <a:lnTo>
                    <a:pt x="577977" y="346837"/>
                  </a:lnTo>
                  <a:lnTo>
                    <a:pt x="619988" y="355892"/>
                  </a:lnTo>
                  <a:lnTo>
                    <a:pt x="622579" y="353441"/>
                  </a:lnTo>
                  <a:lnTo>
                    <a:pt x="622579" y="319239"/>
                  </a:lnTo>
                  <a:lnTo>
                    <a:pt x="617613" y="317106"/>
                  </a:lnTo>
                  <a:lnTo>
                    <a:pt x="610476" y="314934"/>
                  </a:lnTo>
                  <a:lnTo>
                    <a:pt x="603783" y="313385"/>
                  </a:lnTo>
                  <a:lnTo>
                    <a:pt x="597420" y="312458"/>
                  </a:lnTo>
                  <a:lnTo>
                    <a:pt x="591197" y="312153"/>
                  </a:lnTo>
                  <a:lnTo>
                    <a:pt x="582942" y="312153"/>
                  </a:lnTo>
                  <a:lnTo>
                    <a:pt x="550189" y="344538"/>
                  </a:lnTo>
                  <a:lnTo>
                    <a:pt x="541235" y="363740"/>
                  </a:lnTo>
                  <a:lnTo>
                    <a:pt x="537514" y="372224"/>
                  </a:lnTo>
                  <a:lnTo>
                    <a:pt x="533768" y="380492"/>
                  </a:lnTo>
                  <a:lnTo>
                    <a:pt x="530428" y="387426"/>
                  </a:lnTo>
                  <a:lnTo>
                    <a:pt x="531736" y="388124"/>
                  </a:lnTo>
                  <a:lnTo>
                    <a:pt x="530085" y="388124"/>
                  </a:lnTo>
                  <a:lnTo>
                    <a:pt x="530428" y="387426"/>
                  </a:lnTo>
                  <a:lnTo>
                    <a:pt x="525881" y="385000"/>
                  </a:lnTo>
                  <a:lnTo>
                    <a:pt x="510603" y="341884"/>
                  </a:lnTo>
                  <a:lnTo>
                    <a:pt x="510273" y="328663"/>
                  </a:lnTo>
                  <a:lnTo>
                    <a:pt x="508723" y="290842"/>
                  </a:lnTo>
                  <a:lnTo>
                    <a:pt x="508901" y="268947"/>
                  </a:lnTo>
                  <a:lnTo>
                    <a:pt x="509028" y="253936"/>
                  </a:lnTo>
                  <a:lnTo>
                    <a:pt x="511200" y="217652"/>
                  </a:lnTo>
                  <a:lnTo>
                    <a:pt x="515226" y="181673"/>
                  </a:lnTo>
                  <a:lnTo>
                    <a:pt x="513575" y="178371"/>
                  </a:lnTo>
                  <a:lnTo>
                    <a:pt x="510273" y="176720"/>
                  </a:lnTo>
                  <a:lnTo>
                    <a:pt x="503656" y="176720"/>
                  </a:lnTo>
                  <a:lnTo>
                    <a:pt x="495401" y="193230"/>
                  </a:lnTo>
                  <a:lnTo>
                    <a:pt x="493750" y="198196"/>
                  </a:lnTo>
                  <a:lnTo>
                    <a:pt x="490372" y="206248"/>
                  </a:lnTo>
                  <a:lnTo>
                    <a:pt x="487768" y="215531"/>
                  </a:lnTo>
                  <a:lnTo>
                    <a:pt x="486079" y="226060"/>
                  </a:lnTo>
                  <a:lnTo>
                    <a:pt x="485495" y="237832"/>
                  </a:lnTo>
                  <a:lnTo>
                    <a:pt x="484530" y="247992"/>
                  </a:lnTo>
                  <a:lnTo>
                    <a:pt x="484047" y="258470"/>
                  </a:lnTo>
                  <a:lnTo>
                    <a:pt x="483870" y="268947"/>
                  </a:lnTo>
                  <a:lnTo>
                    <a:pt x="483743" y="290842"/>
                  </a:lnTo>
                  <a:lnTo>
                    <a:pt x="483628" y="296468"/>
                  </a:lnTo>
                  <a:lnTo>
                    <a:pt x="483146" y="306997"/>
                  </a:lnTo>
                  <a:lnTo>
                    <a:pt x="482320" y="317106"/>
                  </a:lnTo>
                  <a:lnTo>
                    <a:pt x="482396" y="366661"/>
                  </a:lnTo>
                  <a:lnTo>
                    <a:pt x="489153" y="417182"/>
                  </a:lnTo>
                  <a:lnTo>
                    <a:pt x="511911" y="449033"/>
                  </a:lnTo>
                  <a:lnTo>
                    <a:pt x="533387" y="454190"/>
                  </a:lnTo>
                  <a:lnTo>
                    <a:pt x="547014" y="451713"/>
                  </a:lnTo>
                  <a:lnTo>
                    <a:pt x="587895" y="429412"/>
                  </a:lnTo>
                  <a:lnTo>
                    <a:pt x="615759" y="399681"/>
                  </a:lnTo>
                  <a:lnTo>
                    <a:pt x="622300" y="391426"/>
                  </a:lnTo>
                  <a:lnTo>
                    <a:pt x="627532" y="384822"/>
                  </a:lnTo>
                  <a:lnTo>
                    <a:pt x="639267" y="370217"/>
                  </a:lnTo>
                  <a:lnTo>
                    <a:pt x="649617" y="358394"/>
                  </a:lnTo>
                  <a:lnTo>
                    <a:pt x="651179" y="356743"/>
                  </a:lnTo>
                  <a:lnTo>
                    <a:pt x="654291" y="353441"/>
                  </a:lnTo>
                  <a:lnTo>
                    <a:pt x="658418" y="349059"/>
                  </a:lnTo>
                  <a:lnTo>
                    <a:pt x="662254" y="345186"/>
                  </a:lnTo>
                  <a:lnTo>
                    <a:pt x="668820" y="338582"/>
                  </a:lnTo>
                  <a:lnTo>
                    <a:pt x="668820" y="333616"/>
                  </a:lnTo>
                  <a:close/>
                </a:path>
                <a:path w="1096645" h="558800">
                  <a:moveTo>
                    <a:pt x="1096581" y="394728"/>
                  </a:moveTo>
                  <a:lnTo>
                    <a:pt x="1094930" y="393077"/>
                  </a:lnTo>
                  <a:lnTo>
                    <a:pt x="1091628" y="389775"/>
                  </a:lnTo>
                  <a:lnTo>
                    <a:pt x="1088326" y="389775"/>
                  </a:lnTo>
                  <a:lnTo>
                    <a:pt x="1081176" y="390029"/>
                  </a:lnTo>
                  <a:lnTo>
                    <a:pt x="1072019" y="390601"/>
                  </a:lnTo>
                  <a:lnTo>
                    <a:pt x="1060691" y="391172"/>
                  </a:lnTo>
                  <a:lnTo>
                    <a:pt x="1047038" y="391426"/>
                  </a:lnTo>
                  <a:lnTo>
                    <a:pt x="1034592" y="392430"/>
                  </a:lnTo>
                  <a:lnTo>
                    <a:pt x="1034097" y="392430"/>
                  </a:lnTo>
                  <a:lnTo>
                    <a:pt x="1024534" y="392874"/>
                  </a:lnTo>
                  <a:lnTo>
                    <a:pt x="1013358" y="393077"/>
                  </a:lnTo>
                  <a:lnTo>
                    <a:pt x="820762" y="393077"/>
                  </a:lnTo>
                  <a:lnTo>
                    <a:pt x="791997" y="392430"/>
                  </a:lnTo>
                  <a:lnTo>
                    <a:pt x="767702" y="390398"/>
                  </a:lnTo>
                  <a:lnTo>
                    <a:pt x="748068" y="386816"/>
                  </a:lnTo>
                  <a:lnTo>
                    <a:pt x="733234" y="381520"/>
                  </a:lnTo>
                  <a:lnTo>
                    <a:pt x="729932" y="381520"/>
                  </a:lnTo>
                  <a:lnTo>
                    <a:pt x="769569" y="351790"/>
                  </a:lnTo>
                  <a:lnTo>
                    <a:pt x="783221" y="345541"/>
                  </a:lnTo>
                  <a:lnTo>
                    <a:pt x="819810" y="307657"/>
                  </a:lnTo>
                  <a:lnTo>
                    <a:pt x="831532" y="269367"/>
                  </a:lnTo>
                  <a:lnTo>
                    <a:pt x="835431" y="225653"/>
                  </a:lnTo>
                  <a:lnTo>
                    <a:pt x="835634" y="184975"/>
                  </a:lnTo>
                  <a:lnTo>
                    <a:pt x="836587" y="168046"/>
                  </a:lnTo>
                  <a:lnTo>
                    <a:pt x="837488" y="150507"/>
                  </a:lnTo>
                  <a:lnTo>
                    <a:pt x="838657" y="135509"/>
                  </a:lnTo>
                  <a:lnTo>
                    <a:pt x="840587" y="122224"/>
                  </a:lnTo>
                  <a:lnTo>
                    <a:pt x="837285" y="118910"/>
                  </a:lnTo>
                  <a:lnTo>
                    <a:pt x="833983" y="117259"/>
                  </a:lnTo>
                  <a:lnTo>
                    <a:pt x="829030" y="117259"/>
                  </a:lnTo>
                  <a:lnTo>
                    <a:pt x="824064" y="122224"/>
                  </a:lnTo>
                  <a:lnTo>
                    <a:pt x="820762" y="127177"/>
                  </a:lnTo>
                  <a:lnTo>
                    <a:pt x="819111" y="130479"/>
                  </a:lnTo>
                  <a:lnTo>
                    <a:pt x="819111" y="133781"/>
                  </a:lnTo>
                  <a:lnTo>
                    <a:pt x="815809" y="142036"/>
                  </a:lnTo>
                  <a:lnTo>
                    <a:pt x="804252" y="180022"/>
                  </a:lnTo>
                  <a:lnTo>
                    <a:pt x="804252" y="252691"/>
                  </a:lnTo>
                  <a:lnTo>
                    <a:pt x="803960" y="264464"/>
                  </a:lnTo>
                  <a:lnTo>
                    <a:pt x="794550" y="305549"/>
                  </a:lnTo>
                  <a:lnTo>
                    <a:pt x="768616" y="321881"/>
                  </a:lnTo>
                  <a:lnTo>
                    <a:pt x="755738" y="328879"/>
                  </a:lnTo>
                  <a:lnTo>
                    <a:pt x="718362" y="355714"/>
                  </a:lnTo>
                  <a:lnTo>
                    <a:pt x="703503" y="374916"/>
                  </a:lnTo>
                  <a:lnTo>
                    <a:pt x="696899" y="384822"/>
                  </a:lnTo>
                  <a:lnTo>
                    <a:pt x="691946" y="391426"/>
                  </a:lnTo>
                  <a:lnTo>
                    <a:pt x="686993" y="399681"/>
                  </a:lnTo>
                  <a:lnTo>
                    <a:pt x="685330" y="406285"/>
                  </a:lnTo>
                  <a:lnTo>
                    <a:pt x="685330" y="421157"/>
                  </a:lnTo>
                  <a:lnTo>
                    <a:pt x="724979" y="445935"/>
                  </a:lnTo>
                  <a:lnTo>
                    <a:pt x="728383" y="446239"/>
                  </a:lnTo>
                  <a:lnTo>
                    <a:pt x="736117" y="447167"/>
                  </a:lnTo>
                  <a:lnTo>
                    <a:pt x="764616" y="450888"/>
                  </a:lnTo>
                  <a:lnTo>
                    <a:pt x="845540" y="450888"/>
                  </a:lnTo>
                  <a:lnTo>
                    <a:pt x="913257" y="447586"/>
                  </a:lnTo>
                  <a:lnTo>
                    <a:pt x="984275" y="440982"/>
                  </a:lnTo>
                  <a:lnTo>
                    <a:pt x="1042492" y="430237"/>
                  </a:lnTo>
                  <a:lnTo>
                    <a:pt x="1083373" y="409600"/>
                  </a:lnTo>
                  <a:lnTo>
                    <a:pt x="1096581" y="398030"/>
                  </a:lnTo>
                  <a:lnTo>
                    <a:pt x="1096581" y="39472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723914" y="666234"/>
              <a:ext cx="133744" cy="252694"/>
            </a:xfrm>
            <a:prstGeom prst="rect">
              <a:avLst/>
            </a:prstGeom>
          </p:spPr>
        </p:pic>
      </p:grpSp>
      <p:pic>
        <p:nvPicPr>
          <p:cNvPr id="38" name="object 3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470656" y="8707672"/>
            <a:ext cx="2667726" cy="402469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5000" dirty="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38840" y="1650589"/>
            <a:ext cx="8238490" cy="7184390"/>
            <a:chOff x="2738840" y="1650589"/>
            <a:chExt cx="8238490" cy="718439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51541" y="1663289"/>
              <a:ext cx="8212913" cy="715841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751541" y="1663289"/>
              <a:ext cx="8213090" cy="7158990"/>
            </a:xfrm>
            <a:custGeom>
              <a:avLst/>
              <a:gdLst/>
              <a:ahLst/>
              <a:cxnLst/>
              <a:rect l="l" t="t" r="r" b="b"/>
              <a:pathLst>
                <a:path w="8213090" h="7158990">
                  <a:moveTo>
                    <a:pt x="0" y="0"/>
                  </a:moveTo>
                  <a:lnTo>
                    <a:pt x="8212913" y="0"/>
                  </a:lnTo>
                  <a:lnTo>
                    <a:pt x="8212913" y="7158417"/>
                  </a:lnTo>
                  <a:lnTo>
                    <a:pt x="0" y="7158417"/>
                  </a:lnTo>
                  <a:lnTo>
                    <a:pt x="0" y="0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776480" y="783054"/>
            <a:ext cx="4163060" cy="527685"/>
            <a:chOff x="4776480" y="783054"/>
            <a:chExt cx="4163060" cy="52768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48557" y="783054"/>
              <a:ext cx="3790962" cy="52744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923987" y="875667"/>
              <a:ext cx="191770" cy="346710"/>
            </a:xfrm>
            <a:custGeom>
              <a:avLst/>
              <a:gdLst/>
              <a:ahLst/>
              <a:cxnLst/>
              <a:rect l="l" t="t" r="r" b="b"/>
              <a:pathLst>
                <a:path w="191770" h="346709">
                  <a:moveTo>
                    <a:pt x="23597" y="80060"/>
                  </a:moveTo>
                  <a:lnTo>
                    <a:pt x="20457" y="81630"/>
                  </a:lnTo>
                  <a:lnTo>
                    <a:pt x="18888" y="83200"/>
                  </a:lnTo>
                  <a:lnTo>
                    <a:pt x="12806" y="99682"/>
                  </a:lnTo>
                  <a:lnTo>
                    <a:pt x="10280" y="106158"/>
                  </a:lnTo>
                  <a:lnTo>
                    <a:pt x="7967" y="111309"/>
                  </a:lnTo>
                  <a:lnTo>
                    <a:pt x="7901" y="111456"/>
                  </a:lnTo>
                  <a:lnTo>
                    <a:pt x="4874" y="123547"/>
                  </a:lnTo>
                  <a:lnTo>
                    <a:pt x="4758" y="124012"/>
                  </a:lnTo>
                  <a:lnTo>
                    <a:pt x="3188" y="131860"/>
                  </a:lnTo>
                  <a:lnTo>
                    <a:pt x="3159" y="143022"/>
                  </a:lnTo>
                  <a:lnTo>
                    <a:pt x="1618" y="152269"/>
                  </a:lnTo>
                  <a:lnTo>
                    <a:pt x="74" y="234094"/>
                  </a:lnTo>
                  <a:lnTo>
                    <a:pt x="0" y="264018"/>
                  </a:lnTo>
                  <a:lnTo>
                    <a:pt x="1914" y="287268"/>
                  </a:lnTo>
                  <a:lnTo>
                    <a:pt x="11040" y="324943"/>
                  </a:lnTo>
                  <a:lnTo>
                    <a:pt x="63259" y="346185"/>
                  </a:lnTo>
                  <a:lnTo>
                    <a:pt x="82721" y="346185"/>
                  </a:lnTo>
                  <a:lnTo>
                    <a:pt x="101570" y="344910"/>
                  </a:lnTo>
                  <a:lnTo>
                    <a:pt x="117784" y="342212"/>
                  </a:lnTo>
                  <a:lnTo>
                    <a:pt x="127201" y="342212"/>
                  </a:lnTo>
                  <a:lnTo>
                    <a:pt x="133480" y="337503"/>
                  </a:lnTo>
                  <a:lnTo>
                    <a:pt x="138191" y="335934"/>
                  </a:lnTo>
                  <a:lnTo>
                    <a:pt x="142901" y="332794"/>
                  </a:lnTo>
                  <a:lnTo>
                    <a:pt x="146040" y="329655"/>
                  </a:lnTo>
                  <a:lnTo>
                    <a:pt x="153283" y="321804"/>
                  </a:lnTo>
                  <a:lnTo>
                    <a:pt x="78540" y="321804"/>
                  </a:lnTo>
                  <a:lnTo>
                    <a:pt x="87958" y="312386"/>
                  </a:lnTo>
                  <a:lnTo>
                    <a:pt x="89526" y="307677"/>
                  </a:lnTo>
                  <a:lnTo>
                    <a:pt x="92788" y="298284"/>
                  </a:lnTo>
                  <a:lnTo>
                    <a:pt x="95609" y="289037"/>
                  </a:lnTo>
                  <a:lnTo>
                    <a:pt x="96106" y="287268"/>
                  </a:lnTo>
                  <a:lnTo>
                    <a:pt x="47144" y="287268"/>
                  </a:lnTo>
                  <a:lnTo>
                    <a:pt x="40866" y="285699"/>
                  </a:lnTo>
                  <a:lnTo>
                    <a:pt x="36153" y="280991"/>
                  </a:lnTo>
                  <a:lnTo>
                    <a:pt x="31444" y="274712"/>
                  </a:lnTo>
                  <a:lnTo>
                    <a:pt x="26736" y="270003"/>
                  </a:lnTo>
                  <a:lnTo>
                    <a:pt x="26670" y="263526"/>
                  </a:lnTo>
                  <a:lnTo>
                    <a:pt x="25167" y="259012"/>
                  </a:lnTo>
                  <a:lnTo>
                    <a:pt x="25167" y="255873"/>
                  </a:lnTo>
                  <a:lnTo>
                    <a:pt x="26662" y="254377"/>
                  </a:lnTo>
                  <a:lnTo>
                    <a:pt x="32279" y="249300"/>
                  </a:lnTo>
                  <a:lnTo>
                    <a:pt x="39294" y="246063"/>
                  </a:lnTo>
                  <a:lnTo>
                    <a:pt x="47215" y="244641"/>
                  </a:lnTo>
                  <a:lnTo>
                    <a:pt x="106477" y="244641"/>
                  </a:lnTo>
                  <a:lnTo>
                    <a:pt x="106771" y="237625"/>
                  </a:lnTo>
                  <a:lnTo>
                    <a:pt x="87172" y="195635"/>
                  </a:lnTo>
                  <a:lnTo>
                    <a:pt x="84800" y="194651"/>
                  </a:lnTo>
                  <a:lnTo>
                    <a:pt x="25167" y="194651"/>
                  </a:lnTo>
                  <a:lnTo>
                    <a:pt x="25679" y="173265"/>
                  </a:lnTo>
                  <a:lnTo>
                    <a:pt x="25730" y="171106"/>
                  </a:lnTo>
                  <a:lnTo>
                    <a:pt x="27324" y="145205"/>
                  </a:lnTo>
                  <a:lnTo>
                    <a:pt x="29732" y="117734"/>
                  </a:lnTo>
                  <a:lnTo>
                    <a:pt x="33014" y="86338"/>
                  </a:lnTo>
                  <a:lnTo>
                    <a:pt x="28305" y="81630"/>
                  </a:lnTo>
                  <a:lnTo>
                    <a:pt x="23597" y="80060"/>
                  </a:lnTo>
                  <a:close/>
                </a:path>
                <a:path w="191770" h="346709">
                  <a:moveTo>
                    <a:pt x="127201" y="342212"/>
                  </a:moveTo>
                  <a:lnTo>
                    <a:pt x="117784" y="342212"/>
                  </a:lnTo>
                  <a:lnTo>
                    <a:pt x="122492" y="343782"/>
                  </a:lnTo>
                  <a:lnTo>
                    <a:pt x="127201" y="342212"/>
                  </a:lnTo>
                  <a:close/>
                </a:path>
                <a:path w="191770" h="346709">
                  <a:moveTo>
                    <a:pt x="188423" y="117734"/>
                  </a:moveTo>
                  <a:lnTo>
                    <a:pt x="182142" y="117734"/>
                  </a:lnTo>
                  <a:lnTo>
                    <a:pt x="179005" y="119303"/>
                  </a:lnTo>
                  <a:lnTo>
                    <a:pt x="161540" y="155532"/>
                  </a:lnTo>
                  <a:lnTo>
                    <a:pt x="158597" y="166399"/>
                  </a:lnTo>
                  <a:lnTo>
                    <a:pt x="159749" y="187590"/>
                  </a:lnTo>
                  <a:lnTo>
                    <a:pt x="161466" y="215845"/>
                  </a:lnTo>
                  <a:lnTo>
                    <a:pt x="161574" y="218666"/>
                  </a:lnTo>
                  <a:lnTo>
                    <a:pt x="161676" y="221339"/>
                  </a:lnTo>
                  <a:lnTo>
                    <a:pt x="161736" y="222907"/>
                  </a:lnTo>
                  <a:lnTo>
                    <a:pt x="161512" y="234094"/>
                  </a:lnTo>
                  <a:lnTo>
                    <a:pt x="161442" y="237625"/>
                  </a:lnTo>
                  <a:lnTo>
                    <a:pt x="160723" y="248639"/>
                  </a:lnTo>
                  <a:lnTo>
                    <a:pt x="160680" y="249300"/>
                  </a:lnTo>
                  <a:lnTo>
                    <a:pt x="160559" y="251164"/>
                  </a:lnTo>
                  <a:lnTo>
                    <a:pt x="147805" y="294726"/>
                  </a:lnTo>
                  <a:lnTo>
                    <a:pt x="110523" y="314740"/>
                  </a:lnTo>
                  <a:lnTo>
                    <a:pt x="80109" y="321804"/>
                  </a:lnTo>
                  <a:lnTo>
                    <a:pt x="153283" y="321804"/>
                  </a:lnTo>
                  <a:lnTo>
                    <a:pt x="176503" y="284179"/>
                  </a:lnTo>
                  <a:lnTo>
                    <a:pt x="190188" y="234094"/>
                  </a:lnTo>
                  <a:lnTo>
                    <a:pt x="191562" y="124012"/>
                  </a:lnTo>
                  <a:lnTo>
                    <a:pt x="188423" y="117734"/>
                  </a:lnTo>
                  <a:close/>
                </a:path>
                <a:path w="191770" h="346709">
                  <a:moveTo>
                    <a:pt x="106477" y="244641"/>
                  </a:moveTo>
                  <a:lnTo>
                    <a:pt x="48995" y="244641"/>
                  </a:lnTo>
                  <a:lnTo>
                    <a:pt x="56562" y="244886"/>
                  </a:lnTo>
                  <a:lnTo>
                    <a:pt x="64214" y="246676"/>
                  </a:lnTo>
                  <a:lnTo>
                    <a:pt x="70690" y="249791"/>
                  </a:lnTo>
                  <a:lnTo>
                    <a:pt x="75988" y="254377"/>
                  </a:lnTo>
                  <a:lnTo>
                    <a:pt x="80109" y="260582"/>
                  </a:lnTo>
                  <a:lnTo>
                    <a:pt x="80109" y="270003"/>
                  </a:lnTo>
                  <a:lnTo>
                    <a:pt x="78540" y="273142"/>
                  </a:lnTo>
                  <a:lnTo>
                    <a:pt x="72261" y="277851"/>
                  </a:lnTo>
                  <a:lnTo>
                    <a:pt x="69119" y="280991"/>
                  </a:lnTo>
                  <a:lnTo>
                    <a:pt x="65879" y="284179"/>
                  </a:lnTo>
                  <a:lnTo>
                    <a:pt x="59700" y="287268"/>
                  </a:lnTo>
                  <a:lnTo>
                    <a:pt x="96106" y="287268"/>
                  </a:lnTo>
                  <a:lnTo>
                    <a:pt x="100514" y="271572"/>
                  </a:lnTo>
                  <a:lnTo>
                    <a:pt x="103484" y="262202"/>
                  </a:lnTo>
                  <a:lnTo>
                    <a:pt x="105422" y="253127"/>
                  </a:lnTo>
                  <a:lnTo>
                    <a:pt x="106446" y="244886"/>
                  </a:lnTo>
                  <a:lnTo>
                    <a:pt x="106477" y="244641"/>
                  </a:lnTo>
                  <a:close/>
                </a:path>
                <a:path w="191770" h="346709">
                  <a:moveTo>
                    <a:pt x="182144" y="26686"/>
                  </a:moveTo>
                  <a:lnTo>
                    <a:pt x="177436" y="26686"/>
                  </a:lnTo>
                  <a:lnTo>
                    <a:pt x="175866" y="29825"/>
                  </a:lnTo>
                  <a:lnTo>
                    <a:pt x="172947" y="34561"/>
                  </a:lnTo>
                  <a:lnTo>
                    <a:pt x="139761" y="69072"/>
                  </a:lnTo>
                  <a:lnTo>
                    <a:pt x="91096" y="111456"/>
                  </a:lnTo>
                  <a:lnTo>
                    <a:pt x="76968" y="123547"/>
                  </a:lnTo>
                  <a:lnTo>
                    <a:pt x="65195" y="134021"/>
                  </a:lnTo>
                  <a:lnTo>
                    <a:pt x="39294" y="162203"/>
                  </a:lnTo>
                  <a:lnTo>
                    <a:pt x="25167" y="194651"/>
                  </a:lnTo>
                  <a:lnTo>
                    <a:pt x="84800" y="194651"/>
                  </a:lnTo>
                  <a:lnTo>
                    <a:pt x="77232" y="191513"/>
                  </a:lnTo>
                  <a:lnTo>
                    <a:pt x="40866" y="191513"/>
                  </a:lnTo>
                  <a:lnTo>
                    <a:pt x="42435" y="189943"/>
                  </a:lnTo>
                  <a:lnTo>
                    <a:pt x="85014" y="152858"/>
                  </a:lnTo>
                  <a:lnTo>
                    <a:pt x="114644" y="130291"/>
                  </a:lnTo>
                  <a:lnTo>
                    <a:pt x="130293" y="116213"/>
                  </a:lnTo>
                  <a:lnTo>
                    <a:pt x="169587" y="76921"/>
                  </a:lnTo>
                  <a:lnTo>
                    <a:pt x="189982" y="34561"/>
                  </a:lnTo>
                  <a:lnTo>
                    <a:pt x="188423" y="31395"/>
                  </a:lnTo>
                  <a:lnTo>
                    <a:pt x="188423" y="29825"/>
                  </a:lnTo>
                  <a:lnTo>
                    <a:pt x="182144" y="26686"/>
                  </a:lnTo>
                  <a:close/>
                </a:path>
                <a:path w="191770" h="346709">
                  <a:moveTo>
                    <a:pt x="61270" y="188374"/>
                  </a:moveTo>
                  <a:lnTo>
                    <a:pt x="48714" y="188374"/>
                  </a:lnTo>
                  <a:lnTo>
                    <a:pt x="40866" y="191513"/>
                  </a:lnTo>
                  <a:lnTo>
                    <a:pt x="77232" y="191513"/>
                  </a:lnTo>
                  <a:lnTo>
                    <a:pt x="75399" y="190753"/>
                  </a:lnTo>
                  <a:lnTo>
                    <a:pt x="61270" y="188374"/>
                  </a:lnTo>
                  <a:close/>
                </a:path>
                <a:path w="191770" h="346709">
                  <a:moveTo>
                    <a:pt x="164875" y="0"/>
                  </a:moveTo>
                  <a:lnTo>
                    <a:pt x="158597" y="0"/>
                  </a:lnTo>
                  <a:lnTo>
                    <a:pt x="157027" y="3143"/>
                  </a:lnTo>
                  <a:lnTo>
                    <a:pt x="151754" y="9053"/>
                  </a:lnTo>
                  <a:lnTo>
                    <a:pt x="145450" y="15111"/>
                  </a:lnTo>
                  <a:lnTo>
                    <a:pt x="138264" y="21463"/>
                  </a:lnTo>
                  <a:lnTo>
                    <a:pt x="130340" y="28256"/>
                  </a:lnTo>
                  <a:lnTo>
                    <a:pt x="102084" y="51804"/>
                  </a:lnTo>
                  <a:lnTo>
                    <a:pt x="87638" y="64436"/>
                  </a:lnTo>
                  <a:lnTo>
                    <a:pt x="59284" y="93820"/>
                  </a:lnTo>
                  <a:lnTo>
                    <a:pt x="47144" y="127152"/>
                  </a:lnTo>
                  <a:lnTo>
                    <a:pt x="53423" y="130291"/>
                  </a:lnTo>
                  <a:lnTo>
                    <a:pt x="56562" y="130291"/>
                  </a:lnTo>
                  <a:lnTo>
                    <a:pt x="61540" y="124160"/>
                  </a:lnTo>
                  <a:lnTo>
                    <a:pt x="66961" y="117734"/>
                  </a:lnTo>
                  <a:lnTo>
                    <a:pt x="72676" y="111309"/>
                  </a:lnTo>
                  <a:lnTo>
                    <a:pt x="78540" y="105177"/>
                  </a:lnTo>
                  <a:lnTo>
                    <a:pt x="84181" y="100442"/>
                  </a:lnTo>
                  <a:lnTo>
                    <a:pt x="89527" y="95560"/>
                  </a:lnTo>
                  <a:lnTo>
                    <a:pt x="94873" y="90385"/>
                  </a:lnTo>
                  <a:lnTo>
                    <a:pt x="100514" y="84768"/>
                  </a:lnTo>
                  <a:lnTo>
                    <a:pt x="109959" y="76528"/>
                  </a:lnTo>
                  <a:lnTo>
                    <a:pt x="119549" y="68286"/>
                  </a:lnTo>
                  <a:lnTo>
                    <a:pt x="129434" y="60045"/>
                  </a:lnTo>
                  <a:lnTo>
                    <a:pt x="139761" y="51804"/>
                  </a:lnTo>
                  <a:lnTo>
                    <a:pt x="150601" y="41184"/>
                  </a:lnTo>
                  <a:lnTo>
                    <a:pt x="159381" y="30416"/>
                  </a:lnTo>
                  <a:lnTo>
                    <a:pt x="165808" y="19353"/>
                  </a:lnTo>
                  <a:lnTo>
                    <a:pt x="169587" y="7851"/>
                  </a:lnTo>
                  <a:lnTo>
                    <a:pt x="169587" y="4712"/>
                  </a:lnTo>
                  <a:lnTo>
                    <a:pt x="168017" y="1569"/>
                  </a:lnTo>
                  <a:lnTo>
                    <a:pt x="164875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09445" y="1002819"/>
              <a:ext cx="70638" cy="6906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776480" y="958867"/>
              <a:ext cx="91440" cy="262255"/>
            </a:xfrm>
            <a:custGeom>
              <a:avLst/>
              <a:gdLst/>
              <a:ahLst/>
              <a:cxnLst/>
              <a:rect l="l" t="t" r="r" b="b"/>
              <a:pathLst>
                <a:path w="91439" h="262255">
                  <a:moveTo>
                    <a:pt x="21974" y="0"/>
                  </a:moveTo>
                  <a:lnTo>
                    <a:pt x="20405" y="1568"/>
                  </a:lnTo>
                  <a:lnTo>
                    <a:pt x="17265" y="3138"/>
                  </a:lnTo>
                  <a:lnTo>
                    <a:pt x="17265" y="4707"/>
                  </a:lnTo>
                  <a:lnTo>
                    <a:pt x="14126" y="14126"/>
                  </a:lnTo>
                  <a:lnTo>
                    <a:pt x="7847" y="26686"/>
                  </a:lnTo>
                  <a:lnTo>
                    <a:pt x="5787" y="33700"/>
                  </a:lnTo>
                  <a:lnTo>
                    <a:pt x="4316" y="40420"/>
                  </a:lnTo>
                  <a:lnTo>
                    <a:pt x="3433" y="46553"/>
                  </a:lnTo>
                  <a:lnTo>
                    <a:pt x="3139" y="51803"/>
                  </a:lnTo>
                  <a:lnTo>
                    <a:pt x="0" y="127151"/>
                  </a:lnTo>
                  <a:lnTo>
                    <a:pt x="34" y="169534"/>
                  </a:lnTo>
                  <a:lnTo>
                    <a:pt x="138" y="174242"/>
                  </a:lnTo>
                  <a:lnTo>
                    <a:pt x="243" y="178955"/>
                  </a:lnTo>
                  <a:lnTo>
                    <a:pt x="312" y="182095"/>
                  </a:lnTo>
                  <a:lnTo>
                    <a:pt x="3311" y="222489"/>
                  </a:lnTo>
                  <a:lnTo>
                    <a:pt x="20405" y="255873"/>
                  </a:lnTo>
                  <a:lnTo>
                    <a:pt x="25116" y="260582"/>
                  </a:lnTo>
                  <a:lnTo>
                    <a:pt x="31395" y="262150"/>
                  </a:lnTo>
                  <a:lnTo>
                    <a:pt x="47091" y="262150"/>
                  </a:lnTo>
                  <a:lnTo>
                    <a:pt x="76917" y="232324"/>
                  </a:lnTo>
                  <a:lnTo>
                    <a:pt x="87211" y="202498"/>
                  </a:lnTo>
                  <a:lnTo>
                    <a:pt x="53369" y="202498"/>
                  </a:lnTo>
                  <a:lnTo>
                    <a:pt x="51800" y="200929"/>
                  </a:lnTo>
                  <a:lnTo>
                    <a:pt x="50231" y="200929"/>
                  </a:lnTo>
                  <a:lnTo>
                    <a:pt x="40813" y="195926"/>
                  </a:lnTo>
                  <a:lnTo>
                    <a:pt x="33750" y="185626"/>
                  </a:lnTo>
                  <a:lnTo>
                    <a:pt x="29041" y="170027"/>
                  </a:lnTo>
                  <a:lnTo>
                    <a:pt x="26686" y="149129"/>
                  </a:lnTo>
                  <a:lnTo>
                    <a:pt x="26097" y="111110"/>
                  </a:lnTo>
                  <a:lnTo>
                    <a:pt x="26686" y="74564"/>
                  </a:lnTo>
                  <a:lnTo>
                    <a:pt x="28391" y="40420"/>
                  </a:lnTo>
                  <a:lnTo>
                    <a:pt x="28452" y="39194"/>
                  </a:lnTo>
                  <a:lnTo>
                    <a:pt x="31395" y="4707"/>
                  </a:lnTo>
                  <a:lnTo>
                    <a:pt x="29825" y="3138"/>
                  </a:lnTo>
                  <a:lnTo>
                    <a:pt x="26686" y="1568"/>
                  </a:lnTo>
                  <a:lnTo>
                    <a:pt x="25116" y="1568"/>
                  </a:lnTo>
                  <a:lnTo>
                    <a:pt x="21974" y="0"/>
                  </a:lnTo>
                  <a:close/>
                </a:path>
                <a:path w="91439" h="262255">
                  <a:moveTo>
                    <a:pt x="54938" y="200929"/>
                  </a:moveTo>
                  <a:lnTo>
                    <a:pt x="53369" y="202498"/>
                  </a:lnTo>
                  <a:lnTo>
                    <a:pt x="59651" y="202498"/>
                  </a:lnTo>
                  <a:lnTo>
                    <a:pt x="54938" y="200929"/>
                  </a:lnTo>
                  <a:close/>
                </a:path>
                <a:path w="91439" h="262255">
                  <a:moveTo>
                    <a:pt x="81626" y="169534"/>
                  </a:moveTo>
                  <a:lnTo>
                    <a:pt x="75347" y="175812"/>
                  </a:lnTo>
                  <a:lnTo>
                    <a:pt x="73778" y="182095"/>
                  </a:lnTo>
                  <a:lnTo>
                    <a:pt x="70638" y="186803"/>
                  </a:lnTo>
                  <a:lnTo>
                    <a:pt x="70638" y="189942"/>
                  </a:lnTo>
                  <a:lnTo>
                    <a:pt x="64361" y="197791"/>
                  </a:lnTo>
                  <a:lnTo>
                    <a:pt x="59651" y="202498"/>
                  </a:lnTo>
                  <a:lnTo>
                    <a:pt x="87211" y="202498"/>
                  </a:lnTo>
                  <a:lnTo>
                    <a:pt x="87513" y="201518"/>
                  </a:lnTo>
                  <a:lnTo>
                    <a:pt x="90164" y="189280"/>
                  </a:lnTo>
                  <a:lnTo>
                    <a:pt x="91047" y="178955"/>
                  </a:lnTo>
                  <a:lnTo>
                    <a:pt x="89477" y="174242"/>
                  </a:lnTo>
                  <a:lnTo>
                    <a:pt x="86334" y="171103"/>
                  </a:lnTo>
                  <a:lnTo>
                    <a:pt x="81626" y="16953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784439" y="9538569"/>
            <a:ext cx="423545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25" dirty="0">
                <a:solidFill>
                  <a:srgbClr val="FFFFFF"/>
                </a:solidFill>
                <a:latin typeface="Arial"/>
                <a:cs typeface="Arial"/>
              </a:rPr>
              <a:t>23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2617813" y="257228"/>
            <a:ext cx="73215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24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28703" y="1742029"/>
            <a:ext cx="8258809" cy="7123430"/>
            <a:chOff x="2728703" y="1742029"/>
            <a:chExt cx="8258809" cy="712343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86075" y="1748467"/>
              <a:ext cx="8086726" cy="711010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741404" y="1754729"/>
              <a:ext cx="8233409" cy="7098030"/>
            </a:xfrm>
            <a:custGeom>
              <a:avLst/>
              <a:gdLst/>
              <a:ahLst/>
              <a:cxnLst/>
              <a:rect l="l" t="t" r="r" b="b"/>
              <a:pathLst>
                <a:path w="8233409" h="7098030">
                  <a:moveTo>
                    <a:pt x="0" y="0"/>
                  </a:moveTo>
                  <a:lnTo>
                    <a:pt x="8233191" y="0"/>
                  </a:lnTo>
                  <a:lnTo>
                    <a:pt x="8233191" y="7097580"/>
                  </a:lnTo>
                  <a:lnTo>
                    <a:pt x="0" y="7097580"/>
                  </a:lnTo>
                  <a:lnTo>
                    <a:pt x="0" y="0"/>
                  </a:lnTo>
                  <a:close/>
                </a:path>
              </a:pathLst>
            </a:custGeom>
            <a:ln w="254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7703820" y="666114"/>
            <a:ext cx="852169" cy="542925"/>
          </a:xfrm>
          <a:custGeom>
            <a:avLst/>
            <a:gdLst/>
            <a:ahLst/>
            <a:cxnLst/>
            <a:rect l="l" t="t" r="r" b="b"/>
            <a:pathLst>
              <a:path w="852170" h="542925">
                <a:moveTo>
                  <a:pt x="362280" y="405460"/>
                </a:moveTo>
                <a:lnTo>
                  <a:pt x="360616" y="402145"/>
                </a:lnTo>
                <a:lnTo>
                  <a:pt x="354584" y="397179"/>
                </a:lnTo>
                <a:lnTo>
                  <a:pt x="351282" y="394462"/>
                </a:lnTo>
                <a:lnTo>
                  <a:pt x="343039" y="386626"/>
                </a:lnTo>
                <a:lnTo>
                  <a:pt x="329184" y="372351"/>
                </a:lnTo>
                <a:lnTo>
                  <a:pt x="324218" y="370700"/>
                </a:lnTo>
                <a:lnTo>
                  <a:pt x="320903" y="370700"/>
                </a:lnTo>
                <a:lnTo>
                  <a:pt x="317588" y="372351"/>
                </a:lnTo>
                <a:lnTo>
                  <a:pt x="296811" y="393141"/>
                </a:lnTo>
                <a:lnTo>
                  <a:pt x="297726" y="393865"/>
                </a:lnTo>
                <a:lnTo>
                  <a:pt x="297726" y="395528"/>
                </a:lnTo>
                <a:lnTo>
                  <a:pt x="296075" y="397179"/>
                </a:lnTo>
                <a:lnTo>
                  <a:pt x="292773" y="397179"/>
                </a:lnTo>
                <a:lnTo>
                  <a:pt x="296811" y="393141"/>
                </a:lnTo>
                <a:lnTo>
                  <a:pt x="287464" y="385749"/>
                </a:lnTo>
                <a:lnTo>
                  <a:pt x="278904" y="378561"/>
                </a:lnTo>
                <a:lnTo>
                  <a:pt x="271894" y="371995"/>
                </a:lnTo>
                <a:lnTo>
                  <a:pt x="266293" y="365734"/>
                </a:lnTo>
                <a:lnTo>
                  <a:pt x="259664" y="364083"/>
                </a:lnTo>
                <a:lnTo>
                  <a:pt x="247929" y="375589"/>
                </a:lnTo>
                <a:lnTo>
                  <a:pt x="237744" y="385394"/>
                </a:lnTo>
                <a:lnTo>
                  <a:pt x="229412" y="393636"/>
                </a:lnTo>
                <a:lnTo>
                  <a:pt x="223266" y="400481"/>
                </a:lnTo>
                <a:lnTo>
                  <a:pt x="223266" y="405460"/>
                </a:lnTo>
                <a:lnTo>
                  <a:pt x="224917" y="410425"/>
                </a:lnTo>
                <a:lnTo>
                  <a:pt x="236499" y="422008"/>
                </a:lnTo>
                <a:lnTo>
                  <a:pt x="243116" y="426974"/>
                </a:lnTo>
                <a:lnTo>
                  <a:pt x="248081" y="433590"/>
                </a:lnTo>
                <a:lnTo>
                  <a:pt x="256362" y="438556"/>
                </a:lnTo>
                <a:lnTo>
                  <a:pt x="262978" y="438556"/>
                </a:lnTo>
                <a:lnTo>
                  <a:pt x="271983" y="430491"/>
                </a:lnTo>
                <a:lnTo>
                  <a:pt x="279120" y="423659"/>
                </a:lnTo>
                <a:lnTo>
                  <a:pt x="284391" y="418071"/>
                </a:lnTo>
                <a:lnTo>
                  <a:pt x="287807" y="413727"/>
                </a:lnTo>
                <a:lnTo>
                  <a:pt x="292506" y="420585"/>
                </a:lnTo>
                <a:lnTo>
                  <a:pt x="296900" y="426351"/>
                </a:lnTo>
                <a:lnTo>
                  <a:pt x="301307" y="431177"/>
                </a:lnTo>
                <a:lnTo>
                  <a:pt x="306006" y="435241"/>
                </a:lnTo>
                <a:lnTo>
                  <a:pt x="307670" y="438556"/>
                </a:lnTo>
                <a:lnTo>
                  <a:pt x="314286" y="441858"/>
                </a:lnTo>
                <a:lnTo>
                  <a:pt x="317588" y="445173"/>
                </a:lnTo>
                <a:lnTo>
                  <a:pt x="327520" y="445173"/>
                </a:lnTo>
                <a:lnTo>
                  <a:pt x="357581" y="413727"/>
                </a:lnTo>
                <a:lnTo>
                  <a:pt x="358965" y="412076"/>
                </a:lnTo>
                <a:lnTo>
                  <a:pt x="362280" y="408762"/>
                </a:lnTo>
                <a:lnTo>
                  <a:pt x="362280" y="405460"/>
                </a:lnTo>
                <a:close/>
              </a:path>
              <a:path w="852170" h="542925">
                <a:moveTo>
                  <a:pt x="369925" y="200863"/>
                </a:moveTo>
                <a:lnTo>
                  <a:pt x="367931" y="193548"/>
                </a:lnTo>
                <a:lnTo>
                  <a:pt x="363931" y="187007"/>
                </a:lnTo>
                <a:lnTo>
                  <a:pt x="355650" y="182041"/>
                </a:lnTo>
                <a:lnTo>
                  <a:pt x="349034" y="178727"/>
                </a:lnTo>
                <a:lnTo>
                  <a:pt x="339102" y="178727"/>
                </a:lnTo>
                <a:lnTo>
                  <a:pt x="333260" y="188010"/>
                </a:lnTo>
                <a:lnTo>
                  <a:pt x="328345" y="195897"/>
                </a:lnTo>
                <a:lnTo>
                  <a:pt x="324675" y="202234"/>
                </a:lnTo>
                <a:lnTo>
                  <a:pt x="322554" y="206857"/>
                </a:lnTo>
                <a:lnTo>
                  <a:pt x="321017" y="202234"/>
                </a:lnTo>
                <a:lnTo>
                  <a:pt x="320903" y="201891"/>
                </a:lnTo>
                <a:lnTo>
                  <a:pt x="315937" y="195275"/>
                </a:lnTo>
                <a:lnTo>
                  <a:pt x="315937" y="191973"/>
                </a:lnTo>
                <a:lnTo>
                  <a:pt x="314286" y="188658"/>
                </a:lnTo>
                <a:lnTo>
                  <a:pt x="314286" y="182041"/>
                </a:lnTo>
                <a:lnTo>
                  <a:pt x="320903" y="145630"/>
                </a:lnTo>
                <a:lnTo>
                  <a:pt x="317588" y="142316"/>
                </a:lnTo>
                <a:lnTo>
                  <a:pt x="306006" y="142316"/>
                </a:lnTo>
                <a:lnTo>
                  <a:pt x="302691" y="145630"/>
                </a:lnTo>
                <a:lnTo>
                  <a:pt x="301040" y="150596"/>
                </a:lnTo>
                <a:lnTo>
                  <a:pt x="296367" y="158089"/>
                </a:lnTo>
                <a:lnTo>
                  <a:pt x="292150" y="165900"/>
                </a:lnTo>
                <a:lnTo>
                  <a:pt x="288239" y="174332"/>
                </a:lnTo>
                <a:lnTo>
                  <a:pt x="284492" y="183692"/>
                </a:lnTo>
                <a:lnTo>
                  <a:pt x="283222" y="190131"/>
                </a:lnTo>
                <a:lnTo>
                  <a:pt x="281800" y="196723"/>
                </a:lnTo>
                <a:lnTo>
                  <a:pt x="280073" y="203009"/>
                </a:lnTo>
                <a:lnTo>
                  <a:pt x="277876" y="208521"/>
                </a:lnTo>
                <a:lnTo>
                  <a:pt x="276225" y="218452"/>
                </a:lnTo>
                <a:lnTo>
                  <a:pt x="244436" y="243992"/>
                </a:lnTo>
                <a:lnTo>
                  <a:pt x="234848" y="244919"/>
                </a:lnTo>
                <a:lnTo>
                  <a:pt x="226568" y="244919"/>
                </a:lnTo>
                <a:lnTo>
                  <a:pt x="223266" y="243268"/>
                </a:lnTo>
                <a:lnTo>
                  <a:pt x="223266" y="238302"/>
                </a:lnTo>
                <a:lnTo>
                  <a:pt x="219951" y="235000"/>
                </a:lnTo>
                <a:lnTo>
                  <a:pt x="214985" y="231686"/>
                </a:lnTo>
                <a:lnTo>
                  <a:pt x="210019" y="233337"/>
                </a:lnTo>
                <a:lnTo>
                  <a:pt x="208368" y="238302"/>
                </a:lnTo>
                <a:lnTo>
                  <a:pt x="203809" y="255892"/>
                </a:lnTo>
                <a:lnTo>
                  <a:pt x="202311" y="263207"/>
                </a:lnTo>
                <a:lnTo>
                  <a:pt x="201739" y="269748"/>
                </a:lnTo>
                <a:lnTo>
                  <a:pt x="204597" y="289941"/>
                </a:lnTo>
                <a:lnTo>
                  <a:pt x="205727" y="306158"/>
                </a:lnTo>
                <a:lnTo>
                  <a:pt x="205841" y="307809"/>
                </a:lnTo>
                <a:lnTo>
                  <a:pt x="205930" y="325374"/>
                </a:lnTo>
                <a:lnTo>
                  <a:pt x="205054" y="340906"/>
                </a:lnTo>
                <a:lnTo>
                  <a:pt x="187134" y="392582"/>
                </a:lnTo>
                <a:lnTo>
                  <a:pt x="163893" y="423379"/>
                </a:lnTo>
                <a:lnTo>
                  <a:pt x="117348" y="450138"/>
                </a:lnTo>
                <a:lnTo>
                  <a:pt x="84239" y="455104"/>
                </a:lnTo>
                <a:lnTo>
                  <a:pt x="71501" y="454202"/>
                </a:lnTo>
                <a:lnTo>
                  <a:pt x="36360" y="430618"/>
                </a:lnTo>
                <a:lnTo>
                  <a:pt x="28308" y="397179"/>
                </a:lnTo>
                <a:lnTo>
                  <a:pt x="28194" y="395528"/>
                </a:lnTo>
                <a:lnTo>
                  <a:pt x="28079" y="393636"/>
                </a:lnTo>
                <a:lnTo>
                  <a:pt x="27978" y="392214"/>
                </a:lnTo>
                <a:lnTo>
                  <a:pt x="28651" y="380085"/>
                </a:lnTo>
                <a:lnTo>
                  <a:pt x="34963" y="342176"/>
                </a:lnTo>
                <a:lnTo>
                  <a:pt x="41224" y="316090"/>
                </a:lnTo>
                <a:lnTo>
                  <a:pt x="41224" y="307809"/>
                </a:lnTo>
                <a:lnTo>
                  <a:pt x="39560" y="306158"/>
                </a:lnTo>
                <a:lnTo>
                  <a:pt x="34594" y="302844"/>
                </a:lnTo>
                <a:lnTo>
                  <a:pt x="29629" y="302844"/>
                </a:lnTo>
                <a:lnTo>
                  <a:pt x="24663" y="307809"/>
                </a:lnTo>
                <a:lnTo>
                  <a:pt x="20993" y="318363"/>
                </a:lnTo>
                <a:lnTo>
                  <a:pt x="17640" y="327672"/>
                </a:lnTo>
                <a:lnTo>
                  <a:pt x="14897" y="335737"/>
                </a:lnTo>
                <a:lnTo>
                  <a:pt x="13182" y="342176"/>
                </a:lnTo>
                <a:lnTo>
                  <a:pt x="6883" y="364083"/>
                </a:lnTo>
                <a:lnTo>
                  <a:pt x="6832" y="364286"/>
                </a:lnTo>
                <a:lnTo>
                  <a:pt x="2743" y="384771"/>
                </a:lnTo>
                <a:lnTo>
                  <a:pt x="520" y="404012"/>
                </a:lnTo>
                <a:lnTo>
                  <a:pt x="0" y="417944"/>
                </a:lnTo>
                <a:lnTo>
                  <a:pt x="50" y="426974"/>
                </a:lnTo>
                <a:lnTo>
                  <a:pt x="203" y="430491"/>
                </a:lnTo>
                <a:lnTo>
                  <a:pt x="215" y="430618"/>
                </a:lnTo>
                <a:lnTo>
                  <a:pt x="342" y="433590"/>
                </a:lnTo>
                <a:lnTo>
                  <a:pt x="381" y="434644"/>
                </a:lnTo>
                <a:lnTo>
                  <a:pt x="469" y="436613"/>
                </a:lnTo>
                <a:lnTo>
                  <a:pt x="2247" y="450138"/>
                </a:lnTo>
                <a:lnTo>
                  <a:pt x="2324" y="450761"/>
                </a:lnTo>
                <a:lnTo>
                  <a:pt x="19697" y="494411"/>
                </a:lnTo>
                <a:lnTo>
                  <a:pt x="53009" y="517779"/>
                </a:lnTo>
                <a:lnTo>
                  <a:pt x="72669" y="521296"/>
                </a:lnTo>
                <a:lnTo>
                  <a:pt x="102997" y="518198"/>
                </a:lnTo>
                <a:lnTo>
                  <a:pt x="131622" y="506399"/>
                </a:lnTo>
                <a:lnTo>
                  <a:pt x="158076" y="485927"/>
                </a:lnTo>
                <a:lnTo>
                  <a:pt x="181889" y="456755"/>
                </a:lnTo>
                <a:lnTo>
                  <a:pt x="182892" y="455104"/>
                </a:lnTo>
                <a:lnTo>
                  <a:pt x="203606" y="421068"/>
                </a:lnTo>
                <a:lnTo>
                  <a:pt x="219125" y="383527"/>
                </a:lnTo>
                <a:lnTo>
                  <a:pt x="228434" y="344119"/>
                </a:lnTo>
                <a:lnTo>
                  <a:pt x="231533" y="302844"/>
                </a:lnTo>
                <a:lnTo>
                  <a:pt x="231533" y="284695"/>
                </a:lnTo>
                <a:lnTo>
                  <a:pt x="228117" y="284695"/>
                </a:lnTo>
                <a:lnTo>
                  <a:pt x="231533" y="282981"/>
                </a:lnTo>
                <a:lnTo>
                  <a:pt x="231533" y="284695"/>
                </a:lnTo>
                <a:lnTo>
                  <a:pt x="236918" y="284695"/>
                </a:lnTo>
                <a:lnTo>
                  <a:pt x="243916" y="282981"/>
                </a:lnTo>
                <a:lnTo>
                  <a:pt x="245605" y="282575"/>
                </a:lnTo>
                <a:lnTo>
                  <a:pt x="276834" y="260235"/>
                </a:lnTo>
                <a:lnTo>
                  <a:pt x="283070" y="248627"/>
                </a:lnTo>
                <a:lnTo>
                  <a:pt x="282841" y="248234"/>
                </a:lnTo>
                <a:lnTo>
                  <a:pt x="282841" y="246583"/>
                </a:lnTo>
                <a:lnTo>
                  <a:pt x="284492" y="244919"/>
                </a:lnTo>
                <a:lnTo>
                  <a:pt x="283070" y="248627"/>
                </a:lnTo>
                <a:lnTo>
                  <a:pt x="288734" y="258140"/>
                </a:lnTo>
                <a:lnTo>
                  <a:pt x="296494" y="265404"/>
                </a:lnTo>
                <a:lnTo>
                  <a:pt x="306108" y="269875"/>
                </a:lnTo>
                <a:lnTo>
                  <a:pt x="317588" y="271411"/>
                </a:lnTo>
                <a:lnTo>
                  <a:pt x="333730" y="266395"/>
                </a:lnTo>
                <a:lnTo>
                  <a:pt x="367245" y="218452"/>
                </a:lnTo>
                <a:lnTo>
                  <a:pt x="369900" y="201891"/>
                </a:lnTo>
                <a:lnTo>
                  <a:pt x="369925" y="200863"/>
                </a:lnTo>
                <a:close/>
              </a:path>
              <a:path w="852170" h="542925">
                <a:moveTo>
                  <a:pt x="830618" y="6616"/>
                </a:moveTo>
                <a:lnTo>
                  <a:pt x="825652" y="0"/>
                </a:lnTo>
                <a:lnTo>
                  <a:pt x="822350" y="0"/>
                </a:lnTo>
                <a:lnTo>
                  <a:pt x="815733" y="3302"/>
                </a:lnTo>
                <a:lnTo>
                  <a:pt x="807453" y="9918"/>
                </a:lnTo>
                <a:lnTo>
                  <a:pt x="734631" y="44678"/>
                </a:lnTo>
                <a:lnTo>
                  <a:pt x="695071" y="69735"/>
                </a:lnTo>
                <a:lnTo>
                  <a:pt x="675055" y="99288"/>
                </a:lnTo>
                <a:lnTo>
                  <a:pt x="680021" y="104254"/>
                </a:lnTo>
                <a:lnTo>
                  <a:pt x="683336" y="105905"/>
                </a:lnTo>
                <a:lnTo>
                  <a:pt x="686638" y="104254"/>
                </a:lnTo>
                <a:lnTo>
                  <a:pt x="698690" y="95237"/>
                </a:lnTo>
                <a:lnTo>
                  <a:pt x="709815" y="87909"/>
                </a:lnTo>
                <a:lnTo>
                  <a:pt x="719683" y="82143"/>
                </a:lnTo>
                <a:lnTo>
                  <a:pt x="728014" y="77774"/>
                </a:lnTo>
                <a:lnTo>
                  <a:pt x="789241" y="47993"/>
                </a:lnTo>
                <a:lnTo>
                  <a:pt x="797598" y="42710"/>
                </a:lnTo>
                <a:lnTo>
                  <a:pt x="805141" y="36842"/>
                </a:lnTo>
                <a:lnTo>
                  <a:pt x="811822" y="30302"/>
                </a:lnTo>
                <a:lnTo>
                  <a:pt x="817384" y="23164"/>
                </a:lnTo>
                <a:lnTo>
                  <a:pt x="825652" y="16548"/>
                </a:lnTo>
                <a:lnTo>
                  <a:pt x="828967" y="11582"/>
                </a:lnTo>
                <a:lnTo>
                  <a:pt x="830618" y="6616"/>
                </a:lnTo>
                <a:close/>
              </a:path>
              <a:path w="852170" h="542925">
                <a:moveTo>
                  <a:pt x="852131" y="31432"/>
                </a:moveTo>
                <a:lnTo>
                  <a:pt x="847166" y="29781"/>
                </a:lnTo>
                <a:lnTo>
                  <a:pt x="838898" y="33096"/>
                </a:lnTo>
                <a:lnTo>
                  <a:pt x="834580" y="36842"/>
                </a:lnTo>
                <a:lnTo>
                  <a:pt x="829170" y="40741"/>
                </a:lnTo>
                <a:lnTo>
                  <a:pt x="815733" y="49644"/>
                </a:lnTo>
                <a:lnTo>
                  <a:pt x="803884" y="55232"/>
                </a:lnTo>
                <a:lnTo>
                  <a:pt x="795451" y="59575"/>
                </a:lnTo>
                <a:lnTo>
                  <a:pt x="790130" y="62674"/>
                </a:lnTo>
                <a:lnTo>
                  <a:pt x="787590" y="64541"/>
                </a:lnTo>
                <a:lnTo>
                  <a:pt x="724712" y="94322"/>
                </a:lnTo>
                <a:lnTo>
                  <a:pt x="693267" y="112534"/>
                </a:lnTo>
                <a:lnTo>
                  <a:pt x="679069" y="122415"/>
                </a:lnTo>
                <a:lnTo>
                  <a:pt x="666572" y="136944"/>
                </a:lnTo>
                <a:lnTo>
                  <a:pt x="661822" y="145643"/>
                </a:lnTo>
                <a:lnTo>
                  <a:pt x="661822" y="335953"/>
                </a:lnTo>
                <a:lnTo>
                  <a:pt x="661822" y="340906"/>
                </a:lnTo>
                <a:lnTo>
                  <a:pt x="632028" y="370700"/>
                </a:lnTo>
                <a:lnTo>
                  <a:pt x="612165" y="375666"/>
                </a:lnTo>
                <a:lnTo>
                  <a:pt x="605548" y="375666"/>
                </a:lnTo>
                <a:lnTo>
                  <a:pt x="600583" y="377317"/>
                </a:lnTo>
                <a:lnTo>
                  <a:pt x="597281" y="377317"/>
                </a:lnTo>
                <a:lnTo>
                  <a:pt x="602551" y="376339"/>
                </a:lnTo>
                <a:lnTo>
                  <a:pt x="606907" y="374015"/>
                </a:lnTo>
                <a:lnTo>
                  <a:pt x="608444" y="373189"/>
                </a:lnTo>
                <a:lnTo>
                  <a:pt x="614959" y="367550"/>
                </a:lnTo>
                <a:lnTo>
                  <a:pt x="622096" y="359117"/>
                </a:lnTo>
                <a:lnTo>
                  <a:pt x="629183" y="350113"/>
                </a:lnTo>
                <a:lnTo>
                  <a:pt x="635342" y="342976"/>
                </a:lnTo>
                <a:lnTo>
                  <a:pt x="640245" y="337705"/>
                </a:lnTo>
                <a:lnTo>
                  <a:pt x="643610" y="334289"/>
                </a:lnTo>
                <a:lnTo>
                  <a:pt x="651891" y="330987"/>
                </a:lnTo>
                <a:lnTo>
                  <a:pt x="656856" y="330987"/>
                </a:lnTo>
                <a:lnTo>
                  <a:pt x="658507" y="334289"/>
                </a:lnTo>
                <a:lnTo>
                  <a:pt x="661822" y="335953"/>
                </a:lnTo>
                <a:lnTo>
                  <a:pt x="661822" y="145643"/>
                </a:lnTo>
                <a:lnTo>
                  <a:pt x="656259" y="155816"/>
                </a:lnTo>
                <a:lnTo>
                  <a:pt x="645553" y="198043"/>
                </a:lnTo>
                <a:lnTo>
                  <a:pt x="645274" y="205206"/>
                </a:lnTo>
                <a:lnTo>
                  <a:pt x="645528" y="208902"/>
                </a:lnTo>
                <a:lnTo>
                  <a:pt x="646099" y="214934"/>
                </a:lnTo>
                <a:lnTo>
                  <a:pt x="646671" y="223126"/>
                </a:lnTo>
                <a:lnTo>
                  <a:pt x="646925" y="233337"/>
                </a:lnTo>
                <a:lnTo>
                  <a:pt x="647852" y="240741"/>
                </a:lnTo>
                <a:lnTo>
                  <a:pt x="648169" y="247827"/>
                </a:lnTo>
                <a:lnTo>
                  <a:pt x="647852" y="254292"/>
                </a:lnTo>
                <a:lnTo>
                  <a:pt x="646925" y="259816"/>
                </a:lnTo>
                <a:lnTo>
                  <a:pt x="646849" y="291363"/>
                </a:lnTo>
                <a:lnTo>
                  <a:pt x="640308" y="301193"/>
                </a:lnTo>
                <a:lnTo>
                  <a:pt x="637413" y="304088"/>
                </a:lnTo>
                <a:lnTo>
                  <a:pt x="638683" y="307924"/>
                </a:lnTo>
                <a:lnTo>
                  <a:pt x="635292" y="307924"/>
                </a:lnTo>
                <a:lnTo>
                  <a:pt x="636993" y="304507"/>
                </a:lnTo>
                <a:lnTo>
                  <a:pt x="637413" y="304088"/>
                </a:lnTo>
                <a:lnTo>
                  <a:pt x="636993" y="302844"/>
                </a:lnTo>
                <a:lnTo>
                  <a:pt x="633323" y="294157"/>
                </a:lnTo>
                <a:lnTo>
                  <a:pt x="627608" y="288086"/>
                </a:lnTo>
                <a:lnTo>
                  <a:pt x="627481" y="287947"/>
                </a:lnTo>
                <a:lnTo>
                  <a:pt x="619772" y="284226"/>
                </a:lnTo>
                <a:lnTo>
                  <a:pt x="612165" y="283210"/>
                </a:lnTo>
                <a:lnTo>
                  <a:pt x="612165" y="327672"/>
                </a:lnTo>
                <a:lnTo>
                  <a:pt x="612165" y="329323"/>
                </a:lnTo>
                <a:lnTo>
                  <a:pt x="587032" y="360045"/>
                </a:lnTo>
                <a:lnTo>
                  <a:pt x="557555" y="374015"/>
                </a:lnTo>
                <a:lnTo>
                  <a:pt x="565619" y="363181"/>
                </a:lnTo>
                <a:lnTo>
                  <a:pt x="572452" y="353123"/>
                </a:lnTo>
                <a:lnTo>
                  <a:pt x="578040" y="343992"/>
                </a:lnTo>
                <a:lnTo>
                  <a:pt x="582383" y="335953"/>
                </a:lnTo>
                <a:lnTo>
                  <a:pt x="587349" y="326021"/>
                </a:lnTo>
                <a:lnTo>
                  <a:pt x="593966" y="319392"/>
                </a:lnTo>
                <a:lnTo>
                  <a:pt x="598932" y="317741"/>
                </a:lnTo>
                <a:lnTo>
                  <a:pt x="602246" y="317741"/>
                </a:lnTo>
                <a:lnTo>
                  <a:pt x="608863" y="321056"/>
                </a:lnTo>
                <a:lnTo>
                  <a:pt x="612165" y="327672"/>
                </a:lnTo>
                <a:lnTo>
                  <a:pt x="612165" y="283210"/>
                </a:lnTo>
                <a:lnTo>
                  <a:pt x="573532" y="306285"/>
                </a:lnTo>
                <a:lnTo>
                  <a:pt x="552704" y="343992"/>
                </a:lnTo>
                <a:lnTo>
                  <a:pt x="552589" y="344220"/>
                </a:lnTo>
                <a:lnTo>
                  <a:pt x="527773" y="383933"/>
                </a:lnTo>
                <a:lnTo>
                  <a:pt x="522490" y="386778"/>
                </a:lnTo>
                <a:lnTo>
                  <a:pt x="516597" y="390563"/>
                </a:lnTo>
                <a:lnTo>
                  <a:pt x="510082" y="395579"/>
                </a:lnTo>
                <a:lnTo>
                  <a:pt x="502945" y="402145"/>
                </a:lnTo>
                <a:lnTo>
                  <a:pt x="490791" y="414553"/>
                </a:lnTo>
                <a:lnTo>
                  <a:pt x="467029" y="439458"/>
                </a:lnTo>
                <a:lnTo>
                  <a:pt x="454952" y="451789"/>
                </a:lnTo>
                <a:lnTo>
                  <a:pt x="414693" y="487629"/>
                </a:lnTo>
                <a:lnTo>
                  <a:pt x="380606" y="504774"/>
                </a:lnTo>
                <a:lnTo>
                  <a:pt x="351497" y="517855"/>
                </a:lnTo>
                <a:lnTo>
                  <a:pt x="344068" y="521296"/>
                </a:lnTo>
                <a:lnTo>
                  <a:pt x="315937" y="534543"/>
                </a:lnTo>
                <a:lnTo>
                  <a:pt x="315937" y="539508"/>
                </a:lnTo>
                <a:lnTo>
                  <a:pt x="322554" y="542810"/>
                </a:lnTo>
                <a:lnTo>
                  <a:pt x="337451" y="542810"/>
                </a:lnTo>
                <a:lnTo>
                  <a:pt x="342417" y="541159"/>
                </a:lnTo>
                <a:lnTo>
                  <a:pt x="350697" y="539508"/>
                </a:lnTo>
                <a:lnTo>
                  <a:pt x="353999" y="539508"/>
                </a:lnTo>
                <a:lnTo>
                  <a:pt x="355650" y="537845"/>
                </a:lnTo>
                <a:lnTo>
                  <a:pt x="386067" y="528878"/>
                </a:lnTo>
                <a:lnTo>
                  <a:pt x="412750" y="516953"/>
                </a:lnTo>
                <a:lnTo>
                  <a:pt x="435711" y="502246"/>
                </a:lnTo>
                <a:lnTo>
                  <a:pt x="454952" y="484886"/>
                </a:lnTo>
                <a:lnTo>
                  <a:pt x="463638" y="475246"/>
                </a:lnTo>
                <a:lnTo>
                  <a:pt x="472325" y="466064"/>
                </a:lnTo>
                <a:lnTo>
                  <a:pt x="500875" y="439458"/>
                </a:lnTo>
                <a:lnTo>
                  <a:pt x="534390" y="422008"/>
                </a:lnTo>
                <a:lnTo>
                  <a:pt x="544029" y="417969"/>
                </a:lnTo>
                <a:lnTo>
                  <a:pt x="553212" y="413321"/>
                </a:lnTo>
                <a:lnTo>
                  <a:pt x="562076" y="408038"/>
                </a:lnTo>
                <a:lnTo>
                  <a:pt x="570801" y="402145"/>
                </a:lnTo>
                <a:lnTo>
                  <a:pt x="598932" y="402145"/>
                </a:lnTo>
                <a:lnTo>
                  <a:pt x="620623" y="399681"/>
                </a:lnTo>
                <a:lnTo>
                  <a:pt x="640918" y="392417"/>
                </a:lnTo>
                <a:lnTo>
                  <a:pt x="659676" y="380504"/>
                </a:lnTo>
                <a:lnTo>
                  <a:pt x="662965" y="377317"/>
                </a:lnTo>
                <a:lnTo>
                  <a:pt x="676605" y="364185"/>
                </a:lnTo>
                <a:lnTo>
                  <a:pt x="693267" y="326021"/>
                </a:lnTo>
                <a:lnTo>
                  <a:pt x="693267" y="317741"/>
                </a:lnTo>
                <a:lnTo>
                  <a:pt x="666788" y="299542"/>
                </a:lnTo>
                <a:lnTo>
                  <a:pt x="663473" y="299542"/>
                </a:lnTo>
                <a:lnTo>
                  <a:pt x="666889" y="288086"/>
                </a:lnTo>
                <a:lnTo>
                  <a:pt x="669683" y="273685"/>
                </a:lnTo>
                <a:lnTo>
                  <a:pt x="671855" y="256489"/>
                </a:lnTo>
                <a:lnTo>
                  <a:pt x="673404" y="236651"/>
                </a:lnTo>
                <a:lnTo>
                  <a:pt x="673481" y="214934"/>
                </a:lnTo>
                <a:lnTo>
                  <a:pt x="673582" y="205206"/>
                </a:lnTo>
                <a:lnTo>
                  <a:pt x="673608" y="202730"/>
                </a:lnTo>
                <a:lnTo>
                  <a:pt x="674103" y="185915"/>
                </a:lnTo>
                <a:lnTo>
                  <a:pt x="675055" y="168795"/>
                </a:lnTo>
                <a:lnTo>
                  <a:pt x="673404" y="162179"/>
                </a:lnTo>
                <a:lnTo>
                  <a:pt x="678370" y="155562"/>
                </a:lnTo>
                <a:lnTo>
                  <a:pt x="684987" y="148932"/>
                </a:lnTo>
                <a:lnTo>
                  <a:pt x="689952" y="145630"/>
                </a:lnTo>
                <a:lnTo>
                  <a:pt x="696569" y="140665"/>
                </a:lnTo>
                <a:lnTo>
                  <a:pt x="706501" y="135699"/>
                </a:lnTo>
                <a:lnTo>
                  <a:pt x="785939" y="99288"/>
                </a:lnTo>
                <a:lnTo>
                  <a:pt x="803656" y="89674"/>
                </a:lnTo>
                <a:lnTo>
                  <a:pt x="834110" y="64846"/>
                </a:lnTo>
                <a:lnTo>
                  <a:pt x="852131" y="38061"/>
                </a:lnTo>
                <a:lnTo>
                  <a:pt x="852131" y="3143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54725" y="849801"/>
            <a:ext cx="96520" cy="278130"/>
          </a:xfrm>
          <a:custGeom>
            <a:avLst/>
            <a:gdLst/>
            <a:ahLst/>
            <a:cxnLst/>
            <a:rect l="l" t="t" r="r" b="b"/>
            <a:pathLst>
              <a:path w="96520" h="278130">
                <a:moveTo>
                  <a:pt x="26482" y="0"/>
                </a:moveTo>
                <a:lnTo>
                  <a:pt x="23169" y="0"/>
                </a:lnTo>
                <a:lnTo>
                  <a:pt x="19861" y="1656"/>
                </a:lnTo>
                <a:lnTo>
                  <a:pt x="18205" y="3312"/>
                </a:lnTo>
                <a:lnTo>
                  <a:pt x="3312" y="47995"/>
                </a:lnTo>
                <a:lnTo>
                  <a:pt x="0" y="195281"/>
                </a:lnTo>
                <a:lnTo>
                  <a:pt x="3103" y="218218"/>
                </a:lnTo>
                <a:lnTo>
                  <a:pt x="19861" y="263135"/>
                </a:lnTo>
                <a:lnTo>
                  <a:pt x="47995" y="278028"/>
                </a:lnTo>
                <a:lnTo>
                  <a:pt x="56268" y="278028"/>
                </a:lnTo>
                <a:lnTo>
                  <a:pt x="57924" y="276376"/>
                </a:lnTo>
                <a:lnTo>
                  <a:pt x="73180" y="266472"/>
                </a:lnTo>
                <a:lnTo>
                  <a:pt x="84403" y="251759"/>
                </a:lnTo>
                <a:lnTo>
                  <a:pt x="91901" y="232390"/>
                </a:lnTo>
                <a:lnTo>
                  <a:pt x="95986" y="208522"/>
                </a:lnTo>
                <a:lnTo>
                  <a:pt x="95029" y="199497"/>
                </a:lnTo>
                <a:lnTo>
                  <a:pt x="92056" y="192179"/>
                </a:lnTo>
                <a:lnTo>
                  <a:pt x="86910" y="186413"/>
                </a:lnTo>
                <a:lnTo>
                  <a:pt x="79437" y="182044"/>
                </a:lnTo>
                <a:lnTo>
                  <a:pt x="72817" y="180389"/>
                </a:lnTo>
                <a:lnTo>
                  <a:pt x="69508" y="178733"/>
                </a:lnTo>
                <a:lnTo>
                  <a:pt x="62889" y="178733"/>
                </a:lnTo>
                <a:lnTo>
                  <a:pt x="59580" y="180389"/>
                </a:lnTo>
                <a:lnTo>
                  <a:pt x="56268" y="183697"/>
                </a:lnTo>
                <a:lnTo>
                  <a:pt x="52855" y="192981"/>
                </a:lnTo>
                <a:lnTo>
                  <a:pt x="46339" y="211830"/>
                </a:lnTo>
                <a:lnTo>
                  <a:pt x="42616" y="209039"/>
                </a:lnTo>
                <a:lnTo>
                  <a:pt x="29169" y="141496"/>
                </a:lnTo>
                <a:lnTo>
                  <a:pt x="28134" y="100951"/>
                </a:lnTo>
                <a:lnTo>
                  <a:pt x="28444" y="76438"/>
                </a:lnTo>
                <a:lnTo>
                  <a:pt x="29375" y="52545"/>
                </a:lnTo>
                <a:lnTo>
                  <a:pt x="30927" y="29273"/>
                </a:lnTo>
                <a:lnTo>
                  <a:pt x="33098" y="6620"/>
                </a:lnTo>
                <a:lnTo>
                  <a:pt x="33098" y="3312"/>
                </a:lnTo>
                <a:lnTo>
                  <a:pt x="26482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5567151" y="676483"/>
            <a:ext cx="1943100" cy="549275"/>
            <a:chOff x="5567151" y="676483"/>
            <a:chExt cx="1943100" cy="549275"/>
          </a:xfrm>
        </p:grpSpPr>
        <p:sp>
          <p:nvSpPr>
            <p:cNvPr id="13" name="object 13"/>
            <p:cNvSpPr/>
            <p:nvPr/>
          </p:nvSpPr>
          <p:spPr>
            <a:xfrm>
              <a:off x="7023481" y="753820"/>
              <a:ext cx="487045" cy="433705"/>
            </a:xfrm>
            <a:custGeom>
              <a:avLst/>
              <a:gdLst/>
              <a:ahLst/>
              <a:cxnLst/>
              <a:rect l="l" t="t" r="r" b="b"/>
              <a:pathLst>
                <a:path w="487045" h="433705">
                  <a:moveTo>
                    <a:pt x="266446" y="180390"/>
                  </a:moveTo>
                  <a:lnTo>
                    <a:pt x="259283" y="172935"/>
                  </a:lnTo>
                  <a:lnTo>
                    <a:pt x="252590" y="165493"/>
                  </a:lnTo>
                  <a:lnTo>
                    <a:pt x="246202" y="158051"/>
                  </a:lnTo>
                  <a:lnTo>
                    <a:pt x="239966" y="150596"/>
                  </a:lnTo>
                  <a:lnTo>
                    <a:pt x="238315" y="148945"/>
                  </a:lnTo>
                  <a:lnTo>
                    <a:pt x="236664" y="143979"/>
                  </a:lnTo>
                  <a:lnTo>
                    <a:pt x="233349" y="137363"/>
                  </a:lnTo>
                  <a:lnTo>
                    <a:pt x="230047" y="134048"/>
                  </a:lnTo>
                  <a:lnTo>
                    <a:pt x="223418" y="134048"/>
                  </a:lnTo>
                  <a:lnTo>
                    <a:pt x="218478" y="139357"/>
                  </a:lnTo>
                  <a:lnTo>
                    <a:pt x="213702" y="145427"/>
                  </a:lnTo>
                  <a:lnTo>
                    <a:pt x="209232" y="152438"/>
                  </a:lnTo>
                  <a:lnTo>
                    <a:pt x="205219" y="160528"/>
                  </a:lnTo>
                  <a:lnTo>
                    <a:pt x="205219" y="165493"/>
                  </a:lnTo>
                  <a:lnTo>
                    <a:pt x="201904" y="170459"/>
                  </a:lnTo>
                  <a:lnTo>
                    <a:pt x="195287" y="173761"/>
                  </a:lnTo>
                  <a:lnTo>
                    <a:pt x="187020" y="180390"/>
                  </a:lnTo>
                  <a:lnTo>
                    <a:pt x="182054" y="185356"/>
                  </a:lnTo>
                  <a:lnTo>
                    <a:pt x="180390" y="188658"/>
                  </a:lnTo>
                  <a:lnTo>
                    <a:pt x="170129" y="201129"/>
                  </a:lnTo>
                  <a:lnTo>
                    <a:pt x="154559" y="219849"/>
                  </a:lnTo>
                  <a:lnTo>
                    <a:pt x="148945" y="226733"/>
                  </a:lnTo>
                  <a:lnTo>
                    <a:pt x="138607" y="234480"/>
                  </a:lnTo>
                  <a:lnTo>
                    <a:pt x="129501" y="240385"/>
                  </a:lnTo>
                  <a:lnTo>
                    <a:pt x="121018" y="244411"/>
                  </a:lnTo>
                  <a:lnTo>
                    <a:pt x="112547" y="246583"/>
                  </a:lnTo>
                  <a:lnTo>
                    <a:pt x="111950" y="236651"/>
                  </a:lnTo>
                  <a:lnTo>
                    <a:pt x="111899" y="235775"/>
                  </a:lnTo>
                  <a:lnTo>
                    <a:pt x="109855" y="225894"/>
                  </a:lnTo>
                  <a:lnTo>
                    <a:pt x="83426" y="198589"/>
                  </a:lnTo>
                  <a:lnTo>
                    <a:pt x="76136" y="198589"/>
                  </a:lnTo>
                  <a:lnTo>
                    <a:pt x="69519" y="200253"/>
                  </a:lnTo>
                  <a:lnTo>
                    <a:pt x="64554" y="205219"/>
                  </a:lnTo>
                  <a:lnTo>
                    <a:pt x="59588" y="215138"/>
                  </a:lnTo>
                  <a:lnTo>
                    <a:pt x="58013" y="219849"/>
                  </a:lnTo>
                  <a:lnTo>
                    <a:pt x="57924" y="220103"/>
                  </a:lnTo>
                  <a:lnTo>
                    <a:pt x="52959" y="230035"/>
                  </a:lnTo>
                  <a:lnTo>
                    <a:pt x="52959" y="231686"/>
                  </a:lnTo>
                  <a:lnTo>
                    <a:pt x="51308" y="236651"/>
                  </a:lnTo>
                  <a:lnTo>
                    <a:pt x="46342" y="244932"/>
                  </a:lnTo>
                  <a:lnTo>
                    <a:pt x="43040" y="253199"/>
                  </a:lnTo>
                  <a:lnTo>
                    <a:pt x="41414" y="259676"/>
                  </a:lnTo>
                  <a:lnTo>
                    <a:pt x="41376" y="271411"/>
                  </a:lnTo>
                  <a:lnTo>
                    <a:pt x="43040" y="276377"/>
                  </a:lnTo>
                  <a:lnTo>
                    <a:pt x="48006" y="281343"/>
                  </a:lnTo>
                  <a:lnTo>
                    <a:pt x="54800" y="285661"/>
                  </a:lnTo>
                  <a:lnTo>
                    <a:pt x="62687" y="288582"/>
                  </a:lnTo>
                  <a:lnTo>
                    <a:pt x="71501" y="289953"/>
                  </a:lnTo>
                  <a:lnTo>
                    <a:pt x="81102" y="289610"/>
                  </a:lnTo>
                  <a:lnTo>
                    <a:pt x="82804" y="294678"/>
                  </a:lnTo>
                  <a:lnTo>
                    <a:pt x="84404" y="297891"/>
                  </a:lnTo>
                  <a:lnTo>
                    <a:pt x="84404" y="306158"/>
                  </a:lnTo>
                  <a:lnTo>
                    <a:pt x="51308" y="329336"/>
                  </a:lnTo>
                  <a:lnTo>
                    <a:pt x="37960" y="337108"/>
                  </a:lnTo>
                  <a:lnTo>
                    <a:pt x="27724" y="343192"/>
                  </a:lnTo>
                  <a:lnTo>
                    <a:pt x="20586" y="347713"/>
                  </a:lnTo>
                  <a:lnTo>
                    <a:pt x="16560" y="350850"/>
                  </a:lnTo>
                  <a:lnTo>
                    <a:pt x="14897" y="350850"/>
                  </a:lnTo>
                  <a:lnTo>
                    <a:pt x="13246" y="352501"/>
                  </a:lnTo>
                  <a:lnTo>
                    <a:pt x="3314" y="355815"/>
                  </a:lnTo>
                  <a:lnTo>
                    <a:pt x="1663" y="359117"/>
                  </a:lnTo>
                  <a:lnTo>
                    <a:pt x="0" y="364083"/>
                  </a:lnTo>
                  <a:lnTo>
                    <a:pt x="3314" y="370700"/>
                  </a:lnTo>
                  <a:lnTo>
                    <a:pt x="6629" y="372364"/>
                  </a:lnTo>
                  <a:lnTo>
                    <a:pt x="16243" y="371767"/>
                  </a:lnTo>
                  <a:lnTo>
                    <a:pt x="27724" y="370090"/>
                  </a:lnTo>
                  <a:lnTo>
                    <a:pt x="41071" y="367474"/>
                  </a:lnTo>
                  <a:lnTo>
                    <a:pt x="56273" y="364083"/>
                  </a:lnTo>
                  <a:lnTo>
                    <a:pt x="56273" y="362432"/>
                  </a:lnTo>
                  <a:lnTo>
                    <a:pt x="59588" y="362432"/>
                  </a:lnTo>
                  <a:lnTo>
                    <a:pt x="62890" y="360781"/>
                  </a:lnTo>
                  <a:lnTo>
                    <a:pt x="67856" y="360781"/>
                  </a:lnTo>
                  <a:lnTo>
                    <a:pt x="74472" y="357466"/>
                  </a:lnTo>
                  <a:lnTo>
                    <a:pt x="97828" y="317030"/>
                  </a:lnTo>
                  <a:lnTo>
                    <a:pt x="108292" y="289953"/>
                  </a:lnTo>
                  <a:lnTo>
                    <a:pt x="108381" y="289610"/>
                  </a:lnTo>
                  <a:lnTo>
                    <a:pt x="109232" y="286308"/>
                  </a:lnTo>
                  <a:lnTo>
                    <a:pt x="117271" y="283819"/>
                  </a:lnTo>
                  <a:lnTo>
                    <a:pt x="126403" y="278853"/>
                  </a:lnTo>
                  <a:lnTo>
                    <a:pt x="136461" y="271411"/>
                  </a:lnTo>
                  <a:lnTo>
                    <a:pt x="147294" y="261480"/>
                  </a:lnTo>
                  <a:lnTo>
                    <a:pt x="149517" y="259676"/>
                  </a:lnTo>
                  <a:lnTo>
                    <a:pt x="153911" y="254444"/>
                  </a:lnTo>
                  <a:lnTo>
                    <a:pt x="160413" y="246583"/>
                  </a:lnTo>
                  <a:lnTo>
                    <a:pt x="160794" y="246126"/>
                  </a:lnTo>
                  <a:lnTo>
                    <a:pt x="191973" y="218452"/>
                  </a:lnTo>
                  <a:lnTo>
                    <a:pt x="198602" y="215138"/>
                  </a:lnTo>
                  <a:lnTo>
                    <a:pt x="203568" y="215138"/>
                  </a:lnTo>
                  <a:lnTo>
                    <a:pt x="208534" y="216801"/>
                  </a:lnTo>
                  <a:lnTo>
                    <a:pt x="221767" y="223418"/>
                  </a:lnTo>
                  <a:lnTo>
                    <a:pt x="228384" y="225069"/>
                  </a:lnTo>
                  <a:lnTo>
                    <a:pt x="233349" y="225069"/>
                  </a:lnTo>
                  <a:lnTo>
                    <a:pt x="238315" y="223418"/>
                  </a:lnTo>
                  <a:lnTo>
                    <a:pt x="244932" y="218452"/>
                  </a:lnTo>
                  <a:lnTo>
                    <a:pt x="248246" y="215138"/>
                  </a:lnTo>
                  <a:lnTo>
                    <a:pt x="249897" y="213487"/>
                  </a:lnTo>
                  <a:lnTo>
                    <a:pt x="253212" y="208521"/>
                  </a:lnTo>
                  <a:lnTo>
                    <a:pt x="258178" y="203555"/>
                  </a:lnTo>
                  <a:lnTo>
                    <a:pt x="261493" y="198589"/>
                  </a:lnTo>
                  <a:lnTo>
                    <a:pt x="264795" y="191973"/>
                  </a:lnTo>
                  <a:lnTo>
                    <a:pt x="266446" y="187007"/>
                  </a:lnTo>
                  <a:lnTo>
                    <a:pt x="266446" y="180390"/>
                  </a:lnTo>
                  <a:close/>
                </a:path>
                <a:path w="487045" h="433705">
                  <a:moveTo>
                    <a:pt x="486562" y="3314"/>
                  </a:moveTo>
                  <a:lnTo>
                    <a:pt x="483247" y="0"/>
                  </a:lnTo>
                  <a:lnTo>
                    <a:pt x="476631" y="0"/>
                  </a:lnTo>
                  <a:lnTo>
                    <a:pt x="472935" y="5562"/>
                  </a:lnTo>
                  <a:lnTo>
                    <a:pt x="469392" y="12204"/>
                  </a:lnTo>
                  <a:lnTo>
                    <a:pt x="466153" y="19786"/>
                  </a:lnTo>
                  <a:lnTo>
                    <a:pt x="463384" y="28130"/>
                  </a:lnTo>
                  <a:lnTo>
                    <a:pt x="459638" y="35636"/>
                  </a:lnTo>
                  <a:lnTo>
                    <a:pt x="458216" y="43446"/>
                  </a:lnTo>
                  <a:lnTo>
                    <a:pt x="458965" y="51866"/>
                  </a:lnTo>
                  <a:lnTo>
                    <a:pt x="461733" y="61226"/>
                  </a:lnTo>
                  <a:lnTo>
                    <a:pt x="459270" y="65608"/>
                  </a:lnTo>
                  <a:lnTo>
                    <a:pt x="456971" y="73850"/>
                  </a:lnTo>
                  <a:lnTo>
                    <a:pt x="454977" y="86131"/>
                  </a:lnTo>
                  <a:lnTo>
                    <a:pt x="453453" y="102603"/>
                  </a:lnTo>
                  <a:lnTo>
                    <a:pt x="453745" y="114350"/>
                  </a:lnTo>
                  <a:lnTo>
                    <a:pt x="456768" y="168808"/>
                  </a:lnTo>
                  <a:lnTo>
                    <a:pt x="457022" y="188950"/>
                  </a:lnTo>
                  <a:lnTo>
                    <a:pt x="458419" y="236651"/>
                  </a:lnTo>
                  <a:lnTo>
                    <a:pt x="458216" y="252996"/>
                  </a:lnTo>
                  <a:lnTo>
                    <a:pt x="457720" y="260629"/>
                  </a:lnTo>
                  <a:lnTo>
                    <a:pt x="443115" y="309054"/>
                  </a:lnTo>
                  <a:lnTo>
                    <a:pt x="407123" y="347535"/>
                  </a:lnTo>
                  <a:lnTo>
                    <a:pt x="359410" y="366153"/>
                  </a:lnTo>
                  <a:lnTo>
                    <a:pt x="344233" y="367398"/>
                  </a:lnTo>
                  <a:lnTo>
                    <a:pt x="330987" y="367398"/>
                  </a:lnTo>
                  <a:lnTo>
                    <a:pt x="294589" y="345033"/>
                  </a:lnTo>
                  <a:lnTo>
                    <a:pt x="286308" y="301205"/>
                  </a:lnTo>
                  <a:lnTo>
                    <a:pt x="286956" y="286613"/>
                  </a:lnTo>
                  <a:lnTo>
                    <a:pt x="289001" y="270167"/>
                  </a:lnTo>
                  <a:lnTo>
                    <a:pt x="292595" y="251866"/>
                  </a:lnTo>
                  <a:lnTo>
                    <a:pt x="299554" y="225069"/>
                  </a:lnTo>
                  <a:lnTo>
                    <a:pt x="299554" y="220103"/>
                  </a:lnTo>
                  <a:lnTo>
                    <a:pt x="273075" y="249999"/>
                  </a:lnTo>
                  <a:lnTo>
                    <a:pt x="260654" y="304609"/>
                  </a:lnTo>
                  <a:lnTo>
                    <a:pt x="258178" y="330987"/>
                  </a:lnTo>
                  <a:lnTo>
                    <a:pt x="260299" y="365747"/>
                  </a:lnTo>
                  <a:lnTo>
                    <a:pt x="283768" y="412902"/>
                  </a:lnTo>
                  <a:lnTo>
                    <a:pt x="321691" y="431317"/>
                  </a:lnTo>
                  <a:lnTo>
                    <a:pt x="337616" y="433590"/>
                  </a:lnTo>
                  <a:lnTo>
                    <a:pt x="360578" y="430822"/>
                  </a:lnTo>
                  <a:lnTo>
                    <a:pt x="402780" y="409155"/>
                  </a:lnTo>
                  <a:lnTo>
                    <a:pt x="439102" y="369493"/>
                  </a:lnTo>
                  <a:lnTo>
                    <a:pt x="464604" y="320509"/>
                  </a:lnTo>
                  <a:lnTo>
                    <a:pt x="479577" y="269341"/>
                  </a:lnTo>
                  <a:lnTo>
                    <a:pt x="485889" y="214731"/>
                  </a:lnTo>
                  <a:lnTo>
                    <a:pt x="486562" y="183705"/>
                  </a:lnTo>
                  <a:lnTo>
                    <a:pt x="486524" y="173774"/>
                  </a:lnTo>
                  <a:lnTo>
                    <a:pt x="485863" y="146469"/>
                  </a:lnTo>
                  <a:lnTo>
                    <a:pt x="484898" y="129082"/>
                  </a:lnTo>
                  <a:lnTo>
                    <a:pt x="483997" y="87871"/>
                  </a:lnTo>
                  <a:lnTo>
                    <a:pt x="483870" y="53784"/>
                  </a:lnTo>
                  <a:lnTo>
                    <a:pt x="484670" y="27152"/>
                  </a:lnTo>
                  <a:lnTo>
                    <a:pt x="486562" y="8280"/>
                  </a:lnTo>
                  <a:lnTo>
                    <a:pt x="486562" y="331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33595" y="676483"/>
              <a:ext cx="1160110" cy="54898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567151" y="892832"/>
              <a:ext cx="237490" cy="291465"/>
            </a:xfrm>
            <a:custGeom>
              <a:avLst/>
              <a:gdLst/>
              <a:ahLst/>
              <a:cxnLst/>
              <a:rect l="l" t="t" r="r" b="b"/>
              <a:pathLst>
                <a:path w="237489" h="291465">
                  <a:moveTo>
                    <a:pt x="231688" y="0"/>
                  </a:moveTo>
                  <a:lnTo>
                    <a:pt x="226724" y="0"/>
                  </a:lnTo>
                  <a:lnTo>
                    <a:pt x="223415" y="3308"/>
                  </a:lnTo>
                  <a:lnTo>
                    <a:pt x="208288" y="41940"/>
                  </a:lnTo>
                  <a:lnTo>
                    <a:pt x="203554" y="92674"/>
                  </a:lnTo>
                  <a:lnTo>
                    <a:pt x="204511" y="107232"/>
                  </a:lnTo>
                  <a:lnTo>
                    <a:pt x="205184" y="126419"/>
                  </a:lnTo>
                  <a:lnTo>
                    <a:pt x="197634" y="172447"/>
                  </a:lnTo>
                  <a:lnTo>
                    <a:pt x="167148" y="208518"/>
                  </a:lnTo>
                  <a:lnTo>
                    <a:pt x="130325" y="224241"/>
                  </a:lnTo>
                  <a:lnTo>
                    <a:pt x="95986" y="230032"/>
                  </a:lnTo>
                  <a:lnTo>
                    <a:pt x="85099" y="229412"/>
                  </a:lnTo>
                  <a:lnTo>
                    <a:pt x="42536" y="210794"/>
                  </a:lnTo>
                  <a:lnTo>
                    <a:pt x="26478" y="160526"/>
                  </a:lnTo>
                  <a:lnTo>
                    <a:pt x="26762" y="154035"/>
                  </a:lnTo>
                  <a:lnTo>
                    <a:pt x="27513" y="147079"/>
                  </a:lnTo>
                  <a:lnTo>
                    <a:pt x="29790" y="132393"/>
                  </a:lnTo>
                  <a:lnTo>
                    <a:pt x="38476" y="95776"/>
                  </a:lnTo>
                  <a:lnTo>
                    <a:pt x="44683" y="67848"/>
                  </a:lnTo>
                  <a:lnTo>
                    <a:pt x="43027" y="66196"/>
                  </a:lnTo>
                  <a:lnTo>
                    <a:pt x="38063" y="62884"/>
                  </a:lnTo>
                  <a:lnTo>
                    <a:pt x="33098" y="62884"/>
                  </a:lnTo>
                  <a:lnTo>
                    <a:pt x="29790" y="67848"/>
                  </a:lnTo>
                  <a:lnTo>
                    <a:pt x="24436" y="78374"/>
                  </a:lnTo>
                  <a:lnTo>
                    <a:pt x="14893" y="100947"/>
                  </a:lnTo>
                  <a:lnTo>
                    <a:pt x="14893" y="105915"/>
                  </a:lnTo>
                  <a:lnTo>
                    <a:pt x="11584" y="112532"/>
                  </a:lnTo>
                  <a:lnTo>
                    <a:pt x="11584" y="117500"/>
                  </a:lnTo>
                  <a:lnTo>
                    <a:pt x="6283" y="138030"/>
                  </a:lnTo>
                  <a:lnTo>
                    <a:pt x="2688" y="157630"/>
                  </a:lnTo>
                  <a:lnTo>
                    <a:pt x="646" y="176610"/>
                  </a:lnTo>
                  <a:lnTo>
                    <a:pt x="0" y="195281"/>
                  </a:lnTo>
                  <a:lnTo>
                    <a:pt x="2430" y="224086"/>
                  </a:lnTo>
                  <a:lnTo>
                    <a:pt x="20945" y="267424"/>
                  </a:lnTo>
                  <a:lnTo>
                    <a:pt x="55025" y="288782"/>
                  </a:lnTo>
                  <a:lnTo>
                    <a:pt x="76125" y="291264"/>
                  </a:lnTo>
                  <a:lnTo>
                    <a:pt x="86986" y="290695"/>
                  </a:lnTo>
                  <a:lnTo>
                    <a:pt x="132626" y="277535"/>
                  </a:lnTo>
                  <a:lnTo>
                    <a:pt x="177076" y="246581"/>
                  </a:lnTo>
                  <a:lnTo>
                    <a:pt x="205623" y="205623"/>
                  </a:lnTo>
                  <a:lnTo>
                    <a:pt x="226724" y="157214"/>
                  </a:lnTo>
                  <a:lnTo>
                    <a:pt x="234405" y="116722"/>
                  </a:lnTo>
                  <a:lnTo>
                    <a:pt x="235259" y="88251"/>
                  </a:lnTo>
                  <a:lnTo>
                    <a:pt x="236398" y="61618"/>
                  </a:lnTo>
                  <a:lnTo>
                    <a:pt x="237353" y="9824"/>
                  </a:lnTo>
                  <a:lnTo>
                    <a:pt x="236656" y="3308"/>
                  </a:lnTo>
                  <a:lnTo>
                    <a:pt x="23168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5160037" y="810082"/>
            <a:ext cx="362585" cy="474980"/>
            <a:chOff x="5160037" y="810082"/>
            <a:chExt cx="362585" cy="47498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91726" y="1152655"/>
              <a:ext cx="130741" cy="13239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160035" y="810081"/>
              <a:ext cx="349250" cy="320040"/>
            </a:xfrm>
            <a:custGeom>
              <a:avLst/>
              <a:gdLst/>
              <a:ahLst/>
              <a:cxnLst/>
              <a:rect l="l" t="t" r="r" b="b"/>
              <a:pathLst>
                <a:path w="349250" h="320040">
                  <a:moveTo>
                    <a:pt x="122466" y="140677"/>
                  </a:moveTo>
                  <a:lnTo>
                    <a:pt x="112814" y="133210"/>
                  </a:lnTo>
                  <a:lnTo>
                    <a:pt x="103632" y="125577"/>
                  </a:lnTo>
                  <a:lnTo>
                    <a:pt x="94767" y="117640"/>
                  </a:lnTo>
                  <a:lnTo>
                    <a:pt x="86055" y="109232"/>
                  </a:lnTo>
                  <a:lnTo>
                    <a:pt x="77774" y="109232"/>
                  </a:lnTo>
                  <a:lnTo>
                    <a:pt x="46329" y="147294"/>
                  </a:lnTo>
                  <a:lnTo>
                    <a:pt x="46329" y="153911"/>
                  </a:lnTo>
                  <a:lnTo>
                    <a:pt x="66192" y="173774"/>
                  </a:lnTo>
                  <a:lnTo>
                    <a:pt x="76123" y="180390"/>
                  </a:lnTo>
                  <a:lnTo>
                    <a:pt x="84404" y="183705"/>
                  </a:lnTo>
                  <a:lnTo>
                    <a:pt x="89369" y="183705"/>
                  </a:lnTo>
                  <a:lnTo>
                    <a:pt x="99631" y="173151"/>
                  </a:lnTo>
                  <a:lnTo>
                    <a:pt x="108191" y="163842"/>
                  </a:lnTo>
                  <a:lnTo>
                    <a:pt x="115189" y="155778"/>
                  </a:lnTo>
                  <a:lnTo>
                    <a:pt x="120802" y="148958"/>
                  </a:lnTo>
                  <a:lnTo>
                    <a:pt x="122466" y="140677"/>
                  </a:lnTo>
                  <a:close/>
                </a:path>
                <a:path w="349250" h="320040">
                  <a:moveTo>
                    <a:pt x="201904" y="3314"/>
                  </a:moveTo>
                  <a:lnTo>
                    <a:pt x="195275" y="0"/>
                  </a:lnTo>
                  <a:lnTo>
                    <a:pt x="191973" y="0"/>
                  </a:lnTo>
                  <a:lnTo>
                    <a:pt x="175412" y="34759"/>
                  </a:lnTo>
                  <a:lnTo>
                    <a:pt x="172059" y="43421"/>
                  </a:lnTo>
                  <a:lnTo>
                    <a:pt x="169621" y="51930"/>
                  </a:lnTo>
                  <a:lnTo>
                    <a:pt x="168440" y="60134"/>
                  </a:lnTo>
                  <a:lnTo>
                    <a:pt x="168795" y="67856"/>
                  </a:lnTo>
                  <a:lnTo>
                    <a:pt x="168795" y="170472"/>
                  </a:lnTo>
                  <a:lnTo>
                    <a:pt x="168211" y="178816"/>
                  </a:lnTo>
                  <a:lnTo>
                    <a:pt x="166522" y="186397"/>
                  </a:lnTo>
                  <a:lnTo>
                    <a:pt x="163906" y="193040"/>
                  </a:lnTo>
                  <a:lnTo>
                    <a:pt x="160528" y="198602"/>
                  </a:lnTo>
                  <a:lnTo>
                    <a:pt x="158864" y="205219"/>
                  </a:lnTo>
                  <a:lnTo>
                    <a:pt x="152247" y="206870"/>
                  </a:lnTo>
                  <a:lnTo>
                    <a:pt x="130733" y="206870"/>
                  </a:lnTo>
                  <a:lnTo>
                    <a:pt x="127431" y="205219"/>
                  </a:lnTo>
                  <a:lnTo>
                    <a:pt x="119151" y="205219"/>
                  </a:lnTo>
                  <a:lnTo>
                    <a:pt x="114185" y="208534"/>
                  </a:lnTo>
                  <a:lnTo>
                    <a:pt x="109220" y="215150"/>
                  </a:lnTo>
                  <a:lnTo>
                    <a:pt x="107569" y="215150"/>
                  </a:lnTo>
                  <a:lnTo>
                    <a:pt x="104228" y="220167"/>
                  </a:lnTo>
                  <a:lnTo>
                    <a:pt x="99288" y="228384"/>
                  </a:lnTo>
                  <a:lnTo>
                    <a:pt x="88887" y="241211"/>
                  </a:lnTo>
                  <a:lnTo>
                    <a:pt x="88773" y="241363"/>
                  </a:lnTo>
                  <a:lnTo>
                    <a:pt x="77152" y="250317"/>
                  </a:lnTo>
                  <a:lnTo>
                    <a:pt x="64617" y="254914"/>
                  </a:lnTo>
                  <a:lnTo>
                    <a:pt x="51549" y="254914"/>
                  </a:lnTo>
                  <a:lnTo>
                    <a:pt x="43027" y="253212"/>
                  </a:lnTo>
                  <a:lnTo>
                    <a:pt x="38061" y="248246"/>
                  </a:lnTo>
                  <a:lnTo>
                    <a:pt x="34747" y="238315"/>
                  </a:lnTo>
                  <a:lnTo>
                    <a:pt x="32550" y="233921"/>
                  </a:lnTo>
                  <a:lnTo>
                    <a:pt x="26466" y="173774"/>
                  </a:lnTo>
                  <a:lnTo>
                    <a:pt x="26441" y="173151"/>
                  </a:lnTo>
                  <a:lnTo>
                    <a:pt x="26327" y="170472"/>
                  </a:lnTo>
                  <a:lnTo>
                    <a:pt x="26212" y="165506"/>
                  </a:lnTo>
                  <a:lnTo>
                    <a:pt x="26187" y="163842"/>
                  </a:lnTo>
                  <a:lnTo>
                    <a:pt x="26060" y="155778"/>
                  </a:lnTo>
                  <a:lnTo>
                    <a:pt x="25946" y="109232"/>
                  </a:lnTo>
                  <a:lnTo>
                    <a:pt x="26174" y="94335"/>
                  </a:lnTo>
                  <a:lnTo>
                    <a:pt x="26263" y="88696"/>
                  </a:lnTo>
                  <a:lnTo>
                    <a:pt x="28016" y="51930"/>
                  </a:lnTo>
                  <a:lnTo>
                    <a:pt x="28130" y="43040"/>
                  </a:lnTo>
                  <a:lnTo>
                    <a:pt x="19850" y="43040"/>
                  </a:lnTo>
                  <a:lnTo>
                    <a:pt x="16548" y="44691"/>
                  </a:lnTo>
                  <a:lnTo>
                    <a:pt x="1854" y="86868"/>
                  </a:lnTo>
                  <a:lnTo>
                    <a:pt x="0" y="94335"/>
                  </a:lnTo>
                  <a:lnTo>
                    <a:pt x="0" y="220167"/>
                  </a:lnTo>
                  <a:lnTo>
                    <a:pt x="215" y="227977"/>
                  </a:lnTo>
                  <a:lnTo>
                    <a:pt x="266" y="230047"/>
                  </a:lnTo>
                  <a:lnTo>
                    <a:pt x="381" y="233921"/>
                  </a:lnTo>
                  <a:lnTo>
                    <a:pt x="495" y="238315"/>
                  </a:lnTo>
                  <a:lnTo>
                    <a:pt x="584" y="241211"/>
                  </a:lnTo>
                  <a:lnTo>
                    <a:pt x="6273" y="282016"/>
                  </a:lnTo>
                  <a:lnTo>
                    <a:pt x="32296" y="317207"/>
                  </a:lnTo>
                  <a:lnTo>
                    <a:pt x="41579" y="319468"/>
                  </a:lnTo>
                  <a:lnTo>
                    <a:pt x="53759" y="319468"/>
                  </a:lnTo>
                  <a:lnTo>
                    <a:pt x="89369" y="292925"/>
                  </a:lnTo>
                  <a:lnTo>
                    <a:pt x="102603" y="269760"/>
                  </a:lnTo>
                  <a:lnTo>
                    <a:pt x="106997" y="259803"/>
                  </a:lnTo>
                  <a:lnTo>
                    <a:pt x="109220" y="254914"/>
                  </a:lnTo>
                  <a:lnTo>
                    <a:pt x="110464" y="252183"/>
                  </a:lnTo>
                  <a:lnTo>
                    <a:pt x="113309" y="246722"/>
                  </a:lnTo>
                  <a:lnTo>
                    <a:pt x="115722" y="243433"/>
                  </a:lnTo>
                  <a:lnTo>
                    <a:pt x="115836" y="241630"/>
                  </a:lnTo>
                  <a:lnTo>
                    <a:pt x="117500" y="243281"/>
                  </a:lnTo>
                  <a:lnTo>
                    <a:pt x="124117" y="243281"/>
                  </a:lnTo>
                  <a:lnTo>
                    <a:pt x="127431" y="244944"/>
                  </a:lnTo>
                  <a:lnTo>
                    <a:pt x="134048" y="244944"/>
                  </a:lnTo>
                  <a:lnTo>
                    <a:pt x="141465" y="244005"/>
                  </a:lnTo>
                  <a:lnTo>
                    <a:pt x="174561" y="215773"/>
                  </a:lnTo>
                  <a:lnTo>
                    <a:pt x="180149" y="206870"/>
                  </a:lnTo>
                  <a:lnTo>
                    <a:pt x="184315" y="200253"/>
                  </a:lnTo>
                  <a:lnTo>
                    <a:pt x="191185" y="183705"/>
                  </a:lnTo>
                  <a:lnTo>
                    <a:pt x="191274" y="183502"/>
                  </a:lnTo>
                  <a:lnTo>
                    <a:pt x="195275" y="165506"/>
                  </a:lnTo>
                  <a:lnTo>
                    <a:pt x="199936" y="111277"/>
                  </a:lnTo>
                  <a:lnTo>
                    <a:pt x="200279" y="60134"/>
                  </a:lnTo>
                  <a:lnTo>
                    <a:pt x="200406" y="44691"/>
                  </a:lnTo>
                  <a:lnTo>
                    <a:pt x="200456" y="39103"/>
                  </a:lnTo>
                  <a:lnTo>
                    <a:pt x="200939" y="20929"/>
                  </a:lnTo>
                  <a:lnTo>
                    <a:pt x="201904" y="6629"/>
                  </a:lnTo>
                  <a:lnTo>
                    <a:pt x="201904" y="3314"/>
                  </a:lnTo>
                  <a:close/>
                </a:path>
                <a:path w="349250" h="320040">
                  <a:moveTo>
                    <a:pt x="349186" y="231698"/>
                  </a:moveTo>
                  <a:lnTo>
                    <a:pt x="347535" y="225082"/>
                  </a:lnTo>
                  <a:lnTo>
                    <a:pt x="344220" y="221767"/>
                  </a:lnTo>
                  <a:lnTo>
                    <a:pt x="339255" y="220116"/>
                  </a:lnTo>
                  <a:lnTo>
                    <a:pt x="332638" y="226733"/>
                  </a:lnTo>
                  <a:lnTo>
                    <a:pt x="329323" y="233349"/>
                  </a:lnTo>
                  <a:lnTo>
                    <a:pt x="327672" y="238315"/>
                  </a:lnTo>
                  <a:lnTo>
                    <a:pt x="327672" y="241630"/>
                  </a:lnTo>
                  <a:lnTo>
                    <a:pt x="321056" y="249897"/>
                  </a:lnTo>
                  <a:lnTo>
                    <a:pt x="316090" y="254863"/>
                  </a:lnTo>
                  <a:lnTo>
                    <a:pt x="307809" y="254863"/>
                  </a:lnTo>
                  <a:lnTo>
                    <a:pt x="306158" y="253212"/>
                  </a:lnTo>
                  <a:lnTo>
                    <a:pt x="296227" y="247942"/>
                  </a:lnTo>
                  <a:lnTo>
                    <a:pt x="288785" y="237083"/>
                  </a:lnTo>
                  <a:lnTo>
                    <a:pt x="283819" y="220637"/>
                  </a:lnTo>
                  <a:lnTo>
                    <a:pt x="281330" y="198602"/>
                  </a:lnTo>
                  <a:lnTo>
                    <a:pt x="280708" y="159219"/>
                  </a:lnTo>
                  <a:lnTo>
                    <a:pt x="281330" y="120611"/>
                  </a:lnTo>
                  <a:lnTo>
                    <a:pt x="283095" y="85026"/>
                  </a:lnTo>
                  <a:lnTo>
                    <a:pt x="283197" y="82931"/>
                  </a:lnTo>
                  <a:lnTo>
                    <a:pt x="286296" y="46342"/>
                  </a:lnTo>
                  <a:lnTo>
                    <a:pt x="282994" y="44691"/>
                  </a:lnTo>
                  <a:lnTo>
                    <a:pt x="281330" y="43040"/>
                  </a:lnTo>
                  <a:lnTo>
                    <a:pt x="274713" y="43040"/>
                  </a:lnTo>
                  <a:lnTo>
                    <a:pt x="271399" y="44691"/>
                  </a:lnTo>
                  <a:lnTo>
                    <a:pt x="270789" y="48133"/>
                  </a:lnTo>
                  <a:lnTo>
                    <a:pt x="268922" y="53581"/>
                  </a:lnTo>
                  <a:lnTo>
                    <a:pt x="265823" y="61214"/>
                  </a:lnTo>
                  <a:lnTo>
                    <a:pt x="261480" y="71170"/>
                  </a:lnTo>
                  <a:lnTo>
                    <a:pt x="259283" y="78333"/>
                  </a:lnTo>
                  <a:lnTo>
                    <a:pt x="257543" y="85026"/>
                  </a:lnTo>
                  <a:lnTo>
                    <a:pt x="256120" y="91414"/>
                  </a:lnTo>
                  <a:lnTo>
                    <a:pt x="254850" y="97650"/>
                  </a:lnTo>
                  <a:lnTo>
                    <a:pt x="253199" y="175425"/>
                  </a:lnTo>
                  <a:lnTo>
                    <a:pt x="253276" y="225082"/>
                  </a:lnTo>
                  <a:lnTo>
                    <a:pt x="253390" y="233349"/>
                  </a:lnTo>
                  <a:lnTo>
                    <a:pt x="253504" y="243027"/>
                  </a:lnTo>
                  <a:lnTo>
                    <a:pt x="258165" y="286308"/>
                  </a:lnTo>
                  <a:lnTo>
                    <a:pt x="274713" y="311137"/>
                  </a:lnTo>
                  <a:lnTo>
                    <a:pt x="279679" y="316103"/>
                  </a:lnTo>
                  <a:lnTo>
                    <a:pt x="286296" y="317754"/>
                  </a:lnTo>
                  <a:lnTo>
                    <a:pt x="301193" y="317754"/>
                  </a:lnTo>
                  <a:lnTo>
                    <a:pt x="334289" y="286308"/>
                  </a:lnTo>
                  <a:lnTo>
                    <a:pt x="345554" y="254863"/>
                  </a:lnTo>
                  <a:lnTo>
                    <a:pt x="348157" y="243027"/>
                  </a:lnTo>
                  <a:lnTo>
                    <a:pt x="348259" y="242557"/>
                  </a:lnTo>
                  <a:lnTo>
                    <a:pt x="349186" y="23169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74396" y="1498575"/>
            <a:ext cx="5782310" cy="6330315"/>
            <a:chOff x="874396" y="1498575"/>
            <a:chExt cx="5782310" cy="63303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3077" y="1644545"/>
              <a:ext cx="5486709" cy="617818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75767" y="1499947"/>
              <a:ext cx="5779770" cy="6327140"/>
            </a:xfrm>
            <a:custGeom>
              <a:avLst/>
              <a:gdLst/>
              <a:ahLst/>
              <a:cxnLst/>
              <a:rect l="l" t="t" r="r" b="b"/>
              <a:pathLst>
                <a:path w="5779770" h="6327140">
                  <a:moveTo>
                    <a:pt x="0" y="0"/>
                  </a:moveTo>
                  <a:lnTo>
                    <a:pt x="5779458" y="0"/>
                  </a:lnTo>
                  <a:lnTo>
                    <a:pt x="5779458" y="6326985"/>
                  </a:lnTo>
                  <a:lnTo>
                    <a:pt x="0" y="632698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7059419" y="1498575"/>
            <a:ext cx="5782310" cy="6330315"/>
            <a:chOff x="7059419" y="1498575"/>
            <a:chExt cx="5782310" cy="633031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60791" y="1614463"/>
              <a:ext cx="5779458" cy="621246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060791" y="1499947"/>
              <a:ext cx="5779770" cy="6327140"/>
            </a:xfrm>
            <a:custGeom>
              <a:avLst/>
              <a:gdLst/>
              <a:ahLst/>
              <a:cxnLst/>
              <a:rect l="l" t="t" r="r" b="b"/>
              <a:pathLst>
                <a:path w="5779770" h="6327140">
                  <a:moveTo>
                    <a:pt x="0" y="0"/>
                  </a:moveTo>
                  <a:lnTo>
                    <a:pt x="5779458" y="0"/>
                  </a:lnTo>
                  <a:lnTo>
                    <a:pt x="5779458" y="6326985"/>
                  </a:lnTo>
                  <a:lnTo>
                    <a:pt x="0" y="632698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2617802" y="257245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50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8912" y="8000280"/>
            <a:ext cx="12641343" cy="1302371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9771100" y="632837"/>
            <a:ext cx="224790" cy="328930"/>
          </a:xfrm>
          <a:custGeom>
            <a:avLst/>
            <a:gdLst/>
            <a:ahLst/>
            <a:cxnLst/>
            <a:rect l="l" t="t" r="r" b="b"/>
            <a:pathLst>
              <a:path w="224790" h="328930">
                <a:moveTo>
                  <a:pt x="36185" y="0"/>
                </a:moveTo>
                <a:lnTo>
                  <a:pt x="27753" y="0"/>
                </a:lnTo>
                <a:lnTo>
                  <a:pt x="22131" y="2811"/>
                </a:lnTo>
                <a:lnTo>
                  <a:pt x="21560" y="8080"/>
                </a:lnTo>
                <a:lnTo>
                  <a:pt x="19673" y="15457"/>
                </a:lnTo>
                <a:lnTo>
                  <a:pt x="16205" y="24943"/>
                </a:lnTo>
                <a:lnTo>
                  <a:pt x="10891" y="36536"/>
                </a:lnTo>
                <a:lnTo>
                  <a:pt x="7245" y="48656"/>
                </a:lnTo>
                <a:lnTo>
                  <a:pt x="4918" y="59722"/>
                </a:lnTo>
                <a:lnTo>
                  <a:pt x="4171" y="69734"/>
                </a:lnTo>
                <a:lnTo>
                  <a:pt x="5268" y="78691"/>
                </a:lnTo>
                <a:lnTo>
                  <a:pt x="2715" y="163007"/>
                </a:lnTo>
                <a:lnTo>
                  <a:pt x="2662" y="164762"/>
                </a:lnTo>
                <a:lnTo>
                  <a:pt x="2572" y="167748"/>
                </a:lnTo>
                <a:lnTo>
                  <a:pt x="2460" y="171438"/>
                </a:lnTo>
                <a:lnTo>
                  <a:pt x="2417" y="196951"/>
                </a:lnTo>
                <a:lnTo>
                  <a:pt x="825" y="205163"/>
                </a:lnTo>
                <a:lnTo>
                  <a:pt x="0" y="212890"/>
                </a:lnTo>
                <a:lnTo>
                  <a:pt x="7" y="232697"/>
                </a:lnTo>
                <a:lnTo>
                  <a:pt x="385" y="240996"/>
                </a:lnTo>
                <a:lnTo>
                  <a:pt x="433" y="242050"/>
                </a:lnTo>
                <a:lnTo>
                  <a:pt x="546" y="244508"/>
                </a:lnTo>
                <a:lnTo>
                  <a:pt x="7947" y="284909"/>
                </a:lnTo>
                <a:lnTo>
                  <a:pt x="31967" y="323201"/>
                </a:lnTo>
                <a:lnTo>
                  <a:pt x="58666" y="328823"/>
                </a:lnTo>
                <a:lnTo>
                  <a:pt x="75485" y="327242"/>
                </a:lnTo>
                <a:lnTo>
                  <a:pt x="123308" y="303529"/>
                </a:lnTo>
                <a:lnTo>
                  <a:pt x="159667" y="267959"/>
                </a:lnTo>
                <a:lnTo>
                  <a:pt x="169411" y="255751"/>
                </a:lnTo>
                <a:lnTo>
                  <a:pt x="83961" y="255751"/>
                </a:lnTo>
                <a:lnTo>
                  <a:pt x="85367" y="252939"/>
                </a:lnTo>
                <a:lnTo>
                  <a:pt x="58666" y="252939"/>
                </a:lnTo>
                <a:lnTo>
                  <a:pt x="52431" y="249208"/>
                </a:lnTo>
                <a:lnTo>
                  <a:pt x="36930" y="196951"/>
                </a:lnTo>
                <a:lnTo>
                  <a:pt x="33856" y="155936"/>
                </a:lnTo>
                <a:lnTo>
                  <a:pt x="33373" y="134901"/>
                </a:lnTo>
                <a:lnTo>
                  <a:pt x="33900" y="103241"/>
                </a:lnTo>
                <a:lnTo>
                  <a:pt x="35481" y="71317"/>
                </a:lnTo>
                <a:lnTo>
                  <a:pt x="38116" y="38865"/>
                </a:lnTo>
                <a:lnTo>
                  <a:pt x="41804" y="5622"/>
                </a:lnTo>
                <a:lnTo>
                  <a:pt x="36185" y="0"/>
                </a:lnTo>
                <a:close/>
              </a:path>
              <a:path w="224790" h="328930">
                <a:moveTo>
                  <a:pt x="216336" y="202351"/>
                </a:moveTo>
                <a:lnTo>
                  <a:pt x="123308" y="202351"/>
                </a:lnTo>
                <a:lnTo>
                  <a:pt x="134547" y="205163"/>
                </a:lnTo>
                <a:lnTo>
                  <a:pt x="143418" y="207270"/>
                </a:lnTo>
                <a:lnTo>
                  <a:pt x="162213" y="211486"/>
                </a:lnTo>
                <a:lnTo>
                  <a:pt x="171084" y="213594"/>
                </a:lnTo>
                <a:lnTo>
                  <a:pt x="153256" y="228876"/>
                </a:lnTo>
                <a:lnTo>
                  <a:pt x="133847" y="240996"/>
                </a:lnTo>
                <a:lnTo>
                  <a:pt x="113383" y="249955"/>
                </a:lnTo>
                <a:lnTo>
                  <a:pt x="92391" y="255751"/>
                </a:lnTo>
                <a:lnTo>
                  <a:pt x="169411" y="255751"/>
                </a:lnTo>
                <a:lnTo>
                  <a:pt x="173896" y="250131"/>
                </a:lnTo>
                <a:lnTo>
                  <a:pt x="202000" y="218161"/>
                </a:lnTo>
                <a:lnTo>
                  <a:pt x="212626" y="206260"/>
                </a:lnTo>
                <a:lnTo>
                  <a:pt x="216336" y="202351"/>
                </a:lnTo>
                <a:close/>
              </a:path>
              <a:path w="224790" h="328930">
                <a:moveTo>
                  <a:pt x="131739" y="163007"/>
                </a:moveTo>
                <a:lnTo>
                  <a:pt x="96916" y="180395"/>
                </a:lnTo>
                <a:lnTo>
                  <a:pt x="78341" y="213594"/>
                </a:lnTo>
                <a:lnTo>
                  <a:pt x="69337" y="230413"/>
                </a:lnTo>
                <a:lnTo>
                  <a:pt x="63233" y="242752"/>
                </a:lnTo>
                <a:lnTo>
                  <a:pt x="59944" y="249955"/>
                </a:lnTo>
                <a:lnTo>
                  <a:pt x="58666" y="252939"/>
                </a:lnTo>
                <a:lnTo>
                  <a:pt x="85367" y="252939"/>
                </a:lnTo>
                <a:lnTo>
                  <a:pt x="89583" y="244508"/>
                </a:lnTo>
                <a:lnTo>
                  <a:pt x="95203" y="236076"/>
                </a:lnTo>
                <a:lnTo>
                  <a:pt x="99462" y="226109"/>
                </a:lnTo>
                <a:lnTo>
                  <a:pt x="103986" y="217458"/>
                </a:lnTo>
                <a:lnTo>
                  <a:pt x="109037" y="210388"/>
                </a:lnTo>
                <a:lnTo>
                  <a:pt x="114878" y="205163"/>
                </a:lnTo>
                <a:lnTo>
                  <a:pt x="114878" y="202351"/>
                </a:lnTo>
                <a:lnTo>
                  <a:pt x="216336" y="202351"/>
                </a:lnTo>
                <a:lnTo>
                  <a:pt x="221671" y="196731"/>
                </a:lnTo>
                <a:lnTo>
                  <a:pt x="224482" y="191109"/>
                </a:lnTo>
                <a:lnTo>
                  <a:pt x="221671" y="185489"/>
                </a:lnTo>
                <a:lnTo>
                  <a:pt x="216052" y="182678"/>
                </a:lnTo>
                <a:lnTo>
                  <a:pt x="204809" y="179870"/>
                </a:lnTo>
                <a:lnTo>
                  <a:pt x="196377" y="179870"/>
                </a:lnTo>
                <a:lnTo>
                  <a:pt x="193569" y="177058"/>
                </a:lnTo>
                <a:lnTo>
                  <a:pt x="188782" y="176531"/>
                </a:lnTo>
                <a:lnTo>
                  <a:pt x="182677" y="174949"/>
                </a:lnTo>
                <a:lnTo>
                  <a:pt x="174993" y="172315"/>
                </a:lnTo>
                <a:lnTo>
                  <a:pt x="165464" y="168626"/>
                </a:lnTo>
                <a:lnTo>
                  <a:pt x="146494" y="164762"/>
                </a:lnTo>
                <a:lnTo>
                  <a:pt x="138863" y="163533"/>
                </a:lnTo>
                <a:lnTo>
                  <a:pt x="139213" y="163533"/>
                </a:lnTo>
                <a:lnTo>
                  <a:pt x="131739" y="16300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1409" y="469832"/>
            <a:ext cx="1270227" cy="680125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8165988" y="630029"/>
            <a:ext cx="230504" cy="455295"/>
          </a:xfrm>
          <a:custGeom>
            <a:avLst/>
            <a:gdLst/>
            <a:ahLst/>
            <a:cxnLst/>
            <a:rect l="l" t="t" r="r" b="b"/>
            <a:pathLst>
              <a:path w="230504" h="455294">
                <a:moveTo>
                  <a:pt x="151764" y="379407"/>
                </a:moveTo>
                <a:lnTo>
                  <a:pt x="142190" y="391131"/>
                </a:lnTo>
                <a:lnTo>
                  <a:pt x="134198" y="401539"/>
                </a:lnTo>
                <a:lnTo>
                  <a:pt x="127259" y="411420"/>
                </a:lnTo>
                <a:lnTo>
                  <a:pt x="120848" y="421563"/>
                </a:lnTo>
                <a:lnTo>
                  <a:pt x="123659" y="427186"/>
                </a:lnTo>
                <a:lnTo>
                  <a:pt x="126471" y="435617"/>
                </a:lnTo>
                <a:lnTo>
                  <a:pt x="134901" y="438425"/>
                </a:lnTo>
                <a:lnTo>
                  <a:pt x="143333" y="446857"/>
                </a:lnTo>
                <a:lnTo>
                  <a:pt x="148953" y="449668"/>
                </a:lnTo>
                <a:lnTo>
                  <a:pt x="157384" y="455287"/>
                </a:lnTo>
                <a:lnTo>
                  <a:pt x="163004" y="455287"/>
                </a:lnTo>
                <a:lnTo>
                  <a:pt x="168626" y="449668"/>
                </a:lnTo>
                <a:lnTo>
                  <a:pt x="191109" y="421563"/>
                </a:lnTo>
                <a:lnTo>
                  <a:pt x="192514" y="421563"/>
                </a:lnTo>
                <a:lnTo>
                  <a:pt x="196729" y="413132"/>
                </a:lnTo>
                <a:lnTo>
                  <a:pt x="193921" y="407512"/>
                </a:lnTo>
                <a:lnTo>
                  <a:pt x="183907" y="399607"/>
                </a:lnTo>
                <a:lnTo>
                  <a:pt x="174949" y="392757"/>
                </a:lnTo>
                <a:lnTo>
                  <a:pt x="167046" y="386961"/>
                </a:lnTo>
                <a:lnTo>
                  <a:pt x="160196" y="382219"/>
                </a:lnTo>
                <a:lnTo>
                  <a:pt x="151764" y="379407"/>
                </a:lnTo>
                <a:close/>
              </a:path>
              <a:path w="230504" h="455294">
                <a:moveTo>
                  <a:pt x="192514" y="421563"/>
                </a:moveTo>
                <a:lnTo>
                  <a:pt x="191109" y="421563"/>
                </a:lnTo>
                <a:lnTo>
                  <a:pt x="191109" y="424374"/>
                </a:lnTo>
                <a:lnTo>
                  <a:pt x="192514" y="421563"/>
                </a:lnTo>
                <a:close/>
              </a:path>
              <a:path w="230504" h="455294">
                <a:moveTo>
                  <a:pt x="126471" y="311957"/>
                </a:moveTo>
                <a:lnTo>
                  <a:pt x="118036" y="311957"/>
                </a:lnTo>
                <a:lnTo>
                  <a:pt x="84311" y="351302"/>
                </a:lnTo>
                <a:lnTo>
                  <a:pt x="84311" y="359732"/>
                </a:lnTo>
                <a:lnTo>
                  <a:pt x="89011" y="363993"/>
                </a:lnTo>
                <a:lnTo>
                  <a:pt x="94501" y="368517"/>
                </a:lnTo>
                <a:lnTo>
                  <a:pt x="100517" y="373566"/>
                </a:lnTo>
                <a:lnTo>
                  <a:pt x="106796" y="379407"/>
                </a:lnTo>
                <a:lnTo>
                  <a:pt x="109604" y="379407"/>
                </a:lnTo>
                <a:lnTo>
                  <a:pt x="115228" y="385027"/>
                </a:lnTo>
                <a:lnTo>
                  <a:pt x="120848" y="387838"/>
                </a:lnTo>
                <a:lnTo>
                  <a:pt x="129279" y="387838"/>
                </a:lnTo>
                <a:lnTo>
                  <a:pt x="134901" y="385027"/>
                </a:lnTo>
                <a:lnTo>
                  <a:pt x="151764" y="368164"/>
                </a:lnTo>
                <a:lnTo>
                  <a:pt x="151764" y="362544"/>
                </a:lnTo>
                <a:lnTo>
                  <a:pt x="154572" y="359732"/>
                </a:lnTo>
                <a:lnTo>
                  <a:pt x="222181" y="359732"/>
                </a:lnTo>
                <a:lnTo>
                  <a:pt x="222508" y="359338"/>
                </a:lnTo>
                <a:lnTo>
                  <a:pt x="227646" y="351302"/>
                </a:lnTo>
                <a:lnTo>
                  <a:pt x="230456" y="342870"/>
                </a:lnTo>
                <a:lnTo>
                  <a:pt x="226566" y="340062"/>
                </a:lnTo>
                <a:lnTo>
                  <a:pt x="160196" y="340062"/>
                </a:lnTo>
                <a:lnTo>
                  <a:pt x="153345" y="333695"/>
                </a:lnTo>
                <a:lnTo>
                  <a:pt x="145441" y="327064"/>
                </a:lnTo>
                <a:lnTo>
                  <a:pt x="126471" y="311957"/>
                </a:lnTo>
                <a:close/>
              </a:path>
              <a:path w="230504" h="455294">
                <a:moveTo>
                  <a:pt x="222181" y="359732"/>
                </a:moveTo>
                <a:lnTo>
                  <a:pt x="154572" y="359732"/>
                </a:lnTo>
                <a:lnTo>
                  <a:pt x="160196" y="368164"/>
                </a:lnTo>
                <a:lnTo>
                  <a:pt x="165816" y="373787"/>
                </a:lnTo>
                <a:lnTo>
                  <a:pt x="168626" y="379407"/>
                </a:lnTo>
                <a:lnTo>
                  <a:pt x="174246" y="379407"/>
                </a:lnTo>
                <a:lnTo>
                  <a:pt x="182678" y="387838"/>
                </a:lnTo>
                <a:lnTo>
                  <a:pt x="196729" y="387838"/>
                </a:lnTo>
                <a:lnTo>
                  <a:pt x="202351" y="385027"/>
                </a:lnTo>
                <a:lnTo>
                  <a:pt x="209070" y="375410"/>
                </a:lnTo>
                <a:lnTo>
                  <a:pt x="216053" y="367111"/>
                </a:lnTo>
                <a:lnTo>
                  <a:pt x="222181" y="359732"/>
                </a:lnTo>
                <a:close/>
              </a:path>
              <a:path w="230504" h="455294">
                <a:moveTo>
                  <a:pt x="191109" y="311957"/>
                </a:moveTo>
                <a:lnTo>
                  <a:pt x="182678" y="311957"/>
                </a:lnTo>
                <a:lnTo>
                  <a:pt x="173632" y="321486"/>
                </a:lnTo>
                <a:lnTo>
                  <a:pt x="167221" y="329170"/>
                </a:lnTo>
                <a:lnTo>
                  <a:pt x="162917" y="335274"/>
                </a:lnTo>
                <a:lnTo>
                  <a:pt x="160196" y="340062"/>
                </a:lnTo>
                <a:lnTo>
                  <a:pt x="226566" y="340062"/>
                </a:lnTo>
                <a:lnTo>
                  <a:pt x="217254" y="333341"/>
                </a:lnTo>
                <a:lnTo>
                  <a:pt x="206567" y="325306"/>
                </a:lnTo>
                <a:lnTo>
                  <a:pt x="198048" y="318368"/>
                </a:lnTo>
                <a:lnTo>
                  <a:pt x="191109" y="311957"/>
                </a:lnTo>
                <a:close/>
              </a:path>
              <a:path w="230504" h="455294">
                <a:moveTo>
                  <a:pt x="36536" y="0"/>
                </a:moveTo>
                <a:lnTo>
                  <a:pt x="22481" y="0"/>
                </a:lnTo>
                <a:lnTo>
                  <a:pt x="22481" y="5619"/>
                </a:lnTo>
                <a:lnTo>
                  <a:pt x="16685" y="17695"/>
                </a:lnTo>
                <a:lnTo>
                  <a:pt x="11943" y="28453"/>
                </a:lnTo>
                <a:lnTo>
                  <a:pt x="8254" y="37631"/>
                </a:lnTo>
                <a:lnTo>
                  <a:pt x="5619" y="44966"/>
                </a:lnTo>
                <a:lnTo>
                  <a:pt x="0" y="56206"/>
                </a:lnTo>
                <a:lnTo>
                  <a:pt x="0" y="222022"/>
                </a:lnTo>
                <a:lnTo>
                  <a:pt x="1097" y="253112"/>
                </a:lnTo>
                <a:lnTo>
                  <a:pt x="10670" y="299485"/>
                </a:lnTo>
                <a:lnTo>
                  <a:pt x="36184" y="329873"/>
                </a:lnTo>
                <a:lnTo>
                  <a:pt x="59018" y="334439"/>
                </a:lnTo>
                <a:lnTo>
                  <a:pt x="72806" y="329170"/>
                </a:lnTo>
                <a:lnTo>
                  <a:pt x="106796" y="300714"/>
                </a:lnTo>
                <a:lnTo>
                  <a:pt x="124186" y="264749"/>
                </a:lnTo>
                <a:lnTo>
                  <a:pt x="126993" y="258559"/>
                </a:lnTo>
                <a:lnTo>
                  <a:pt x="61829" y="258559"/>
                </a:lnTo>
                <a:lnTo>
                  <a:pt x="52345" y="254914"/>
                </a:lnTo>
                <a:lnTo>
                  <a:pt x="34471" y="214030"/>
                </a:lnTo>
                <a:lnTo>
                  <a:pt x="31074" y="171434"/>
                </a:lnTo>
                <a:lnTo>
                  <a:pt x="30957" y="154704"/>
                </a:lnTo>
                <a:lnTo>
                  <a:pt x="31264" y="142276"/>
                </a:lnTo>
                <a:lnTo>
                  <a:pt x="32099" y="128268"/>
                </a:lnTo>
                <a:lnTo>
                  <a:pt x="33724" y="112416"/>
                </a:lnTo>
                <a:lnTo>
                  <a:pt x="33964" y="101174"/>
                </a:lnTo>
                <a:lnTo>
                  <a:pt x="34084" y="95554"/>
                </a:lnTo>
                <a:lnTo>
                  <a:pt x="34164" y="91820"/>
                </a:lnTo>
                <a:lnTo>
                  <a:pt x="35076" y="77109"/>
                </a:lnTo>
                <a:lnTo>
                  <a:pt x="35130" y="76230"/>
                </a:lnTo>
                <a:lnTo>
                  <a:pt x="36097" y="65384"/>
                </a:lnTo>
                <a:lnTo>
                  <a:pt x="36451" y="60248"/>
                </a:lnTo>
                <a:lnTo>
                  <a:pt x="36536" y="59018"/>
                </a:lnTo>
                <a:lnTo>
                  <a:pt x="36926" y="44966"/>
                </a:lnTo>
                <a:lnTo>
                  <a:pt x="36975" y="43208"/>
                </a:lnTo>
                <a:lnTo>
                  <a:pt x="37941" y="29507"/>
                </a:lnTo>
                <a:lnTo>
                  <a:pt x="38907" y="17914"/>
                </a:lnTo>
                <a:lnTo>
                  <a:pt x="39347" y="8430"/>
                </a:lnTo>
                <a:lnTo>
                  <a:pt x="39347" y="2807"/>
                </a:lnTo>
                <a:lnTo>
                  <a:pt x="36536" y="0"/>
                </a:lnTo>
                <a:close/>
              </a:path>
              <a:path w="230504" h="455294">
                <a:moveTo>
                  <a:pt x="147856" y="201294"/>
                </a:moveTo>
                <a:lnTo>
                  <a:pt x="140171" y="202348"/>
                </a:lnTo>
                <a:lnTo>
                  <a:pt x="134067" y="205510"/>
                </a:lnTo>
                <a:lnTo>
                  <a:pt x="129279" y="210779"/>
                </a:lnTo>
                <a:lnTo>
                  <a:pt x="114392" y="231288"/>
                </a:lnTo>
                <a:lnTo>
                  <a:pt x="98716" y="246263"/>
                </a:lnTo>
                <a:lnTo>
                  <a:pt x="81459" y="255441"/>
                </a:lnTo>
                <a:lnTo>
                  <a:pt x="61829" y="258559"/>
                </a:lnTo>
                <a:lnTo>
                  <a:pt x="126993" y="258559"/>
                </a:lnTo>
                <a:lnTo>
                  <a:pt x="132091" y="247315"/>
                </a:lnTo>
                <a:lnTo>
                  <a:pt x="134901" y="244508"/>
                </a:lnTo>
                <a:lnTo>
                  <a:pt x="134901" y="241696"/>
                </a:lnTo>
                <a:lnTo>
                  <a:pt x="175396" y="241696"/>
                </a:lnTo>
                <a:lnTo>
                  <a:pt x="176135" y="241389"/>
                </a:lnTo>
                <a:lnTo>
                  <a:pt x="203112" y="205159"/>
                </a:lnTo>
                <a:lnTo>
                  <a:pt x="168626" y="205159"/>
                </a:lnTo>
                <a:lnTo>
                  <a:pt x="157388" y="202348"/>
                </a:lnTo>
                <a:lnTo>
                  <a:pt x="147856" y="201294"/>
                </a:lnTo>
                <a:close/>
              </a:path>
              <a:path w="230504" h="455294">
                <a:moveTo>
                  <a:pt x="175396" y="241696"/>
                </a:moveTo>
                <a:lnTo>
                  <a:pt x="137711" y="241696"/>
                </a:lnTo>
                <a:lnTo>
                  <a:pt x="147680" y="243716"/>
                </a:lnTo>
                <a:lnTo>
                  <a:pt x="156330" y="245209"/>
                </a:lnTo>
                <a:lnTo>
                  <a:pt x="163400" y="245648"/>
                </a:lnTo>
                <a:lnTo>
                  <a:pt x="168626" y="244508"/>
                </a:lnTo>
                <a:lnTo>
                  <a:pt x="175396" y="241696"/>
                </a:lnTo>
                <a:close/>
              </a:path>
              <a:path w="230504" h="455294">
                <a:moveTo>
                  <a:pt x="205159" y="163004"/>
                </a:moveTo>
                <a:lnTo>
                  <a:pt x="193921" y="168622"/>
                </a:lnTo>
                <a:lnTo>
                  <a:pt x="188297" y="185486"/>
                </a:lnTo>
                <a:lnTo>
                  <a:pt x="182678" y="193917"/>
                </a:lnTo>
                <a:lnTo>
                  <a:pt x="179866" y="199539"/>
                </a:lnTo>
                <a:lnTo>
                  <a:pt x="174246" y="205159"/>
                </a:lnTo>
                <a:lnTo>
                  <a:pt x="203112" y="205159"/>
                </a:lnTo>
                <a:lnTo>
                  <a:pt x="204195" y="203052"/>
                </a:lnTo>
                <a:lnTo>
                  <a:pt x="207971" y="196729"/>
                </a:lnTo>
                <a:lnTo>
                  <a:pt x="207971" y="193917"/>
                </a:lnTo>
                <a:lnTo>
                  <a:pt x="210783" y="188297"/>
                </a:lnTo>
                <a:lnTo>
                  <a:pt x="210783" y="182678"/>
                </a:lnTo>
                <a:lnTo>
                  <a:pt x="213594" y="171434"/>
                </a:lnTo>
                <a:lnTo>
                  <a:pt x="210783" y="165815"/>
                </a:lnTo>
                <a:lnTo>
                  <a:pt x="205159" y="163004"/>
                </a:lnTo>
                <a:close/>
              </a:path>
              <a:path w="230504" h="455294">
                <a:moveTo>
                  <a:pt x="106796" y="50586"/>
                </a:moveTo>
                <a:lnTo>
                  <a:pt x="64641" y="95554"/>
                </a:lnTo>
                <a:lnTo>
                  <a:pt x="64641" y="101174"/>
                </a:lnTo>
                <a:lnTo>
                  <a:pt x="72983" y="111141"/>
                </a:lnTo>
                <a:lnTo>
                  <a:pt x="80799" y="119792"/>
                </a:lnTo>
                <a:lnTo>
                  <a:pt x="87561" y="126863"/>
                </a:lnTo>
                <a:lnTo>
                  <a:pt x="95554" y="134899"/>
                </a:lnTo>
                <a:lnTo>
                  <a:pt x="98366" y="134899"/>
                </a:lnTo>
                <a:lnTo>
                  <a:pt x="101174" y="137709"/>
                </a:lnTo>
                <a:lnTo>
                  <a:pt x="106796" y="140521"/>
                </a:lnTo>
                <a:lnTo>
                  <a:pt x="115228" y="140521"/>
                </a:lnTo>
                <a:lnTo>
                  <a:pt x="125327" y="131606"/>
                </a:lnTo>
                <a:lnTo>
                  <a:pt x="134900" y="121901"/>
                </a:lnTo>
                <a:lnTo>
                  <a:pt x="144473" y="111668"/>
                </a:lnTo>
                <a:lnTo>
                  <a:pt x="154572" y="101174"/>
                </a:lnTo>
                <a:lnTo>
                  <a:pt x="157384" y="95554"/>
                </a:lnTo>
                <a:lnTo>
                  <a:pt x="157384" y="89931"/>
                </a:lnTo>
                <a:lnTo>
                  <a:pt x="154572" y="87123"/>
                </a:lnTo>
                <a:lnTo>
                  <a:pt x="131739" y="68152"/>
                </a:lnTo>
                <a:lnTo>
                  <a:pt x="122561" y="60248"/>
                </a:lnTo>
                <a:lnTo>
                  <a:pt x="115228" y="53398"/>
                </a:lnTo>
                <a:lnTo>
                  <a:pt x="106796" y="5058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443699" y="753693"/>
            <a:ext cx="675005" cy="210820"/>
          </a:xfrm>
          <a:custGeom>
            <a:avLst/>
            <a:gdLst/>
            <a:ahLst/>
            <a:cxnLst/>
            <a:rect l="l" t="t" r="r" b="b"/>
            <a:pathLst>
              <a:path w="675004" h="210819">
                <a:moveTo>
                  <a:pt x="247319" y="89928"/>
                </a:moveTo>
                <a:lnTo>
                  <a:pt x="245084" y="81978"/>
                </a:lnTo>
                <a:lnTo>
                  <a:pt x="244881" y="81495"/>
                </a:lnTo>
                <a:lnTo>
                  <a:pt x="243687" y="78689"/>
                </a:lnTo>
                <a:lnTo>
                  <a:pt x="242049" y="74828"/>
                </a:lnTo>
                <a:lnTo>
                  <a:pt x="237439" y="68199"/>
                </a:lnTo>
                <a:lnTo>
                  <a:pt x="230454" y="61823"/>
                </a:lnTo>
                <a:lnTo>
                  <a:pt x="222021" y="59016"/>
                </a:lnTo>
                <a:lnTo>
                  <a:pt x="207975" y="59016"/>
                </a:lnTo>
                <a:lnTo>
                  <a:pt x="205155" y="59321"/>
                </a:lnTo>
                <a:lnTo>
                  <a:pt x="205155" y="109601"/>
                </a:lnTo>
                <a:lnTo>
                  <a:pt x="205155" y="115227"/>
                </a:lnTo>
                <a:lnTo>
                  <a:pt x="179870" y="148945"/>
                </a:lnTo>
                <a:lnTo>
                  <a:pt x="131229" y="166039"/>
                </a:lnTo>
                <a:lnTo>
                  <a:pt x="130924" y="166039"/>
                </a:lnTo>
                <a:lnTo>
                  <a:pt x="109601" y="168630"/>
                </a:lnTo>
                <a:lnTo>
                  <a:pt x="143332" y="146138"/>
                </a:lnTo>
                <a:lnTo>
                  <a:pt x="154444" y="131381"/>
                </a:lnTo>
                <a:lnTo>
                  <a:pt x="162648" y="120853"/>
                </a:lnTo>
                <a:lnTo>
                  <a:pt x="168236" y="114528"/>
                </a:lnTo>
                <a:lnTo>
                  <a:pt x="171437" y="112420"/>
                </a:lnTo>
                <a:lnTo>
                  <a:pt x="182676" y="101180"/>
                </a:lnTo>
                <a:lnTo>
                  <a:pt x="191109" y="103987"/>
                </a:lnTo>
                <a:lnTo>
                  <a:pt x="202349" y="103987"/>
                </a:lnTo>
                <a:lnTo>
                  <a:pt x="202349" y="106794"/>
                </a:lnTo>
                <a:lnTo>
                  <a:pt x="205155" y="109601"/>
                </a:lnTo>
                <a:lnTo>
                  <a:pt x="205155" y="59321"/>
                </a:lnTo>
                <a:lnTo>
                  <a:pt x="197472" y="60121"/>
                </a:lnTo>
                <a:lnTo>
                  <a:pt x="187248" y="63588"/>
                </a:lnTo>
                <a:lnTo>
                  <a:pt x="177546" y="69684"/>
                </a:lnTo>
                <a:lnTo>
                  <a:pt x="168630" y="78689"/>
                </a:lnTo>
                <a:lnTo>
                  <a:pt x="169722" y="72364"/>
                </a:lnTo>
                <a:lnTo>
                  <a:pt x="148247" y="40754"/>
                </a:lnTo>
                <a:lnTo>
                  <a:pt x="134899" y="37134"/>
                </a:lnTo>
                <a:lnTo>
                  <a:pt x="134899" y="95554"/>
                </a:lnTo>
                <a:lnTo>
                  <a:pt x="134899" y="103987"/>
                </a:lnTo>
                <a:lnTo>
                  <a:pt x="98145" y="147066"/>
                </a:lnTo>
                <a:lnTo>
                  <a:pt x="63588" y="166865"/>
                </a:lnTo>
                <a:lnTo>
                  <a:pt x="50584" y="171437"/>
                </a:lnTo>
                <a:lnTo>
                  <a:pt x="55333" y="167703"/>
                </a:lnTo>
                <a:lnTo>
                  <a:pt x="61125" y="160540"/>
                </a:lnTo>
                <a:lnTo>
                  <a:pt x="67983" y="149694"/>
                </a:lnTo>
                <a:lnTo>
                  <a:pt x="75882" y="134899"/>
                </a:lnTo>
                <a:lnTo>
                  <a:pt x="83870" y="119138"/>
                </a:lnTo>
                <a:lnTo>
                  <a:pt x="91338" y="105740"/>
                </a:lnTo>
                <a:lnTo>
                  <a:pt x="98806" y="94983"/>
                </a:lnTo>
                <a:lnTo>
                  <a:pt x="106794" y="87122"/>
                </a:lnTo>
                <a:lnTo>
                  <a:pt x="109601" y="84315"/>
                </a:lnTo>
                <a:lnTo>
                  <a:pt x="115227" y="81495"/>
                </a:lnTo>
                <a:lnTo>
                  <a:pt x="123659" y="84315"/>
                </a:lnTo>
                <a:lnTo>
                  <a:pt x="126466" y="84315"/>
                </a:lnTo>
                <a:lnTo>
                  <a:pt x="129286" y="87122"/>
                </a:lnTo>
                <a:lnTo>
                  <a:pt x="129286" y="89928"/>
                </a:lnTo>
                <a:lnTo>
                  <a:pt x="134899" y="95554"/>
                </a:lnTo>
                <a:lnTo>
                  <a:pt x="134899" y="37134"/>
                </a:lnTo>
                <a:lnTo>
                  <a:pt x="129286" y="36537"/>
                </a:lnTo>
                <a:lnTo>
                  <a:pt x="93319" y="49580"/>
                </a:lnTo>
                <a:lnTo>
                  <a:pt x="67094" y="83604"/>
                </a:lnTo>
                <a:lnTo>
                  <a:pt x="47777" y="120853"/>
                </a:lnTo>
                <a:lnTo>
                  <a:pt x="39306" y="140385"/>
                </a:lnTo>
                <a:lnTo>
                  <a:pt x="30568" y="157035"/>
                </a:lnTo>
                <a:lnTo>
                  <a:pt x="21259" y="171081"/>
                </a:lnTo>
                <a:lnTo>
                  <a:pt x="13677" y="179870"/>
                </a:lnTo>
                <a:lnTo>
                  <a:pt x="14046" y="179870"/>
                </a:lnTo>
                <a:lnTo>
                  <a:pt x="11239" y="182676"/>
                </a:lnTo>
                <a:lnTo>
                  <a:pt x="13677" y="179870"/>
                </a:lnTo>
                <a:lnTo>
                  <a:pt x="11239" y="179870"/>
                </a:lnTo>
                <a:lnTo>
                  <a:pt x="8432" y="182676"/>
                </a:lnTo>
                <a:lnTo>
                  <a:pt x="2806" y="182676"/>
                </a:lnTo>
                <a:lnTo>
                  <a:pt x="0" y="185483"/>
                </a:lnTo>
                <a:lnTo>
                  <a:pt x="0" y="193916"/>
                </a:lnTo>
                <a:lnTo>
                  <a:pt x="5626" y="196735"/>
                </a:lnTo>
                <a:lnTo>
                  <a:pt x="11239" y="202349"/>
                </a:lnTo>
                <a:lnTo>
                  <a:pt x="24422" y="206044"/>
                </a:lnTo>
                <a:lnTo>
                  <a:pt x="38646" y="208673"/>
                </a:lnTo>
                <a:lnTo>
                  <a:pt x="53924" y="210248"/>
                </a:lnTo>
                <a:lnTo>
                  <a:pt x="70256" y="210781"/>
                </a:lnTo>
                <a:lnTo>
                  <a:pt x="95072" y="209727"/>
                </a:lnTo>
                <a:lnTo>
                  <a:pt x="119087" y="206565"/>
                </a:lnTo>
                <a:lnTo>
                  <a:pt x="142582" y="201295"/>
                </a:lnTo>
                <a:lnTo>
                  <a:pt x="165811" y="193916"/>
                </a:lnTo>
                <a:lnTo>
                  <a:pt x="172135" y="190144"/>
                </a:lnTo>
                <a:lnTo>
                  <a:pt x="184785" y="183642"/>
                </a:lnTo>
                <a:lnTo>
                  <a:pt x="191109" y="179870"/>
                </a:lnTo>
                <a:lnTo>
                  <a:pt x="195414" y="175602"/>
                </a:lnTo>
                <a:lnTo>
                  <a:pt x="199872" y="171437"/>
                </a:lnTo>
                <a:lnTo>
                  <a:pt x="200240" y="171081"/>
                </a:lnTo>
                <a:lnTo>
                  <a:pt x="203111" y="168630"/>
                </a:lnTo>
                <a:lnTo>
                  <a:pt x="206133" y="166039"/>
                </a:lnTo>
                <a:lnTo>
                  <a:pt x="238887" y="121907"/>
                </a:lnTo>
                <a:lnTo>
                  <a:pt x="245770" y="101180"/>
                </a:lnTo>
                <a:lnTo>
                  <a:pt x="247319" y="89928"/>
                </a:lnTo>
                <a:close/>
              </a:path>
              <a:path w="675004" h="210819">
                <a:moveTo>
                  <a:pt x="396265" y="67449"/>
                </a:moveTo>
                <a:lnTo>
                  <a:pt x="396227" y="61125"/>
                </a:lnTo>
                <a:lnTo>
                  <a:pt x="395922" y="54800"/>
                </a:lnTo>
                <a:lnTo>
                  <a:pt x="395084" y="48475"/>
                </a:lnTo>
                <a:lnTo>
                  <a:pt x="393458" y="42151"/>
                </a:lnTo>
                <a:lnTo>
                  <a:pt x="393458" y="44958"/>
                </a:lnTo>
                <a:lnTo>
                  <a:pt x="389204" y="36576"/>
                </a:lnTo>
                <a:lnTo>
                  <a:pt x="359029" y="3860"/>
                </a:lnTo>
                <a:lnTo>
                  <a:pt x="340067" y="0"/>
                </a:lnTo>
                <a:lnTo>
                  <a:pt x="334264" y="15811"/>
                </a:lnTo>
                <a:lnTo>
                  <a:pt x="329526" y="29514"/>
                </a:lnTo>
                <a:lnTo>
                  <a:pt x="325831" y="41097"/>
                </a:lnTo>
                <a:lnTo>
                  <a:pt x="323202" y="50584"/>
                </a:lnTo>
                <a:lnTo>
                  <a:pt x="323202" y="53390"/>
                </a:lnTo>
                <a:lnTo>
                  <a:pt x="320395" y="56210"/>
                </a:lnTo>
                <a:lnTo>
                  <a:pt x="320395" y="59016"/>
                </a:lnTo>
                <a:lnTo>
                  <a:pt x="317576" y="61823"/>
                </a:lnTo>
                <a:lnTo>
                  <a:pt x="317576" y="67449"/>
                </a:lnTo>
                <a:lnTo>
                  <a:pt x="320395" y="70256"/>
                </a:lnTo>
                <a:lnTo>
                  <a:pt x="333603" y="78740"/>
                </a:lnTo>
                <a:lnTo>
                  <a:pt x="343928" y="87477"/>
                </a:lnTo>
                <a:lnTo>
                  <a:pt x="351612" y="96735"/>
                </a:lnTo>
                <a:lnTo>
                  <a:pt x="356920" y="106794"/>
                </a:lnTo>
                <a:lnTo>
                  <a:pt x="359740" y="118033"/>
                </a:lnTo>
                <a:lnTo>
                  <a:pt x="359740" y="123659"/>
                </a:lnTo>
                <a:lnTo>
                  <a:pt x="354114" y="129286"/>
                </a:lnTo>
                <a:lnTo>
                  <a:pt x="346786" y="135204"/>
                </a:lnTo>
                <a:lnTo>
                  <a:pt x="337604" y="140868"/>
                </a:lnTo>
                <a:lnTo>
                  <a:pt x="326847" y="147066"/>
                </a:lnTo>
                <a:lnTo>
                  <a:pt x="314769" y="154571"/>
                </a:lnTo>
                <a:lnTo>
                  <a:pt x="302691" y="160896"/>
                </a:lnTo>
                <a:lnTo>
                  <a:pt x="291934" y="167220"/>
                </a:lnTo>
                <a:lnTo>
                  <a:pt x="282752" y="173545"/>
                </a:lnTo>
                <a:lnTo>
                  <a:pt x="275424" y="179870"/>
                </a:lnTo>
                <a:lnTo>
                  <a:pt x="264185" y="185483"/>
                </a:lnTo>
                <a:lnTo>
                  <a:pt x="255752" y="193916"/>
                </a:lnTo>
                <a:lnTo>
                  <a:pt x="258559" y="202349"/>
                </a:lnTo>
                <a:lnTo>
                  <a:pt x="264185" y="205155"/>
                </a:lnTo>
                <a:lnTo>
                  <a:pt x="269798" y="202349"/>
                </a:lnTo>
                <a:lnTo>
                  <a:pt x="314071" y="191465"/>
                </a:lnTo>
                <a:lnTo>
                  <a:pt x="356222" y="171792"/>
                </a:lnTo>
                <a:lnTo>
                  <a:pt x="382308" y="122301"/>
                </a:lnTo>
                <a:lnTo>
                  <a:pt x="385025" y="118033"/>
                </a:lnTo>
                <a:lnTo>
                  <a:pt x="392760" y="90639"/>
                </a:lnTo>
                <a:lnTo>
                  <a:pt x="395300" y="78511"/>
                </a:lnTo>
                <a:lnTo>
                  <a:pt x="396265" y="67449"/>
                </a:lnTo>
                <a:close/>
              </a:path>
              <a:path w="675004" h="210819">
                <a:moveTo>
                  <a:pt x="531177" y="73075"/>
                </a:moveTo>
                <a:lnTo>
                  <a:pt x="517118" y="25298"/>
                </a:lnTo>
                <a:lnTo>
                  <a:pt x="493623" y="5626"/>
                </a:lnTo>
                <a:lnTo>
                  <a:pt x="483400" y="5626"/>
                </a:lnTo>
                <a:lnTo>
                  <a:pt x="458101" y="39344"/>
                </a:lnTo>
                <a:lnTo>
                  <a:pt x="458101" y="44958"/>
                </a:lnTo>
                <a:lnTo>
                  <a:pt x="449668" y="61823"/>
                </a:lnTo>
                <a:lnTo>
                  <a:pt x="444055" y="78689"/>
                </a:lnTo>
                <a:lnTo>
                  <a:pt x="444055" y="89928"/>
                </a:lnTo>
                <a:lnTo>
                  <a:pt x="483400" y="115227"/>
                </a:lnTo>
                <a:lnTo>
                  <a:pt x="491820" y="115227"/>
                </a:lnTo>
                <a:lnTo>
                  <a:pt x="491909" y="118122"/>
                </a:lnTo>
                <a:lnTo>
                  <a:pt x="494639" y="120853"/>
                </a:lnTo>
                <a:lnTo>
                  <a:pt x="494639" y="132092"/>
                </a:lnTo>
                <a:lnTo>
                  <a:pt x="491820" y="134899"/>
                </a:lnTo>
                <a:lnTo>
                  <a:pt x="483311" y="141668"/>
                </a:lnTo>
                <a:lnTo>
                  <a:pt x="474256" y="148958"/>
                </a:lnTo>
                <a:lnTo>
                  <a:pt x="464159" y="156248"/>
                </a:lnTo>
                <a:lnTo>
                  <a:pt x="452475" y="163004"/>
                </a:lnTo>
                <a:lnTo>
                  <a:pt x="443077" y="169367"/>
                </a:lnTo>
                <a:lnTo>
                  <a:pt x="420077" y="183159"/>
                </a:lnTo>
                <a:lnTo>
                  <a:pt x="407517" y="191109"/>
                </a:lnTo>
                <a:lnTo>
                  <a:pt x="401891" y="193916"/>
                </a:lnTo>
                <a:lnTo>
                  <a:pt x="401891" y="207975"/>
                </a:lnTo>
                <a:lnTo>
                  <a:pt x="407517" y="210781"/>
                </a:lnTo>
                <a:lnTo>
                  <a:pt x="413131" y="210781"/>
                </a:lnTo>
                <a:lnTo>
                  <a:pt x="423545" y="207048"/>
                </a:lnTo>
                <a:lnTo>
                  <a:pt x="441198" y="201688"/>
                </a:lnTo>
                <a:lnTo>
                  <a:pt x="446862" y="199542"/>
                </a:lnTo>
                <a:lnTo>
                  <a:pt x="455295" y="196735"/>
                </a:lnTo>
                <a:lnTo>
                  <a:pt x="460908" y="196735"/>
                </a:lnTo>
                <a:lnTo>
                  <a:pt x="469341" y="193916"/>
                </a:lnTo>
                <a:lnTo>
                  <a:pt x="508558" y="153784"/>
                </a:lnTo>
                <a:lnTo>
                  <a:pt x="522351" y="118122"/>
                </a:lnTo>
                <a:lnTo>
                  <a:pt x="525551" y="103987"/>
                </a:lnTo>
                <a:lnTo>
                  <a:pt x="527621" y="95592"/>
                </a:lnTo>
                <a:lnTo>
                  <a:pt x="529412" y="87477"/>
                </a:lnTo>
                <a:lnTo>
                  <a:pt x="530694" y="79883"/>
                </a:lnTo>
                <a:lnTo>
                  <a:pt x="531177" y="73075"/>
                </a:lnTo>
                <a:close/>
              </a:path>
              <a:path w="675004" h="210819">
                <a:moveTo>
                  <a:pt x="674509" y="67449"/>
                </a:moveTo>
                <a:lnTo>
                  <a:pt x="674458" y="61125"/>
                </a:lnTo>
                <a:lnTo>
                  <a:pt x="674154" y="54800"/>
                </a:lnTo>
                <a:lnTo>
                  <a:pt x="673315" y="48475"/>
                </a:lnTo>
                <a:lnTo>
                  <a:pt x="671690" y="42151"/>
                </a:lnTo>
                <a:lnTo>
                  <a:pt x="671690" y="44958"/>
                </a:lnTo>
                <a:lnTo>
                  <a:pt x="669061" y="36576"/>
                </a:lnTo>
                <a:lnTo>
                  <a:pt x="637616" y="3860"/>
                </a:lnTo>
                <a:lnTo>
                  <a:pt x="618299" y="0"/>
                </a:lnTo>
                <a:lnTo>
                  <a:pt x="614083" y="15811"/>
                </a:lnTo>
                <a:lnTo>
                  <a:pt x="609866" y="29514"/>
                </a:lnTo>
                <a:lnTo>
                  <a:pt x="605650" y="41097"/>
                </a:lnTo>
                <a:lnTo>
                  <a:pt x="601433" y="50584"/>
                </a:lnTo>
                <a:lnTo>
                  <a:pt x="601433" y="56210"/>
                </a:lnTo>
                <a:lnTo>
                  <a:pt x="598627" y="59016"/>
                </a:lnTo>
                <a:lnTo>
                  <a:pt x="598627" y="67449"/>
                </a:lnTo>
                <a:lnTo>
                  <a:pt x="601433" y="70256"/>
                </a:lnTo>
                <a:lnTo>
                  <a:pt x="614603" y="78740"/>
                </a:lnTo>
                <a:lnTo>
                  <a:pt x="624624" y="87477"/>
                </a:lnTo>
                <a:lnTo>
                  <a:pt x="631469" y="96735"/>
                </a:lnTo>
                <a:lnTo>
                  <a:pt x="635165" y="106794"/>
                </a:lnTo>
                <a:lnTo>
                  <a:pt x="637971" y="118033"/>
                </a:lnTo>
                <a:lnTo>
                  <a:pt x="637971" y="123659"/>
                </a:lnTo>
                <a:lnTo>
                  <a:pt x="626643" y="135204"/>
                </a:lnTo>
                <a:lnTo>
                  <a:pt x="618299" y="140868"/>
                </a:lnTo>
                <a:lnTo>
                  <a:pt x="607847" y="147066"/>
                </a:lnTo>
                <a:lnTo>
                  <a:pt x="595820" y="154571"/>
                </a:lnTo>
                <a:lnTo>
                  <a:pt x="582510" y="160896"/>
                </a:lnTo>
                <a:lnTo>
                  <a:pt x="571576" y="167220"/>
                </a:lnTo>
                <a:lnTo>
                  <a:pt x="562216" y="173545"/>
                </a:lnTo>
                <a:lnTo>
                  <a:pt x="553656" y="179870"/>
                </a:lnTo>
                <a:lnTo>
                  <a:pt x="542417" y="185483"/>
                </a:lnTo>
                <a:lnTo>
                  <a:pt x="536790" y="191109"/>
                </a:lnTo>
                <a:lnTo>
                  <a:pt x="536790" y="193916"/>
                </a:lnTo>
                <a:lnTo>
                  <a:pt x="539610" y="202349"/>
                </a:lnTo>
                <a:lnTo>
                  <a:pt x="542417" y="205155"/>
                </a:lnTo>
                <a:lnTo>
                  <a:pt x="548030" y="202349"/>
                </a:lnTo>
                <a:lnTo>
                  <a:pt x="612063" y="186944"/>
                </a:lnTo>
                <a:lnTo>
                  <a:pt x="661733" y="122301"/>
                </a:lnTo>
                <a:lnTo>
                  <a:pt x="673938" y="78511"/>
                </a:lnTo>
                <a:lnTo>
                  <a:pt x="674509" y="6744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137366" y="635648"/>
            <a:ext cx="255904" cy="483870"/>
          </a:xfrm>
          <a:custGeom>
            <a:avLst/>
            <a:gdLst/>
            <a:ahLst/>
            <a:cxnLst/>
            <a:rect l="l" t="t" r="r" b="b"/>
            <a:pathLst>
              <a:path w="255904" h="483869">
                <a:moveTo>
                  <a:pt x="171436" y="401892"/>
                </a:moveTo>
                <a:lnTo>
                  <a:pt x="163004" y="401892"/>
                </a:lnTo>
                <a:lnTo>
                  <a:pt x="146142" y="418754"/>
                </a:lnTo>
                <a:lnTo>
                  <a:pt x="140302" y="426703"/>
                </a:lnTo>
                <a:lnTo>
                  <a:pt x="135252" y="433862"/>
                </a:lnTo>
                <a:lnTo>
                  <a:pt x="130730" y="440492"/>
                </a:lnTo>
                <a:lnTo>
                  <a:pt x="126471" y="446859"/>
                </a:lnTo>
                <a:lnTo>
                  <a:pt x="141224" y="465478"/>
                </a:lnTo>
                <a:lnTo>
                  <a:pt x="147021" y="472548"/>
                </a:lnTo>
                <a:lnTo>
                  <a:pt x="151765" y="477774"/>
                </a:lnTo>
                <a:lnTo>
                  <a:pt x="160196" y="480584"/>
                </a:lnTo>
                <a:lnTo>
                  <a:pt x="165816" y="483396"/>
                </a:lnTo>
                <a:lnTo>
                  <a:pt x="174247" y="483396"/>
                </a:lnTo>
                <a:lnTo>
                  <a:pt x="177059" y="480584"/>
                </a:lnTo>
                <a:lnTo>
                  <a:pt x="185533" y="473295"/>
                </a:lnTo>
                <a:lnTo>
                  <a:pt x="194271" y="464424"/>
                </a:lnTo>
                <a:lnTo>
                  <a:pt x="203537" y="454499"/>
                </a:lnTo>
                <a:lnTo>
                  <a:pt x="213594" y="444049"/>
                </a:lnTo>
                <a:lnTo>
                  <a:pt x="213594" y="435617"/>
                </a:lnTo>
                <a:lnTo>
                  <a:pt x="203054" y="428767"/>
                </a:lnTo>
                <a:lnTo>
                  <a:pt x="192515" y="420862"/>
                </a:lnTo>
                <a:lnTo>
                  <a:pt x="181975" y="411904"/>
                </a:lnTo>
                <a:lnTo>
                  <a:pt x="171436" y="401892"/>
                </a:lnTo>
                <a:close/>
              </a:path>
              <a:path w="255904" h="483869">
                <a:moveTo>
                  <a:pt x="250127" y="376599"/>
                </a:moveTo>
                <a:lnTo>
                  <a:pt x="168628" y="376599"/>
                </a:lnTo>
                <a:lnTo>
                  <a:pt x="168628" y="382219"/>
                </a:lnTo>
                <a:lnTo>
                  <a:pt x="188297" y="401892"/>
                </a:lnTo>
                <a:lnTo>
                  <a:pt x="196733" y="404704"/>
                </a:lnTo>
                <a:lnTo>
                  <a:pt x="196733" y="407512"/>
                </a:lnTo>
                <a:lnTo>
                  <a:pt x="199541" y="407512"/>
                </a:lnTo>
                <a:lnTo>
                  <a:pt x="202352" y="410324"/>
                </a:lnTo>
                <a:lnTo>
                  <a:pt x="205164" y="410324"/>
                </a:lnTo>
                <a:lnTo>
                  <a:pt x="207972" y="413134"/>
                </a:lnTo>
                <a:lnTo>
                  <a:pt x="216402" y="413134"/>
                </a:lnTo>
                <a:lnTo>
                  <a:pt x="219214" y="410324"/>
                </a:lnTo>
                <a:lnTo>
                  <a:pt x="219214" y="407512"/>
                </a:lnTo>
                <a:lnTo>
                  <a:pt x="250127" y="376599"/>
                </a:lnTo>
                <a:close/>
              </a:path>
              <a:path w="255904" h="483869">
                <a:moveTo>
                  <a:pt x="137711" y="317580"/>
                </a:moveTo>
                <a:lnTo>
                  <a:pt x="129279" y="317580"/>
                </a:lnTo>
                <a:lnTo>
                  <a:pt x="89935" y="362544"/>
                </a:lnTo>
                <a:lnTo>
                  <a:pt x="89935" y="370975"/>
                </a:lnTo>
                <a:lnTo>
                  <a:pt x="96214" y="378881"/>
                </a:lnTo>
                <a:lnTo>
                  <a:pt x="126471" y="404704"/>
                </a:lnTo>
                <a:lnTo>
                  <a:pt x="132091" y="407512"/>
                </a:lnTo>
                <a:lnTo>
                  <a:pt x="143334" y="407512"/>
                </a:lnTo>
                <a:lnTo>
                  <a:pt x="146142" y="404704"/>
                </a:lnTo>
                <a:lnTo>
                  <a:pt x="154003" y="395173"/>
                </a:lnTo>
                <a:lnTo>
                  <a:pt x="160546" y="387488"/>
                </a:lnTo>
                <a:lnTo>
                  <a:pt x="165509" y="381385"/>
                </a:lnTo>
                <a:lnTo>
                  <a:pt x="168628" y="376599"/>
                </a:lnTo>
                <a:lnTo>
                  <a:pt x="250127" y="376599"/>
                </a:lnTo>
                <a:lnTo>
                  <a:pt x="255751" y="370975"/>
                </a:lnTo>
                <a:lnTo>
                  <a:pt x="255751" y="359736"/>
                </a:lnTo>
                <a:lnTo>
                  <a:pt x="247709" y="354112"/>
                </a:lnTo>
                <a:lnTo>
                  <a:pt x="177059" y="354112"/>
                </a:lnTo>
                <a:lnTo>
                  <a:pt x="168628" y="345682"/>
                </a:lnTo>
                <a:lnTo>
                  <a:pt x="160196" y="340062"/>
                </a:lnTo>
                <a:lnTo>
                  <a:pt x="137711" y="317580"/>
                </a:lnTo>
                <a:close/>
              </a:path>
              <a:path w="255904" h="483869">
                <a:moveTo>
                  <a:pt x="213594" y="323199"/>
                </a:moveTo>
                <a:lnTo>
                  <a:pt x="205164" y="323199"/>
                </a:lnTo>
                <a:lnTo>
                  <a:pt x="177059" y="354112"/>
                </a:lnTo>
                <a:lnTo>
                  <a:pt x="247709" y="354112"/>
                </a:lnTo>
                <a:lnTo>
                  <a:pt x="243631" y="351260"/>
                </a:lnTo>
                <a:lnTo>
                  <a:pt x="232564" y="342521"/>
                </a:lnTo>
                <a:lnTo>
                  <a:pt x="222552" y="333255"/>
                </a:lnTo>
                <a:lnTo>
                  <a:pt x="213594" y="323199"/>
                </a:lnTo>
                <a:close/>
              </a:path>
              <a:path w="255904" h="483869">
                <a:moveTo>
                  <a:pt x="16863" y="286664"/>
                </a:moveTo>
                <a:lnTo>
                  <a:pt x="2811" y="286664"/>
                </a:lnTo>
                <a:lnTo>
                  <a:pt x="0" y="289517"/>
                </a:lnTo>
                <a:lnTo>
                  <a:pt x="0" y="295094"/>
                </a:lnTo>
                <a:lnTo>
                  <a:pt x="5619" y="306337"/>
                </a:lnTo>
                <a:lnTo>
                  <a:pt x="41279" y="327765"/>
                </a:lnTo>
                <a:lnTo>
                  <a:pt x="53398" y="328819"/>
                </a:lnTo>
                <a:lnTo>
                  <a:pt x="59722" y="328380"/>
                </a:lnTo>
                <a:lnTo>
                  <a:pt x="72369" y="326450"/>
                </a:lnTo>
                <a:lnTo>
                  <a:pt x="78693" y="326011"/>
                </a:lnTo>
                <a:lnTo>
                  <a:pt x="101966" y="316525"/>
                </a:lnTo>
                <a:lnTo>
                  <a:pt x="121552" y="300715"/>
                </a:lnTo>
                <a:lnTo>
                  <a:pt x="125723" y="295094"/>
                </a:lnTo>
                <a:lnTo>
                  <a:pt x="44968" y="295094"/>
                </a:lnTo>
                <a:lnTo>
                  <a:pt x="44968" y="289517"/>
                </a:lnTo>
                <a:lnTo>
                  <a:pt x="19717" y="289517"/>
                </a:lnTo>
                <a:lnTo>
                  <a:pt x="16863" y="286664"/>
                </a:lnTo>
                <a:close/>
              </a:path>
              <a:path w="255904" h="483869">
                <a:moveTo>
                  <a:pt x="163004" y="0"/>
                </a:moveTo>
                <a:lnTo>
                  <a:pt x="154572" y="0"/>
                </a:lnTo>
                <a:lnTo>
                  <a:pt x="148953" y="5618"/>
                </a:lnTo>
                <a:lnTo>
                  <a:pt x="132091" y="44966"/>
                </a:lnTo>
                <a:lnTo>
                  <a:pt x="124187" y="94369"/>
                </a:lnTo>
                <a:lnTo>
                  <a:pt x="123659" y="219214"/>
                </a:lnTo>
                <a:lnTo>
                  <a:pt x="123088" y="233398"/>
                </a:lnTo>
                <a:lnTo>
                  <a:pt x="103503" y="278011"/>
                </a:lnTo>
                <a:lnTo>
                  <a:pt x="70921" y="289517"/>
                </a:lnTo>
                <a:lnTo>
                  <a:pt x="47167" y="289517"/>
                </a:lnTo>
                <a:lnTo>
                  <a:pt x="44968" y="295094"/>
                </a:lnTo>
                <a:lnTo>
                  <a:pt x="125723" y="295094"/>
                </a:lnTo>
                <a:lnTo>
                  <a:pt x="137976" y="278583"/>
                </a:lnTo>
                <a:lnTo>
                  <a:pt x="148909" y="256020"/>
                </a:lnTo>
                <a:lnTo>
                  <a:pt x="143334" y="250127"/>
                </a:lnTo>
                <a:lnTo>
                  <a:pt x="213979" y="250127"/>
                </a:lnTo>
                <a:lnTo>
                  <a:pt x="219214" y="241696"/>
                </a:lnTo>
                <a:lnTo>
                  <a:pt x="221806" y="234802"/>
                </a:lnTo>
                <a:lnTo>
                  <a:pt x="225187" y="226590"/>
                </a:lnTo>
                <a:lnTo>
                  <a:pt x="229095" y="216797"/>
                </a:lnTo>
                <a:lnTo>
                  <a:pt x="233265" y="205159"/>
                </a:lnTo>
                <a:lnTo>
                  <a:pt x="235239" y="196728"/>
                </a:lnTo>
                <a:lnTo>
                  <a:pt x="191109" y="196728"/>
                </a:lnTo>
                <a:lnTo>
                  <a:pt x="179867" y="191109"/>
                </a:lnTo>
                <a:lnTo>
                  <a:pt x="172491" y="180043"/>
                </a:lnTo>
                <a:lnTo>
                  <a:pt x="167221" y="167924"/>
                </a:lnTo>
                <a:lnTo>
                  <a:pt x="164058" y="154749"/>
                </a:lnTo>
                <a:lnTo>
                  <a:pt x="163004" y="140521"/>
                </a:lnTo>
                <a:lnTo>
                  <a:pt x="163089" y="56210"/>
                </a:lnTo>
                <a:lnTo>
                  <a:pt x="163278" y="44966"/>
                </a:lnTo>
                <a:lnTo>
                  <a:pt x="163355" y="40399"/>
                </a:lnTo>
                <a:lnTo>
                  <a:pt x="164190" y="23756"/>
                </a:lnTo>
                <a:lnTo>
                  <a:pt x="165816" y="8430"/>
                </a:lnTo>
                <a:lnTo>
                  <a:pt x="165816" y="2810"/>
                </a:lnTo>
                <a:lnTo>
                  <a:pt x="163004" y="0"/>
                </a:lnTo>
                <a:close/>
              </a:path>
              <a:path w="255904" h="483869">
                <a:moveTo>
                  <a:pt x="59018" y="53398"/>
                </a:moveTo>
                <a:lnTo>
                  <a:pt x="53398" y="53398"/>
                </a:lnTo>
                <a:lnTo>
                  <a:pt x="47779" y="59018"/>
                </a:lnTo>
                <a:lnTo>
                  <a:pt x="47779" y="61829"/>
                </a:lnTo>
                <a:lnTo>
                  <a:pt x="41500" y="79746"/>
                </a:lnTo>
                <a:lnTo>
                  <a:pt x="35483" y="95554"/>
                </a:lnTo>
                <a:lnTo>
                  <a:pt x="29993" y="109255"/>
                </a:lnTo>
                <a:lnTo>
                  <a:pt x="25293" y="120848"/>
                </a:lnTo>
                <a:lnTo>
                  <a:pt x="25337" y="131959"/>
                </a:lnTo>
                <a:lnTo>
                  <a:pt x="25549" y="140521"/>
                </a:lnTo>
                <a:lnTo>
                  <a:pt x="25644" y="144386"/>
                </a:lnTo>
                <a:lnTo>
                  <a:pt x="26479" y="158394"/>
                </a:lnTo>
                <a:lnTo>
                  <a:pt x="28105" y="174246"/>
                </a:lnTo>
                <a:lnTo>
                  <a:pt x="28068" y="226590"/>
                </a:lnTo>
                <a:lnTo>
                  <a:pt x="27943" y="241345"/>
                </a:lnTo>
                <a:lnTo>
                  <a:pt x="27934" y="241696"/>
                </a:lnTo>
                <a:lnTo>
                  <a:pt x="27810" y="246264"/>
                </a:lnTo>
                <a:lnTo>
                  <a:pt x="27753" y="248371"/>
                </a:lnTo>
                <a:lnTo>
                  <a:pt x="27165" y="256020"/>
                </a:lnTo>
                <a:lnTo>
                  <a:pt x="27047" y="257549"/>
                </a:lnTo>
                <a:lnTo>
                  <a:pt x="27023" y="257857"/>
                </a:lnTo>
                <a:lnTo>
                  <a:pt x="26918" y="259218"/>
                </a:lnTo>
                <a:lnTo>
                  <a:pt x="25293" y="269801"/>
                </a:lnTo>
                <a:lnTo>
                  <a:pt x="25293" y="278232"/>
                </a:lnTo>
                <a:lnTo>
                  <a:pt x="19653" y="289517"/>
                </a:lnTo>
                <a:lnTo>
                  <a:pt x="47167" y="289517"/>
                </a:lnTo>
                <a:lnTo>
                  <a:pt x="51203" y="279285"/>
                </a:lnTo>
                <a:lnTo>
                  <a:pt x="56911" y="261369"/>
                </a:lnTo>
                <a:lnTo>
                  <a:pt x="61485" y="241696"/>
                </a:lnTo>
                <a:lnTo>
                  <a:pt x="61567" y="241345"/>
                </a:lnTo>
                <a:lnTo>
                  <a:pt x="64641" y="219214"/>
                </a:lnTo>
                <a:lnTo>
                  <a:pt x="64641" y="140521"/>
                </a:lnTo>
                <a:lnTo>
                  <a:pt x="63455" y="116765"/>
                </a:lnTo>
                <a:lnTo>
                  <a:pt x="63502" y="109255"/>
                </a:lnTo>
                <a:lnTo>
                  <a:pt x="63600" y="95554"/>
                </a:lnTo>
                <a:lnTo>
                  <a:pt x="64171" y="79746"/>
                </a:lnTo>
                <a:lnTo>
                  <a:pt x="64246" y="77682"/>
                </a:lnTo>
                <a:lnTo>
                  <a:pt x="64641" y="61829"/>
                </a:lnTo>
                <a:lnTo>
                  <a:pt x="64641" y="56210"/>
                </a:lnTo>
                <a:lnTo>
                  <a:pt x="59018" y="53398"/>
                </a:lnTo>
                <a:close/>
              </a:path>
              <a:path w="255904" h="483869">
                <a:moveTo>
                  <a:pt x="213958" y="250127"/>
                </a:moveTo>
                <a:lnTo>
                  <a:pt x="151765" y="250127"/>
                </a:lnTo>
                <a:lnTo>
                  <a:pt x="148909" y="256020"/>
                </a:lnTo>
                <a:lnTo>
                  <a:pt x="182678" y="269801"/>
                </a:lnTo>
                <a:lnTo>
                  <a:pt x="191109" y="269801"/>
                </a:lnTo>
                <a:lnTo>
                  <a:pt x="199454" y="264620"/>
                </a:lnTo>
                <a:lnTo>
                  <a:pt x="207270" y="257857"/>
                </a:lnTo>
                <a:lnTo>
                  <a:pt x="213958" y="250127"/>
                </a:lnTo>
                <a:close/>
              </a:path>
              <a:path w="255904" h="483869">
                <a:moveTo>
                  <a:pt x="236077" y="163003"/>
                </a:moveTo>
                <a:lnTo>
                  <a:pt x="224834" y="163003"/>
                </a:lnTo>
                <a:lnTo>
                  <a:pt x="222026" y="165815"/>
                </a:lnTo>
                <a:lnTo>
                  <a:pt x="213594" y="182678"/>
                </a:lnTo>
                <a:lnTo>
                  <a:pt x="213594" y="185489"/>
                </a:lnTo>
                <a:lnTo>
                  <a:pt x="205164" y="193920"/>
                </a:lnTo>
                <a:lnTo>
                  <a:pt x="199541" y="193920"/>
                </a:lnTo>
                <a:lnTo>
                  <a:pt x="191109" y="196728"/>
                </a:lnTo>
                <a:lnTo>
                  <a:pt x="235239" y="196728"/>
                </a:lnTo>
                <a:lnTo>
                  <a:pt x="236473" y="191460"/>
                </a:lnTo>
                <a:lnTo>
                  <a:pt x="237814" y="180043"/>
                </a:lnTo>
                <a:lnTo>
                  <a:pt x="237835" y="179867"/>
                </a:lnTo>
                <a:lnTo>
                  <a:pt x="237704" y="174246"/>
                </a:lnTo>
                <a:lnTo>
                  <a:pt x="237615" y="170381"/>
                </a:lnTo>
                <a:lnTo>
                  <a:pt x="236077" y="16300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6403841" y="571007"/>
            <a:ext cx="677545" cy="393700"/>
            <a:chOff x="6403841" y="571007"/>
            <a:chExt cx="677545" cy="393700"/>
          </a:xfrm>
        </p:grpSpPr>
        <p:sp>
          <p:nvSpPr>
            <p:cNvPr id="20" name="object 20"/>
            <p:cNvSpPr/>
            <p:nvPr/>
          </p:nvSpPr>
          <p:spPr>
            <a:xfrm>
              <a:off x="6631487" y="571007"/>
              <a:ext cx="450215" cy="393700"/>
            </a:xfrm>
            <a:custGeom>
              <a:avLst/>
              <a:gdLst/>
              <a:ahLst/>
              <a:cxnLst/>
              <a:rect l="l" t="t" r="r" b="b"/>
              <a:pathLst>
                <a:path w="450215" h="393700">
                  <a:moveTo>
                    <a:pt x="143334" y="0"/>
                  </a:moveTo>
                  <a:lnTo>
                    <a:pt x="134419" y="10979"/>
                  </a:lnTo>
                  <a:lnTo>
                    <a:pt x="124714" y="22484"/>
                  </a:lnTo>
                  <a:lnTo>
                    <a:pt x="114482" y="33989"/>
                  </a:lnTo>
                  <a:lnTo>
                    <a:pt x="103986" y="44966"/>
                  </a:lnTo>
                  <a:lnTo>
                    <a:pt x="103986" y="50590"/>
                  </a:lnTo>
                  <a:lnTo>
                    <a:pt x="132091" y="78691"/>
                  </a:lnTo>
                  <a:lnTo>
                    <a:pt x="137711" y="84315"/>
                  </a:lnTo>
                  <a:lnTo>
                    <a:pt x="179869" y="63586"/>
                  </a:lnTo>
                  <a:lnTo>
                    <a:pt x="196733" y="39347"/>
                  </a:lnTo>
                  <a:lnTo>
                    <a:pt x="182987" y="27710"/>
                  </a:lnTo>
                  <a:lnTo>
                    <a:pt x="171085" y="17917"/>
                  </a:lnTo>
                  <a:lnTo>
                    <a:pt x="160766" y="9705"/>
                  </a:lnTo>
                  <a:lnTo>
                    <a:pt x="151765" y="2811"/>
                  </a:lnTo>
                  <a:lnTo>
                    <a:pt x="143334" y="0"/>
                  </a:lnTo>
                  <a:close/>
                </a:path>
                <a:path w="450215" h="393700">
                  <a:moveTo>
                    <a:pt x="140522" y="207975"/>
                  </a:moveTo>
                  <a:lnTo>
                    <a:pt x="112199" y="238010"/>
                  </a:lnTo>
                  <a:lnTo>
                    <a:pt x="99420" y="243806"/>
                  </a:lnTo>
                  <a:lnTo>
                    <a:pt x="60952" y="265807"/>
                  </a:lnTo>
                  <a:lnTo>
                    <a:pt x="30916" y="292286"/>
                  </a:lnTo>
                  <a:lnTo>
                    <a:pt x="14055" y="320391"/>
                  </a:lnTo>
                  <a:lnTo>
                    <a:pt x="8697" y="328778"/>
                  </a:lnTo>
                  <a:lnTo>
                    <a:pt x="4920" y="336901"/>
                  </a:lnTo>
                  <a:lnTo>
                    <a:pt x="2196" y="344499"/>
                  </a:lnTo>
                  <a:lnTo>
                    <a:pt x="0" y="351306"/>
                  </a:lnTo>
                  <a:lnTo>
                    <a:pt x="6807" y="364919"/>
                  </a:lnTo>
                  <a:lnTo>
                    <a:pt x="56210" y="387841"/>
                  </a:lnTo>
                  <a:lnTo>
                    <a:pt x="113912" y="393373"/>
                  </a:lnTo>
                  <a:lnTo>
                    <a:pt x="158043" y="393373"/>
                  </a:lnTo>
                  <a:lnTo>
                    <a:pt x="215920" y="391090"/>
                  </a:lnTo>
                  <a:lnTo>
                    <a:pt x="342874" y="379411"/>
                  </a:lnTo>
                  <a:lnTo>
                    <a:pt x="389246" y="369222"/>
                  </a:lnTo>
                  <a:lnTo>
                    <a:pt x="427187" y="348494"/>
                  </a:lnTo>
                  <a:lnTo>
                    <a:pt x="434652" y="345860"/>
                  </a:lnTo>
                  <a:lnTo>
                    <a:pt x="440536" y="342171"/>
                  </a:lnTo>
                  <a:lnTo>
                    <a:pt x="445367" y="337428"/>
                  </a:lnTo>
                  <a:lnTo>
                    <a:pt x="449672" y="331631"/>
                  </a:lnTo>
                  <a:lnTo>
                    <a:pt x="449672" y="326011"/>
                  </a:lnTo>
                  <a:lnTo>
                    <a:pt x="179870" y="326011"/>
                  </a:lnTo>
                  <a:lnTo>
                    <a:pt x="95554" y="323199"/>
                  </a:lnTo>
                  <a:lnTo>
                    <a:pt x="61829" y="314769"/>
                  </a:lnTo>
                  <a:lnTo>
                    <a:pt x="56210" y="311961"/>
                  </a:lnTo>
                  <a:lnTo>
                    <a:pt x="53398" y="309149"/>
                  </a:lnTo>
                  <a:lnTo>
                    <a:pt x="53398" y="303530"/>
                  </a:lnTo>
                  <a:lnTo>
                    <a:pt x="64641" y="292286"/>
                  </a:lnTo>
                  <a:lnTo>
                    <a:pt x="71579" y="289652"/>
                  </a:lnTo>
                  <a:lnTo>
                    <a:pt x="80097" y="285963"/>
                  </a:lnTo>
                  <a:lnTo>
                    <a:pt x="117204" y="269540"/>
                  </a:lnTo>
                  <a:lnTo>
                    <a:pt x="150006" y="240864"/>
                  </a:lnTo>
                  <a:lnTo>
                    <a:pt x="162285" y="209511"/>
                  </a:lnTo>
                  <a:lnTo>
                    <a:pt x="141577" y="209511"/>
                  </a:lnTo>
                  <a:lnTo>
                    <a:pt x="140522" y="207975"/>
                  </a:lnTo>
                  <a:close/>
                </a:path>
                <a:path w="450215" h="393700">
                  <a:moveTo>
                    <a:pt x="446860" y="320391"/>
                  </a:moveTo>
                  <a:lnTo>
                    <a:pt x="438429" y="323199"/>
                  </a:lnTo>
                  <a:lnTo>
                    <a:pt x="390650" y="326011"/>
                  </a:lnTo>
                  <a:lnTo>
                    <a:pt x="449672" y="326011"/>
                  </a:lnTo>
                  <a:lnTo>
                    <a:pt x="446860" y="320391"/>
                  </a:lnTo>
                  <a:close/>
                </a:path>
                <a:path w="450215" h="393700">
                  <a:moveTo>
                    <a:pt x="160196" y="120851"/>
                  </a:moveTo>
                  <a:lnTo>
                    <a:pt x="154572" y="120851"/>
                  </a:lnTo>
                  <a:lnTo>
                    <a:pt x="148953" y="126471"/>
                  </a:lnTo>
                  <a:lnTo>
                    <a:pt x="148953" y="129282"/>
                  </a:lnTo>
                  <a:lnTo>
                    <a:pt x="140522" y="146145"/>
                  </a:lnTo>
                  <a:lnTo>
                    <a:pt x="134903" y="151765"/>
                  </a:lnTo>
                  <a:lnTo>
                    <a:pt x="132091" y="160196"/>
                  </a:lnTo>
                  <a:lnTo>
                    <a:pt x="132091" y="179870"/>
                  </a:lnTo>
                  <a:lnTo>
                    <a:pt x="137361" y="195722"/>
                  </a:lnTo>
                  <a:lnTo>
                    <a:pt x="140523" y="205515"/>
                  </a:lnTo>
                  <a:lnTo>
                    <a:pt x="141577" y="209511"/>
                  </a:lnTo>
                  <a:lnTo>
                    <a:pt x="162285" y="209511"/>
                  </a:lnTo>
                  <a:lnTo>
                    <a:pt x="162653" y="208282"/>
                  </a:lnTo>
                  <a:lnTo>
                    <a:pt x="165816" y="188301"/>
                  </a:lnTo>
                  <a:lnTo>
                    <a:pt x="165816" y="123659"/>
                  </a:lnTo>
                  <a:lnTo>
                    <a:pt x="160196" y="12085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60051" y="759308"/>
              <a:ext cx="129279" cy="20515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403841" y="649698"/>
              <a:ext cx="53975" cy="269875"/>
            </a:xfrm>
            <a:custGeom>
              <a:avLst/>
              <a:gdLst/>
              <a:ahLst/>
              <a:cxnLst/>
              <a:rect l="l" t="t" r="r" b="b"/>
              <a:pathLst>
                <a:path w="53975" h="269875">
                  <a:moveTo>
                    <a:pt x="50587" y="0"/>
                  </a:moveTo>
                  <a:lnTo>
                    <a:pt x="44968" y="0"/>
                  </a:lnTo>
                  <a:lnTo>
                    <a:pt x="36536" y="2811"/>
                  </a:lnTo>
                  <a:lnTo>
                    <a:pt x="26568" y="23319"/>
                  </a:lnTo>
                  <a:lnTo>
                    <a:pt x="17918" y="42509"/>
                  </a:lnTo>
                  <a:lnTo>
                    <a:pt x="10848" y="60119"/>
                  </a:lnTo>
                  <a:lnTo>
                    <a:pt x="5623" y="75885"/>
                  </a:lnTo>
                  <a:lnTo>
                    <a:pt x="5667" y="104822"/>
                  </a:lnTo>
                  <a:lnTo>
                    <a:pt x="5974" y="132443"/>
                  </a:lnTo>
                  <a:lnTo>
                    <a:pt x="6808" y="158483"/>
                  </a:lnTo>
                  <a:lnTo>
                    <a:pt x="8431" y="182678"/>
                  </a:lnTo>
                  <a:lnTo>
                    <a:pt x="6324" y="207884"/>
                  </a:lnTo>
                  <a:lnTo>
                    <a:pt x="4217" y="228348"/>
                  </a:lnTo>
                  <a:lnTo>
                    <a:pt x="2108" y="243542"/>
                  </a:lnTo>
                  <a:lnTo>
                    <a:pt x="0" y="252939"/>
                  </a:lnTo>
                  <a:lnTo>
                    <a:pt x="0" y="261371"/>
                  </a:lnTo>
                  <a:lnTo>
                    <a:pt x="2811" y="266994"/>
                  </a:lnTo>
                  <a:lnTo>
                    <a:pt x="5623" y="266994"/>
                  </a:lnTo>
                  <a:lnTo>
                    <a:pt x="8431" y="269802"/>
                  </a:lnTo>
                  <a:lnTo>
                    <a:pt x="16863" y="269802"/>
                  </a:lnTo>
                  <a:lnTo>
                    <a:pt x="19674" y="266994"/>
                  </a:lnTo>
                  <a:lnTo>
                    <a:pt x="22485" y="258563"/>
                  </a:lnTo>
                  <a:lnTo>
                    <a:pt x="31970" y="235859"/>
                  </a:lnTo>
                  <a:lnTo>
                    <a:pt x="39347" y="213947"/>
                  </a:lnTo>
                  <a:lnTo>
                    <a:pt x="44617" y="192562"/>
                  </a:lnTo>
                  <a:lnTo>
                    <a:pt x="47779" y="171439"/>
                  </a:lnTo>
                  <a:lnTo>
                    <a:pt x="47890" y="75885"/>
                  </a:lnTo>
                  <a:lnTo>
                    <a:pt x="48130" y="63938"/>
                  </a:lnTo>
                  <a:lnTo>
                    <a:pt x="48964" y="49710"/>
                  </a:lnTo>
                  <a:lnTo>
                    <a:pt x="50587" y="36536"/>
                  </a:lnTo>
                  <a:lnTo>
                    <a:pt x="51027" y="28150"/>
                  </a:lnTo>
                  <a:lnTo>
                    <a:pt x="51993" y="20027"/>
                  </a:lnTo>
                  <a:lnTo>
                    <a:pt x="52960" y="12430"/>
                  </a:lnTo>
                  <a:lnTo>
                    <a:pt x="53399" y="5623"/>
                  </a:lnTo>
                  <a:lnTo>
                    <a:pt x="5058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5782729" y="537285"/>
            <a:ext cx="569595" cy="489584"/>
          </a:xfrm>
          <a:custGeom>
            <a:avLst/>
            <a:gdLst/>
            <a:ahLst/>
            <a:cxnLst/>
            <a:rect l="l" t="t" r="r" b="b"/>
            <a:pathLst>
              <a:path w="569595" h="489584">
                <a:moveTo>
                  <a:pt x="53403" y="118046"/>
                </a:moveTo>
                <a:lnTo>
                  <a:pt x="47777" y="112420"/>
                </a:lnTo>
                <a:lnTo>
                  <a:pt x="42164" y="112420"/>
                </a:lnTo>
                <a:lnTo>
                  <a:pt x="36537" y="115227"/>
                </a:lnTo>
                <a:lnTo>
                  <a:pt x="25336" y="135737"/>
                </a:lnTo>
                <a:lnTo>
                  <a:pt x="16510" y="154927"/>
                </a:lnTo>
                <a:lnTo>
                  <a:pt x="2806" y="188302"/>
                </a:lnTo>
                <a:lnTo>
                  <a:pt x="2857" y="217246"/>
                </a:lnTo>
                <a:lnTo>
                  <a:pt x="3162" y="244868"/>
                </a:lnTo>
                <a:lnTo>
                  <a:pt x="4000" y="270903"/>
                </a:lnTo>
                <a:lnTo>
                  <a:pt x="5626" y="295097"/>
                </a:lnTo>
                <a:lnTo>
                  <a:pt x="5143" y="320306"/>
                </a:lnTo>
                <a:lnTo>
                  <a:pt x="3860" y="340766"/>
                </a:lnTo>
                <a:lnTo>
                  <a:pt x="2070" y="355955"/>
                </a:lnTo>
                <a:lnTo>
                  <a:pt x="0" y="365353"/>
                </a:lnTo>
                <a:lnTo>
                  <a:pt x="0" y="379412"/>
                </a:lnTo>
                <a:lnTo>
                  <a:pt x="5626" y="379412"/>
                </a:lnTo>
                <a:lnTo>
                  <a:pt x="5626" y="382219"/>
                </a:lnTo>
                <a:lnTo>
                  <a:pt x="14058" y="382219"/>
                </a:lnTo>
                <a:lnTo>
                  <a:pt x="19672" y="379412"/>
                </a:lnTo>
                <a:lnTo>
                  <a:pt x="22479" y="370979"/>
                </a:lnTo>
                <a:lnTo>
                  <a:pt x="31927" y="348272"/>
                </a:lnTo>
                <a:lnTo>
                  <a:pt x="38989" y="326364"/>
                </a:lnTo>
                <a:lnTo>
                  <a:pt x="43434" y="304977"/>
                </a:lnTo>
                <a:lnTo>
                  <a:pt x="44970" y="283857"/>
                </a:lnTo>
                <a:lnTo>
                  <a:pt x="46596" y="271208"/>
                </a:lnTo>
                <a:lnTo>
                  <a:pt x="47421" y="254342"/>
                </a:lnTo>
                <a:lnTo>
                  <a:pt x="47739" y="233273"/>
                </a:lnTo>
                <a:lnTo>
                  <a:pt x="47815" y="191643"/>
                </a:lnTo>
                <a:lnTo>
                  <a:pt x="48133" y="176352"/>
                </a:lnTo>
                <a:lnTo>
                  <a:pt x="48958" y="162128"/>
                </a:lnTo>
                <a:lnTo>
                  <a:pt x="50584" y="148958"/>
                </a:lnTo>
                <a:lnTo>
                  <a:pt x="51028" y="140563"/>
                </a:lnTo>
                <a:lnTo>
                  <a:pt x="52959" y="124853"/>
                </a:lnTo>
                <a:lnTo>
                  <a:pt x="53403" y="118046"/>
                </a:lnTo>
                <a:close/>
              </a:path>
              <a:path w="569595" h="489584">
                <a:moveTo>
                  <a:pt x="295097" y="47777"/>
                </a:moveTo>
                <a:lnTo>
                  <a:pt x="292290" y="44970"/>
                </a:lnTo>
                <a:lnTo>
                  <a:pt x="280606" y="36144"/>
                </a:lnTo>
                <a:lnTo>
                  <a:pt x="270510" y="27051"/>
                </a:lnTo>
                <a:lnTo>
                  <a:pt x="261454" y="18491"/>
                </a:lnTo>
                <a:lnTo>
                  <a:pt x="252945" y="11239"/>
                </a:lnTo>
                <a:lnTo>
                  <a:pt x="244513" y="11239"/>
                </a:lnTo>
                <a:lnTo>
                  <a:pt x="205168" y="53403"/>
                </a:lnTo>
                <a:lnTo>
                  <a:pt x="205168" y="61836"/>
                </a:lnTo>
                <a:lnTo>
                  <a:pt x="207975" y="67449"/>
                </a:lnTo>
                <a:lnTo>
                  <a:pt x="236080" y="95554"/>
                </a:lnTo>
                <a:lnTo>
                  <a:pt x="247319" y="98374"/>
                </a:lnTo>
                <a:lnTo>
                  <a:pt x="255752" y="98374"/>
                </a:lnTo>
                <a:lnTo>
                  <a:pt x="286575" y="66357"/>
                </a:lnTo>
                <a:lnTo>
                  <a:pt x="295097" y="53403"/>
                </a:lnTo>
                <a:lnTo>
                  <a:pt x="295097" y="47777"/>
                </a:lnTo>
                <a:close/>
              </a:path>
              <a:path w="569595" h="489584">
                <a:moveTo>
                  <a:pt x="340067" y="193929"/>
                </a:moveTo>
                <a:lnTo>
                  <a:pt x="337248" y="188302"/>
                </a:lnTo>
                <a:lnTo>
                  <a:pt x="331635" y="185496"/>
                </a:lnTo>
                <a:lnTo>
                  <a:pt x="322668" y="182422"/>
                </a:lnTo>
                <a:lnTo>
                  <a:pt x="312661" y="177761"/>
                </a:lnTo>
                <a:lnTo>
                  <a:pt x="305841" y="174244"/>
                </a:lnTo>
                <a:lnTo>
                  <a:pt x="289471" y="165811"/>
                </a:lnTo>
                <a:lnTo>
                  <a:pt x="281482" y="161607"/>
                </a:lnTo>
                <a:lnTo>
                  <a:pt x="239585" y="140169"/>
                </a:lnTo>
                <a:lnTo>
                  <a:pt x="224840" y="137718"/>
                </a:lnTo>
                <a:lnTo>
                  <a:pt x="213906" y="139344"/>
                </a:lnTo>
                <a:lnTo>
                  <a:pt x="202704" y="144386"/>
                </a:lnTo>
                <a:lnTo>
                  <a:pt x="191998" y="153174"/>
                </a:lnTo>
                <a:lnTo>
                  <a:pt x="182676" y="165811"/>
                </a:lnTo>
                <a:lnTo>
                  <a:pt x="177063" y="171437"/>
                </a:lnTo>
                <a:lnTo>
                  <a:pt x="171437" y="182676"/>
                </a:lnTo>
                <a:lnTo>
                  <a:pt x="168630" y="185496"/>
                </a:lnTo>
                <a:lnTo>
                  <a:pt x="168630" y="191109"/>
                </a:lnTo>
                <a:lnTo>
                  <a:pt x="171437" y="196735"/>
                </a:lnTo>
                <a:lnTo>
                  <a:pt x="174244" y="199542"/>
                </a:lnTo>
                <a:lnTo>
                  <a:pt x="182676" y="199542"/>
                </a:lnTo>
                <a:lnTo>
                  <a:pt x="205168" y="177063"/>
                </a:lnTo>
                <a:lnTo>
                  <a:pt x="207975" y="177063"/>
                </a:lnTo>
                <a:lnTo>
                  <a:pt x="213588" y="174244"/>
                </a:lnTo>
                <a:lnTo>
                  <a:pt x="219214" y="174244"/>
                </a:lnTo>
                <a:lnTo>
                  <a:pt x="222021" y="177063"/>
                </a:lnTo>
                <a:lnTo>
                  <a:pt x="238315" y="187032"/>
                </a:lnTo>
                <a:lnTo>
                  <a:pt x="253288" y="195681"/>
                </a:lnTo>
                <a:lnTo>
                  <a:pt x="266687" y="202742"/>
                </a:lnTo>
                <a:lnTo>
                  <a:pt x="278231" y="207975"/>
                </a:lnTo>
                <a:lnTo>
                  <a:pt x="251409" y="232702"/>
                </a:lnTo>
                <a:lnTo>
                  <a:pt x="230111" y="251891"/>
                </a:lnTo>
                <a:lnTo>
                  <a:pt x="214604" y="265277"/>
                </a:lnTo>
                <a:lnTo>
                  <a:pt x="205168" y="272618"/>
                </a:lnTo>
                <a:lnTo>
                  <a:pt x="201536" y="274434"/>
                </a:lnTo>
                <a:lnTo>
                  <a:pt x="202349" y="278231"/>
                </a:lnTo>
                <a:lnTo>
                  <a:pt x="199542" y="275424"/>
                </a:lnTo>
                <a:lnTo>
                  <a:pt x="201536" y="274434"/>
                </a:lnTo>
                <a:lnTo>
                  <a:pt x="199758" y="266204"/>
                </a:lnTo>
                <a:lnTo>
                  <a:pt x="175298" y="233273"/>
                </a:lnTo>
                <a:lnTo>
                  <a:pt x="168148" y="232219"/>
                </a:lnTo>
                <a:lnTo>
                  <a:pt x="160197" y="233273"/>
                </a:lnTo>
                <a:lnTo>
                  <a:pt x="154571" y="236080"/>
                </a:lnTo>
                <a:lnTo>
                  <a:pt x="146138" y="238887"/>
                </a:lnTo>
                <a:lnTo>
                  <a:pt x="144475" y="243890"/>
                </a:lnTo>
                <a:lnTo>
                  <a:pt x="143243" y="247408"/>
                </a:lnTo>
                <a:lnTo>
                  <a:pt x="140525" y="250139"/>
                </a:lnTo>
                <a:lnTo>
                  <a:pt x="137718" y="255752"/>
                </a:lnTo>
                <a:lnTo>
                  <a:pt x="134899" y="264185"/>
                </a:lnTo>
                <a:lnTo>
                  <a:pt x="132092" y="266992"/>
                </a:lnTo>
                <a:lnTo>
                  <a:pt x="129286" y="275424"/>
                </a:lnTo>
                <a:lnTo>
                  <a:pt x="123659" y="286664"/>
                </a:lnTo>
                <a:lnTo>
                  <a:pt x="119964" y="292989"/>
                </a:lnTo>
                <a:lnTo>
                  <a:pt x="117335" y="299313"/>
                </a:lnTo>
                <a:lnTo>
                  <a:pt x="115760" y="305638"/>
                </a:lnTo>
                <a:lnTo>
                  <a:pt x="115227" y="311962"/>
                </a:lnTo>
                <a:lnTo>
                  <a:pt x="115227" y="320395"/>
                </a:lnTo>
                <a:lnTo>
                  <a:pt x="118033" y="323202"/>
                </a:lnTo>
                <a:lnTo>
                  <a:pt x="125374" y="332206"/>
                </a:lnTo>
                <a:lnTo>
                  <a:pt x="134543" y="338315"/>
                </a:lnTo>
                <a:lnTo>
                  <a:pt x="145313" y="341782"/>
                </a:lnTo>
                <a:lnTo>
                  <a:pt x="157391" y="342874"/>
                </a:lnTo>
                <a:lnTo>
                  <a:pt x="160197" y="342874"/>
                </a:lnTo>
                <a:lnTo>
                  <a:pt x="160197" y="359740"/>
                </a:lnTo>
                <a:lnTo>
                  <a:pt x="119354" y="379196"/>
                </a:lnTo>
                <a:lnTo>
                  <a:pt x="88176" y="389686"/>
                </a:lnTo>
                <a:lnTo>
                  <a:pt x="74472" y="394868"/>
                </a:lnTo>
                <a:lnTo>
                  <a:pt x="62877" y="400050"/>
                </a:lnTo>
                <a:lnTo>
                  <a:pt x="53403" y="404710"/>
                </a:lnTo>
                <a:lnTo>
                  <a:pt x="44970" y="410324"/>
                </a:lnTo>
                <a:lnTo>
                  <a:pt x="44970" y="421563"/>
                </a:lnTo>
                <a:lnTo>
                  <a:pt x="47777" y="424383"/>
                </a:lnTo>
                <a:lnTo>
                  <a:pt x="78689" y="424383"/>
                </a:lnTo>
                <a:lnTo>
                  <a:pt x="88265" y="423938"/>
                </a:lnTo>
                <a:lnTo>
                  <a:pt x="96253" y="422973"/>
                </a:lnTo>
                <a:lnTo>
                  <a:pt x="103200" y="422008"/>
                </a:lnTo>
                <a:lnTo>
                  <a:pt x="109613" y="421563"/>
                </a:lnTo>
                <a:lnTo>
                  <a:pt x="143332" y="421563"/>
                </a:lnTo>
                <a:lnTo>
                  <a:pt x="148958" y="418757"/>
                </a:lnTo>
                <a:lnTo>
                  <a:pt x="151765" y="413143"/>
                </a:lnTo>
                <a:lnTo>
                  <a:pt x="167487" y="392061"/>
                </a:lnTo>
                <a:lnTo>
                  <a:pt x="180568" y="370979"/>
                </a:lnTo>
                <a:lnTo>
                  <a:pt x="190500" y="349897"/>
                </a:lnTo>
                <a:lnTo>
                  <a:pt x="196735" y="328828"/>
                </a:lnTo>
                <a:lnTo>
                  <a:pt x="217805" y="305638"/>
                </a:lnTo>
                <a:lnTo>
                  <a:pt x="234670" y="286664"/>
                </a:lnTo>
                <a:lnTo>
                  <a:pt x="241896" y="278231"/>
                </a:lnTo>
                <a:lnTo>
                  <a:pt x="247319" y="271907"/>
                </a:lnTo>
                <a:lnTo>
                  <a:pt x="276745" y="243890"/>
                </a:lnTo>
                <a:lnTo>
                  <a:pt x="316611" y="216319"/>
                </a:lnTo>
                <a:lnTo>
                  <a:pt x="334441" y="205168"/>
                </a:lnTo>
                <a:lnTo>
                  <a:pt x="340067" y="193929"/>
                </a:lnTo>
                <a:close/>
              </a:path>
              <a:path w="569595" h="489584">
                <a:moveTo>
                  <a:pt x="569201" y="301548"/>
                </a:moveTo>
                <a:lnTo>
                  <a:pt x="562089" y="252945"/>
                </a:lnTo>
                <a:lnTo>
                  <a:pt x="525551" y="230454"/>
                </a:lnTo>
                <a:lnTo>
                  <a:pt x="517118" y="227647"/>
                </a:lnTo>
                <a:lnTo>
                  <a:pt x="517118" y="224840"/>
                </a:lnTo>
                <a:lnTo>
                  <a:pt x="514311" y="222034"/>
                </a:lnTo>
                <a:lnTo>
                  <a:pt x="514311" y="216408"/>
                </a:lnTo>
                <a:lnTo>
                  <a:pt x="517118" y="202349"/>
                </a:lnTo>
                <a:lnTo>
                  <a:pt x="533984" y="151765"/>
                </a:lnTo>
                <a:lnTo>
                  <a:pt x="537667" y="137058"/>
                </a:lnTo>
                <a:lnTo>
                  <a:pt x="540308" y="122605"/>
                </a:lnTo>
                <a:lnTo>
                  <a:pt x="541883" y="108686"/>
                </a:lnTo>
                <a:lnTo>
                  <a:pt x="542417" y="95554"/>
                </a:lnTo>
                <a:lnTo>
                  <a:pt x="542417" y="11239"/>
                </a:lnTo>
                <a:lnTo>
                  <a:pt x="542417" y="2819"/>
                </a:lnTo>
                <a:lnTo>
                  <a:pt x="536790" y="0"/>
                </a:lnTo>
                <a:lnTo>
                  <a:pt x="525551" y="0"/>
                </a:lnTo>
                <a:lnTo>
                  <a:pt x="525551" y="11239"/>
                </a:lnTo>
                <a:lnTo>
                  <a:pt x="522744" y="5626"/>
                </a:lnTo>
                <a:lnTo>
                  <a:pt x="516902" y="21869"/>
                </a:lnTo>
                <a:lnTo>
                  <a:pt x="511848" y="36537"/>
                </a:lnTo>
                <a:lnTo>
                  <a:pt x="507326" y="49098"/>
                </a:lnTo>
                <a:lnTo>
                  <a:pt x="503072" y="59029"/>
                </a:lnTo>
                <a:lnTo>
                  <a:pt x="501484" y="71094"/>
                </a:lnTo>
                <a:lnTo>
                  <a:pt x="500964" y="86067"/>
                </a:lnTo>
                <a:lnTo>
                  <a:pt x="501484" y="103682"/>
                </a:lnTo>
                <a:lnTo>
                  <a:pt x="502983" y="122605"/>
                </a:lnTo>
                <a:lnTo>
                  <a:pt x="503072" y="123659"/>
                </a:lnTo>
                <a:lnTo>
                  <a:pt x="502589" y="134683"/>
                </a:lnTo>
                <a:lnTo>
                  <a:pt x="495300" y="182460"/>
                </a:lnTo>
                <a:lnTo>
                  <a:pt x="486206" y="219214"/>
                </a:lnTo>
                <a:lnTo>
                  <a:pt x="484632" y="236042"/>
                </a:lnTo>
                <a:lnTo>
                  <a:pt x="484276" y="247103"/>
                </a:lnTo>
                <a:lnTo>
                  <a:pt x="484187" y="255447"/>
                </a:lnTo>
                <a:lnTo>
                  <a:pt x="484568" y="266687"/>
                </a:lnTo>
                <a:lnTo>
                  <a:pt x="484632" y="268617"/>
                </a:lnTo>
                <a:lnTo>
                  <a:pt x="505180" y="300850"/>
                </a:lnTo>
                <a:lnTo>
                  <a:pt x="511505" y="303530"/>
                </a:lnTo>
                <a:lnTo>
                  <a:pt x="517118" y="306336"/>
                </a:lnTo>
                <a:lnTo>
                  <a:pt x="528358" y="306336"/>
                </a:lnTo>
                <a:lnTo>
                  <a:pt x="533984" y="309156"/>
                </a:lnTo>
                <a:lnTo>
                  <a:pt x="539610" y="314769"/>
                </a:lnTo>
                <a:lnTo>
                  <a:pt x="540664" y="323253"/>
                </a:lnTo>
                <a:lnTo>
                  <a:pt x="539610" y="331990"/>
                </a:lnTo>
                <a:lnTo>
                  <a:pt x="514311" y="374497"/>
                </a:lnTo>
                <a:lnTo>
                  <a:pt x="489013" y="393458"/>
                </a:lnTo>
                <a:lnTo>
                  <a:pt x="476326" y="402463"/>
                </a:lnTo>
                <a:lnTo>
                  <a:pt x="463372" y="408571"/>
                </a:lnTo>
                <a:lnTo>
                  <a:pt x="449884" y="412038"/>
                </a:lnTo>
                <a:lnTo>
                  <a:pt x="435622" y="413143"/>
                </a:lnTo>
                <a:lnTo>
                  <a:pt x="421868" y="411556"/>
                </a:lnTo>
                <a:lnTo>
                  <a:pt x="390652" y="387845"/>
                </a:lnTo>
                <a:lnTo>
                  <a:pt x="377215" y="341604"/>
                </a:lnTo>
                <a:lnTo>
                  <a:pt x="376605" y="323253"/>
                </a:lnTo>
                <a:lnTo>
                  <a:pt x="377063" y="309156"/>
                </a:lnTo>
                <a:lnTo>
                  <a:pt x="377126" y="307301"/>
                </a:lnTo>
                <a:lnTo>
                  <a:pt x="378701" y="288772"/>
                </a:lnTo>
                <a:lnTo>
                  <a:pt x="381342" y="267081"/>
                </a:lnTo>
                <a:lnTo>
                  <a:pt x="384975" y="242049"/>
                </a:lnTo>
                <a:lnTo>
                  <a:pt x="386575" y="230454"/>
                </a:lnTo>
                <a:lnTo>
                  <a:pt x="386613" y="230149"/>
                </a:lnTo>
                <a:lnTo>
                  <a:pt x="387083" y="222034"/>
                </a:lnTo>
                <a:lnTo>
                  <a:pt x="387134" y="220980"/>
                </a:lnTo>
                <a:lnTo>
                  <a:pt x="386613" y="214426"/>
                </a:lnTo>
                <a:lnTo>
                  <a:pt x="385025" y="210781"/>
                </a:lnTo>
                <a:lnTo>
                  <a:pt x="370979" y="210781"/>
                </a:lnTo>
                <a:lnTo>
                  <a:pt x="357098" y="255447"/>
                </a:lnTo>
                <a:lnTo>
                  <a:pt x="344449" y="328256"/>
                </a:lnTo>
                <a:lnTo>
                  <a:pt x="342874" y="362546"/>
                </a:lnTo>
                <a:lnTo>
                  <a:pt x="343306" y="372605"/>
                </a:lnTo>
                <a:lnTo>
                  <a:pt x="344284" y="381876"/>
                </a:lnTo>
                <a:lnTo>
                  <a:pt x="345249" y="390613"/>
                </a:lnTo>
                <a:lnTo>
                  <a:pt x="345681" y="398907"/>
                </a:lnTo>
                <a:lnTo>
                  <a:pt x="345681" y="399084"/>
                </a:lnTo>
                <a:lnTo>
                  <a:pt x="353060" y="423938"/>
                </a:lnTo>
                <a:lnTo>
                  <a:pt x="374142" y="459943"/>
                </a:lnTo>
                <a:lnTo>
                  <a:pt x="406806" y="484797"/>
                </a:lnTo>
                <a:lnTo>
                  <a:pt x="418185" y="488048"/>
                </a:lnTo>
                <a:lnTo>
                  <a:pt x="418884" y="488048"/>
                </a:lnTo>
                <a:lnTo>
                  <a:pt x="429996" y="489013"/>
                </a:lnTo>
                <a:lnTo>
                  <a:pt x="474967" y="477774"/>
                </a:lnTo>
                <a:lnTo>
                  <a:pt x="509612" y="450862"/>
                </a:lnTo>
                <a:lnTo>
                  <a:pt x="537146" y="416293"/>
                </a:lnTo>
                <a:lnTo>
                  <a:pt x="556768" y="373837"/>
                </a:lnTo>
                <a:lnTo>
                  <a:pt x="567702" y="323253"/>
                </a:lnTo>
                <a:lnTo>
                  <a:pt x="569201" y="30154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948034" y="452970"/>
            <a:ext cx="789940" cy="579120"/>
          </a:xfrm>
          <a:custGeom>
            <a:avLst/>
            <a:gdLst/>
            <a:ahLst/>
            <a:cxnLst/>
            <a:rect l="l" t="t" r="r" b="b"/>
            <a:pathLst>
              <a:path w="789939" h="579119">
                <a:moveTo>
                  <a:pt x="365353" y="2819"/>
                </a:moveTo>
                <a:lnTo>
                  <a:pt x="362546" y="0"/>
                </a:lnTo>
                <a:lnTo>
                  <a:pt x="354114" y="2819"/>
                </a:lnTo>
                <a:lnTo>
                  <a:pt x="347738" y="8699"/>
                </a:lnTo>
                <a:lnTo>
                  <a:pt x="341109" y="14058"/>
                </a:lnTo>
                <a:lnTo>
                  <a:pt x="326009" y="25298"/>
                </a:lnTo>
                <a:lnTo>
                  <a:pt x="319239" y="29514"/>
                </a:lnTo>
                <a:lnTo>
                  <a:pt x="304660" y="37947"/>
                </a:lnTo>
                <a:lnTo>
                  <a:pt x="297903" y="42164"/>
                </a:lnTo>
                <a:lnTo>
                  <a:pt x="269798" y="58674"/>
                </a:lnTo>
                <a:lnTo>
                  <a:pt x="256006" y="66268"/>
                </a:lnTo>
                <a:lnTo>
                  <a:pt x="241693" y="73075"/>
                </a:lnTo>
                <a:lnTo>
                  <a:pt x="223862" y="84137"/>
                </a:lnTo>
                <a:lnTo>
                  <a:pt x="188290" y="123659"/>
                </a:lnTo>
                <a:lnTo>
                  <a:pt x="173189" y="159499"/>
                </a:lnTo>
                <a:lnTo>
                  <a:pt x="168744" y="235508"/>
                </a:lnTo>
                <a:lnTo>
                  <a:pt x="168973" y="244157"/>
                </a:lnTo>
                <a:lnTo>
                  <a:pt x="169773" y="250482"/>
                </a:lnTo>
                <a:lnTo>
                  <a:pt x="169811" y="250786"/>
                </a:lnTo>
                <a:lnTo>
                  <a:pt x="171437" y="252945"/>
                </a:lnTo>
                <a:lnTo>
                  <a:pt x="162433" y="273545"/>
                </a:lnTo>
                <a:lnTo>
                  <a:pt x="156324" y="293344"/>
                </a:lnTo>
                <a:lnTo>
                  <a:pt x="152857" y="312623"/>
                </a:lnTo>
                <a:lnTo>
                  <a:pt x="151765" y="331635"/>
                </a:lnTo>
                <a:lnTo>
                  <a:pt x="151803" y="339585"/>
                </a:lnTo>
                <a:lnTo>
                  <a:pt x="152006" y="344284"/>
                </a:lnTo>
                <a:lnTo>
                  <a:pt x="152107" y="346748"/>
                </a:lnTo>
                <a:lnTo>
                  <a:pt x="173139" y="380288"/>
                </a:lnTo>
                <a:lnTo>
                  <a:pt x="189433" y="385953"/>
                </a:lnTo>
                <a:lnTo>
                  <a:pt x="196723" y="388200"/>
                </a:lnTo>
                <a:lnTo>
                  <a:pt x="210781" y="393471"/>
                </a:lnTo>
                <a:lnTo>
                  <a:pt x="216395" y="396278"/>
                </a:lnTo>
                <a:lnTo>
                  <a:pt x="216395" y="401904"/>
                </a:lnTo>
                <a:lnTo>
                  <a:pt x="194970" y="449681"/>
                </a:lnTo>
                <a:lnTo>
                  <a:pt x="165811" y="483400"/>
                </a:lnTo>
                <a:lnTo>
                  <a:pt x="117995" y="499211"/>
                </a:lnTo>
                <a:lnTo>
                  <a:pt x="101168" y="500265"/>
                </a:lnTo>
                <a:lnTo>
                  <a:pt x="85991" y="499211"/>
                </a:lnTo>
                <a:lnTo>
                  <a:pt x="85534" y="499211"/>
                </a:lnTo>
                <a:lnTo>
                  <a:pt x="50584" y="480593"/>
                </a:lnTo>
                <a:lnTo>
                  <a:pt x="32397" y="429209"/>
                </a:lnTo>
                <a:lnTo>
                  <a:pt x="30911" y="407517"/>
                </a:lnTo>
                <a:lnTo>
                  <a:pt x="31902" y="390969"/>
                </a:lnTo>
                <a:lnTo>
                  <a:pt x="31915" y="390652"/>
                </a:lnTo>
                <a:lnTo>
                  <a:pt x="34772" y="369582"/>
                </a:lnTo>
                <a:lnTo>
                  <a:pt x="39204" y="344284"/>
                </a:lnTo>
                <a:lnTo>
                  <a:pt x="44958" y="314769"/>
                </a:lnTo>
                <a:lnTo>
                  <a:pt x="46583" y="303618"/>
                </a:lnTo>
                <a:lnTo>
                  <a:pt x="47421" y="295097"/>
                </a:lnTo>
                <a:lnTo>
                  <a:pt x="47726" y="288683"/>
                </a:lnTo>
                <a:lnTo>
                  <a:pt x="47777" y="283857"/>
                </a:lnTo>
                <a:lnTo>
                  <a:pt x="42151" y="281051"/>
                </a:lnTo>
                <a:lnTo>
                  <a:pt x="36525" y="281051"/>
                </a:lnTo>
                <a:lnTo>
                  <a:pt x="30911" y="286664"/>
                </a:lnTo>
                <a:lnTo>
                  <a:pt x="26631" y="303618"/>
                </a:lnTo>
                <a:lnTo>
                  <a:pt x="22123" y="320751"/>
                </a:lnTo>
                <a:lnTo>
                  <a:pt x="17081" y="338442"/>
                </a:lnTo>
                <a:lnTo>
                  <a:pt x="11239" y="356933"/>
                </a:lnTo>
                <a:lnTo>
                  <a:pt x="7505" y="376999"/>
                </a:lnTo>
                <a:lnTo>
                  <a:pt x="4559" y="395224"/>
                </a:lnTo>
                <a:lnTo>
                  <a:pt x="2146" y="411861"/>
                </a:lnTo>
                <a:lnTo>
                  <a:pt x="0" y="427189"/>
                </a:lnTo>
                <a:lnTo>
                  <a:pt x="1574" y="473430"/>
                </a:lnTo>
                <a:lnTo>
                  <a:pt x="1574" y="473608"/>
                </a:lnTo>
                <a:lnTo>
                  <a:pt x="10541" y="511860"/>
                </a:lnTo>
                <a:lnTo>
                  <a:pt x="50584" y="564908"/>
                </a:lnTo>
                <a:lnTo>
                  <a:pt x="92735" y="578954"/>
                </a:lnTo>
                <a:lnTo>
                  <a:pt x="101612" y="578434"/>
                </a:lnTo>
                <a:lnTo>
                  <a:pt x="151409" y="557834"/>
                </a:lnTo>
                <a:lnTo>
                  <a:pt x="189344" y="518756"/>
                </a:lnTo>
                <a:lnTo>
                  <a:pt x="200202" y="500265"/>
                </a:lnTo>
                <a:lnTo>
                  <a:pt x="205155" y="491832"/>
                </a:lnTo>
                <a:lnTo>
                  <a:pt x="226593" y="452132"/>
                </a:lnTo>
                <a:lnTo>
                  <a:pt x="241693" y="401904"/>
                </a:lnTo>
                <a:lnTo>
                  <a:pt x="236867" y="388721"/>
                </a:lnTo>
                <a:lnTo>
                  <a:pt x="234670" y="378714"/>
                </a:lnTo>
                <a:lnTo>
                  <a:pt x="234581" y="371856"/>
                </a:lnTo>
                <a:lnTo>
                  <a:pt x="236067" y="368173"/>
                </a:lnTo>
                <a:lnTo>
                  <a:pt x="238226" y="351967"/>
                </a:lnTo>
                <a:lnTo>
                  <a:pt x="236524" y="338442"/>
                </a:lnTo>
                <a:lnTo>
                  <a:pt x="236423" y="337604"/>
                </a:lnTo>
                <a:lnTo>
                  <a:pt x="230936" y="325882"/>
                </a:lnTo>
                <a:lnTo>
                  <a:pt x="222021" y="317588"/>
                </a:lnTo>
                <a:lnTo>
                  <a:pt x="219214" y="314769"/>
                </a:lnTo>
                <a:lnTo>
                  <a:pt x="202349" y="309156"/>
                </a:lnTo>
                <a:lnTo>
                  <a:pt x="193916" y="309156"/>
                </a:lnTo>
                <a:lnTo>
                  <a:pt x="188290" y="306349"/>
                </a:lnTo>
                <a:lnTo>
                  <a:pt x="182676" y="300723"/>
                </a:lnTo>
                <a:lnTo>
                  <a:pt x="182676" y="295097"/>
                </a:lnTo>
                <a:lnTo>
                  <a:pt x="185483" y="286664"/>
                </a:lnTo>
                <a:lnTo>
                  <a:pt x="188290" y="275424"/>
                </a:lnTo>
                <a:lnTo>
                  <a:pt x="194043" y="263880"/>
                </a:lnTo>
                <a:lnTo>
                  <a:pt x="198386" y="250786"/>
                </a:lnTo>
                <a:lnTo>
                  <a:pt x="198488" y="250482"/>
                </a:lnTo>
                <a:lnTo>
                  <a:pt x="201333" y="235508"/>
                </a:lnTo>
                <a:lnTo>
                  <a:pt x="202349" y="219214"/>
                </a:lnTo>
                <a:lnTo>
                  <a:pt x="202298" y="212369"/>
                </a:lnTo>
                <a:lnTo>
                  <a:pt x="201993" y="204470"/>
                </a:lnTo>
                <a:lnTo>
                  <a:pt x="201155" y="195503"/>
                </a:lnTo>
                <a:lnTo>
                  <a:pt x="199529" y="185496"/>
                </a:lnTo>
                <a:lnTo>
                  <a:pt x="199618" y="171754"/>
                </a:lnTo>
                <a:lnTo>
                  <a:pt x="210388" y="134645"/>
                </a:lnTo>
                <a:lnTo>
                  <a:pt x="244551" y="113779"/>
                </a:lnTo>
                <a:lnTo>
                  <a:pt x="253288" y="109258"/>
                </a:lnTo>
                <a:lnTo>
                  <a:pt x="314769" y="73075"/>
                </a:lnTo>
                <a:lnTo>
                  <a:pt x="347167" y="44221"/>
                </a:lnTo>
                <a:lnTo>
                  <a:pt x="354114" y="33731"/>
                </a:lnTo>
                <a:lnTo>
                  <a:pt x="359727" y="28105"/>
                </a:lnTo>
                <a:lnTo>
                  <a:pt x="362546" y="22491"/>
                </a:lnTo>
                <a:lnTo>
                  <a:pt x="365353" y="19685"/>
                </a:lnTo>
                <a:lnTo>
                  <a:pt x="365353" y="2819"/>
                </a:lnTo>
                <a:close/>
              </a:path>
              <a:path w="789939" h="579119">
                <a:moveTo>
                  <a:pt x="480580" y="370979"/>
                </a:moveTo>
                <a:lnTo>
                  <a:pt x="472109" y="363651"/>
                </a:lnTo>
                <a:lnTo>
                  <a:pt x="463372" y="354469"/>
                </a:lnTo>
                <a:lnTo>
                  <a:pt x="454101" y="343712"/>
                </a:lnTo>
                <a:lnTo>
                  <a:pt x="444042" y="331635"/>
                </a:lnTo>
                <a:lnTo>
                  <a:pt x="435610" y="331635"/>
                </a:lnTo>
                <a:lnTo>
                  <a:pt x="393458" y="373799"/>
                </a:lnTo>
                <a:lnTo>
                  <a:pt x="400926" y="383755"/>
                </a:lnTo>
                <a:lnTo>
                  <a:pt x="411632" y="399478"/>
                </a:lnTo>
                <a:lnTo>
                  <a:pt x="415937" y="404710"/>
                </a:lnTo>
                <a:lnTo>
                  <a:pt x="427177" y="413143"/>
                </a:lnTo>
                <a:lnTo>
                  <a:pt x="435610" y="415950"/>
                </a:lnTo>
                <a:lnTo>
                  <a:pt x="438429" y="415950"/>
                </a:lnTo>
                <a:lnTo>
                  <a:pt x="448525" y="407479"/>
                </a:lnTo>
                <a:lnTo>
                  <a:pt x="458101" y="398741"/>
                </a:lnTo>
                <a:lnTo>
                  <a:pt x="467664" y="389470"/>
                </a:lnTo>
                <a:lnTo>
                  <a:pt x="477774" y="379412"/>
                </a:lnTo>
                <a:lnTo>
                  <a:pt x="480580" y="370979"/>
                </a:lnTo>
                <a:close/>
              </a:path>
              <a:path w="789939" h="579119">
                <a:moveTo>
                  <a:pt x="705408" y="449668"/>
                </a:moveTo>
                <a:lnTo>
                  <a:pt x="696696" y="441236"/>
                </a:lnTo>
                <a:lnTo>
                  <a:pt x="691756" y="436460"/>
                </a:lnTo>
                <a:lnTo>
                  <a:pt x="680478" y="426135"/>
                </a:lnTo>
                <a:lnTo>
                  <a:pt x="671817" y="418452"/>
                </a:lnTo>
                <a:lnTo>
                  <a:pt x="666064" y="413143"/>
                </a:lnTo>
                <a:lnTo>
                  <a:pt x="654824" y="413143"/>
                </a:lnTo>
                <a:lnTo>
                  <a:pt x="646963" y="422668"/>
                </a:lnTo>
                <a:lnTo>
                  <a:pt x="640422" y="430352"/>
                </a:lnTo>
                <a:lnTo>
                  <a:pt x="635457" y="436460"/>
                </a:lnTo>
                <a:lnTo>
                  <a:pt x="633310" y="439750"/>
                </a:lnTo>
                <a:lnTo>
                  <a:pt x="635152" y="441236"/>
                </a:lnTo>
                <a:lnTo>
                  <a:pt x="632345" y="441236"/>
                </a:lnTo>
                <a:lnTo>
                  <a:pt x="633310" y="439750"/>
                </a:lnTo>
                <a:lnTo>
                  <a:pt x="626630" y="434352"/>
                </a:lnTo>
                <a:lnTo>
                  <a:pt x="617588" y="426135"/>
                </a:lnTo>
                <a:lnTo>
                  <a:pt x="607491" y="416344"/>
                </a:lnTo>
                <a:lnTo>
                  <a:pt x="595807" y="404710"/>
                </a:lnTo>
                <a:lnTo>
                  <a:pt x="590194" y="404710"/>
                </a:lnTo>
                <a:lnTo>
                  <a:pt x="559231" y="438480"/>
                </a:lnTo>
                <a:lnTo>
                  <a:pt x="550837" y="446862"/>
                </a:lnTo>
                <a:lnTo>
                  <a:pt x="550837" y="455295"/>
                </a:lnTo>
                <a:lnTo>
                  <a:pt x="586854" y="485381"/>
                </a:lnTo>
                <a:lnTo>
                  <a:pt x="595807" y="489026"/>
                </a:lnTo>
                <a:lnTo>
                  <a:pt x="606920" y="481114"/>
                </a:lnTo>
                <a:lnTo>
                  <a:pt x="615124" y="474268"/>
                </a:lnTo>
                <a:lnTo>
                  <a:pt x="620712" y="468464"/>
                </a:lnTo>
                <a:lnTo>
                  <a:pt x="623912" y="463727"/>
                </a:lnTo>
                <a:lnTo>
                  <a:pt x="629754" y="470014"/>
                </a:lnTo>
                <a:lnTo>
                  <a:pt x="634809" y="476021"/>
                </a:lnTo>
                <a:lnTo>
                  <a:pt x="639330" y="481507"/>
                </a:lnTo>
                <a:lnTo>
                  <a:pt x="643585" y="486206"/>
                </a:lnTo>
                <a:lnTo>
                  <a:pt x="651484" y="489902"/>
                </a:lnTo>
                <a:lnTo>
                  <a:pt x="658342" y="492531"/>
                </a:lnTo>
                <a:lnTo>
                  <a:pt x="664133" y="494118"/>
                </a:lnTo>
                <a:lnTo>
                  <a:pt x="668883" y="494639"/>
                </a:lnTo>
                <a:lnTo>
                  <a:pt x="699795" y="463727"/>
                </a:lnTo>
                <a:lnTo>
                  <a:pt x="705408" y="458101"/>
                </a:lnTo>
                <a:lnTo>
                  <a:pt x="705408" y="449668"/>
                </a:lnTo>
                <a:close/>
              </a:path>
              <a:path w="789939" h="579119">
                <a:moveTo>
                  <a:pt x="750379" y="188302"/>
                </a:moveTo>
                <a:lnTo>
                  <a:pt x="747572" y="182689"/>
                </a:lnTo>
                <a:lnTo>
                  <a:pt x="744766" y="179870"/>
                </a:lnTo>
                <a:lnTo>
                  <a:pt x="736333" y="177063"/>
                </a:lnTo>
                <a:lnTo>
                  <a:pt x="730707" y="179870"/>
                </a:lnTo>
                <a:lnTo>
                  <a:pt x="725093" y="185496"/>
                </a:lnTo>
                <a:lnTo>
                  <a:pt x="722274" y="193929"/>
                </a:lnTo>
                <a:lnTo>
                  <a:pt x="719467" y="196735"/>
                </a:lnTo>
                <a:lnTo>
                  <a:pt x="716661" y="196735"/>
                </a:lnTo>
                <a:lnTo>
                  <a:pt x="713841" y="199542"/>
                </a:lnTo>
                <a:lnTo>
                  <a:pt x="694169" y="199542"/>
                </a:lnTo>
                <a:lnTo>
                  <a:pt x="688555" y="196735"/>
                </a:lnTo>
                <a:lnTo>
                  <a:pt x="679589" y="188785"/>
                </a:lnTo>
                <a:lnTo>
                  <a:pt x="673798" y="177419"/>
                </a:lnTo>
                <a:lnTo>
                  <a:pt x="671169" y="162356"/>
                </a:lnTo>
                <a:lnTo>
                  <a:pt x="671537" y="148958"/>
                </a:lnTo>
                <a:lnTo>
                  <a:pt x="671614" y="146151"/>
                </a:lnTo>
                <a:lnTo>
                  <a:pt x="671690" y="143344"/>
                </a:lnTo>
                <a:lnTo>
                  <a:pt x="666064" y="137718"/>
                </a:lnTo>
                <a:lnTo>
                  <a:pt x="657644" y="137718"/>
                </a:lnTo>
                <a:lnTo>
                  <a:pt x="654824" y="140525"/>
                </a:lnTo>
                <a:lnTo>
                  <a:pt x="652018" y="146151"/>
                </a:lnTo>
                <a:lnTo>
                  <a:pt x="649211" y="148958"/>
                </a:lnTo>
                <a:lnTo>
                  <a:pt x="646391" y="154571"/>
                </a:lnTo>
                <a:lnTo>
                  <a:pt x="646391" y="157391"/>
                </a:lnTo>
                <a:lnTo>
                  <a:pt x="642658" y="164769"/>
                </a:lnTo>
                <a:lnTo>
                  <a:pt x="634187" y="211582"/>
                </a:lnTo>
                <a:lnTo>
                  <a:pt x="631634" y="222034"/>
                </a:lnTo>
                <a:lnTo>
                  <a:pt x="605294" y="251193"/>
                </a:lnTo>
                <a:lnTo>
                  <a:pt x="584568" y="255752"/>
                </a:lnTo>
                <a:lnTo>
                  <a:pt x="573328" y="255752"/>
                </a:lnTo>
                <a:lnTo>
                  <a:pt x="567702" y="252945"/>
                </a:lnTo>
                <a:lnTo>
                  <a:pt x="567702" y="250126"/>
                </a:lnTo>
                <a:lnTo>
                  <a:pt x="564896" y="244513"/>
                </a:lnTo>
                <a:lnTo>
                  <a:pt x="559269" y="241706"/>
                </a:lnTo>
                <a:lnTo>
                  <a:pt x="553656" y="241706"/>
                </a:lnTo>
                <a:lnTo>
                  <a:pt x="548030" y="247319"/>
                </a:lnTo>
                <a:lnTo>
                  <a:pt x="548030" y="252945"/>
                </a:lnTo>
                <a:lnTo>
                  <a:pt x="545960" y="259791"/>
                </a:lnTo>
                <a:lnTo>
                  <a:pt x="544169" y="267703"/>
                </a:lnTo>
                <a:lnTo>
                  <a:pt x="543001" y="275907"/>
                </a:lnTo>
                <a:lnTo>
                  <a:pt x="542886" y="276656"/>
                </a:lnTo>
                <a:lnTo>
                  <a:pt x="542544" y="283857"/>
                </a:lnTo>
                <a:lnTo>
                  <a:pt x="542455" y="291452"/>
                </a:lnTo>
                <a:lnTo>
                  <a:pt x="542671" y="295808"/>
                </a:lnTo>
                <a:lnTo>
                  <a:pt x="542759" y="297561"/>
                </a:lnTo>
                <a:lnTo>
                  <a:pt x="543598" y="305244"/>
                </a:lnTo>
                <a:lnTo>
                  <a:pt x="545223" y="314769"/>
                </a:lnTo>
                <a:lnTo>
                  <a:pt x="545223" y="359740"/>
                </a:lnTo>
                <a:lnTo>
                  <a:pt x="542404" y="365366"/>
                </a:lnTo>
                <a:lnTo>
                  <a:pt x="538721" y="388112"/>
                </a:lnTo>
                <a:lnTo>
                  <a:pt x="531876" y="410324"/>
                </a:lnTo>
                <a:lnTo>
                  <a:pt x="508685" y="455295"/>
                </a:lnTo>
                <a:lnTo>
                  <a:pt x="475310" y="480593"/>
                </a:lnTo>
                <a:lnTo>
                  <a:pt x="435610" y="497459"/>
                </a:lnTo>
                <a:lnTo>
                  <a:pt x="406298" y="500265"/>
                </a:lnTo>
                <a:lnTo>
                  <a:pt x="399084" y="500265"/>
                </a:lnTo>
                <a:lnTo>
                  <a:pt x="357974" y="490778"/>
                </a:lnTo>
                <a:lnTo>
                  <a:pt x="335838" y="458457"/>
                </a:lnTo>
                <a:lnTo>
                  <a:pt x="331622" y="427189"/>
                </a:lnTo>
                <a:lnTo>
                  <a:pt x="332028" y="418452"/>
                </a:lnTo>
                <a:lnTo>
                  <a:pt x="332143" y="415950"/>
                </a:lnTo>
                <a:lnTo>
                  <a:pt x="332155" y="415594"/>
                </a:lnTo>
                <a:lnTo>
                  <a:pt x="333730" y="401904"/>
                </a:lnTo>
                <a:lnTo>
                  <a:pt x="336372" y="386092"/>
                </a:lnTo>
                <a:lnTo>
                  <a:pt x="340055" y="368173"/>
                </a:lnTo>
                <a:lnTo>
                  <a:pt x="340055" y="365366"/>
                </a:lnTo>
                <a:lnTo>
                  <a:pt x="342874" y="359740"/>
                </a:lnTo>
                <a:lnTo>
                  <a:pt x="345681" y="348500"/>
                </a:lnTo>
                <a:lnTo>
                  <a:pt x="348488" y="340067"/>
                </a:lnTo>
                <a:lnTo>
                  <a:pt x="351294" y="334454"/>
                </a:lnTo>
                <a:lnTo>
                  <a:pt x="351294" y="326021"/>
                </a:lnTo>
                <a:lnTo>
                  <a:pt x="348488" y="320395"/>
                </a:lnTo>
                <a:lnTo>
                  <a:pt x="342874" y="317588"/>
                </a:lnTo>
                <a:lnTo>
                  <a:pt x="337248" y="320395"/>
                </a:lnTo>
                <a:lnTo>
                  <a:pt x="331622" y="320395"/>
                </a:lnTo>
                <a:lnTo>
                  <a:pt x="328815" y="323202"/>
                </a:lnTo>
                <a:lnTo>
                  <a:pt x="328815" y="328828"/>
                </a:lnTo>
                <a:lnTo>
                  <a:pt x="326009" y="331635"/>
                </a:lnTo>
                <a:lnTo>
                  <a:pt x="326009" y="334454"/>
                </a:lnTo>
                <a:lnTo>
                  <a:pt x="323189" y="340067"/>
                </a:lnTo>
                <a:lnTo>
                  <a:pt x="312127" y="376389"/>
                </a:lnTo>
                <a:lnTo>
                  <a:pt x="304228" y="409270"/>
                </a:lnTo>
                <a:lnTo>
                  <a:pt x="299478" y="438480"/>
                </a:lnTo>
                <a:lnTo>
                  <a:pt x="297903" y="463727"/>
                </a:lnTo>
                <a:lnTo>
                  <a:pt x="298081" y="468464"/>
                </a:lnTo>
                <a:lnTo>
                  <a:pt x="298107" y="468998"/>
                </a:lnTo>
                <a:lnTo>
                  <a:pt x="298208" y="471855"/>
                </a:lnTo>
                <a:lnTo>
                  <a:pt x="298272" y="473392"/>
                </a:lnTo>
                <a:lnTo>
                  <a:pt x="298386" y="476377"/>
                </a:lnTo>
                <a:lnTo>
                  <a:pt x="299656" y="489026"/>
                </a:lnTo>
                <a:lnTo>
                  <a:pt x="314058" y="536448"/>
                </a:lnTo>
                <a:lnTo>
                  <a:pt x="347433" y="570877"/>
                </a:lnTo>
                <a:lnTo>
                  <a:pt x="368160" y="578954"/>
                </a:lnTo>
                <a:lnTo>
                  <a:pt x="390652" y="578954"/>
                </a:lnTo>
                <a:lnTo>
                  <a:pt x="453885" y="562089"/>
                </a:lnTo>
                <a:lnTo>
                  <a:pt x="508685" y="511505"/>
                </a:lnTo>
                <a:lnTo>
                  <a:pt x="532968" y="473392"/>
                </a:lnTo>
                <a:lnTo>
                  <a:pt x="551853" y="433260"/>
                </a:lnTo>
                <a:lnTo>
                  <a:pt x="565340" y="391109"/>
                </a:lnTo>
                <a:lnTo>
                  <a:pt x="573430" y="346925"/>
                </a:lnTo>
                <a:lnTo>
                  <a:pt x="575868" y="305244"/>
                </a:lnTo>
                <a:lnTo>
                  <a:pt x="575970" y="303530"/>
                </a:lnTo>
                <a:lnTo>
                  <a:pt x="573328" y="303530"/>
                </a:lnTo>
                <a:lnTo>
                  <a:pt x="576135" y="300723"/>
                </a:lnTo>
                <a:lnTo>
                  <a:pt x="575970" y="303530"/>
                </a:lnTo>
                <a:lnTo>
                  <a:pt x="593001" y="303530"/>
                </a:lnTo>
                <a:lnTo>
                  <a:pt x="626719" y="283857"/>
                </a:lnTo>
                <a:lnTo>
                  <a:pt x="633006" y="275907"/>
                </a:lnTo>
                <a:lnTo>
                  <a:pt x="639013" y="268757"/>
                </a:lnTo>
                <a:lnTo>
                  <a:pt x="644512" y="262128"/>
                </a:lnTo>
                <a:lnTo>
                  <a:pt x="645629" y="260604"/>
                </a:lnTo>
                <a:lnTo>
                  <a:pt x="640778" y="255752"/>
                </a:lnTo>
                <a:lnTo>
                  <a:pt x="649211" y="255752"/>
                </a:lnTo>
                <a:lnTo>
                  <a:pt x="645629" y="260604"/>
                </a:lnTo>
                <a:lnTo>
                  <a:pt x="649211" y="264185"/>
                </a:lnTo>
                <a:lnTo>
                  <a:pt x="660450" y="269811"/>
                </a:lnTo>
                <a:lnTo>
                  <a:pt x="668883" y="272923"/>
                </a:lnTo>
                <a:lnTo>
                  <a:pt x="677316" y="273672"/>
                </a:lnTo>
                <a:lnTo>
                  <a:pt x="685736" y="271780"/>
                </a:lnTo>
                <a:lnTo>
                  <a:pt x="724039" y="239598"/>
                </a:lnTo>
                <a:lnTo>
                  <a:pt x="747572" y="199542"/>
                </a:lnTo>
                <a:lnTo>
                  <a:pt x="750265" y="188785"/>
                </a:lnTo>
                <a:lnTo>
                  <a:pt x="750379" y="188302"/>
                </a:lnTo>
                <a:close/>
              </a:path>
              <a:path w="789939" h="579119">
                <a:moveTo>
                  <a:pt x="789724" y="70269"/>
                </a:moveTo>
                <a:lnTo>
                  <a:pt x="781253" y="65036"/>
                </a:lnTo>
                <a:lnTo>
                  <a:pt x="780770" y="64643"/>
                </a:lnTo>
                <a:lnTo>
                  <a:pt x="772515" y="57975"/>
                </a:lnTo>
                <a:lnTo>
                  <a:pt x="763244" y="49314"/>
                </a:lnTo>
                <a:lnTo>
                  <a:pt x="750379" y="36537"/>
                </a:lnTo>
                <a:lnTo>
                  <a:pt x="744766" y="36537"/>
                </a:lnTo>
                <a:lnTo>
                  <a:pt x="739140" y="39344"/>
                </a:lnTo>
                <a:lnTo>
                  <a:pt x="731278" y="48831"/>
                </a:lnTo>
                <a:lnTo>
                  <a:pt x="724738" y="56210"/>
                </a:lnTo>
                <a:lnTo>
                  <a:pt x="719772" y="61480"/>
                </a:lnTo>
                <a:lnTo>
                  <a:pt x="716661" y="64643"/>
                </a:lnTo>
                <a:lnTo>
                  <a:pt x="709764" y="57797"/>
                </a:lnTo>
                <a:lnTo>
                  <a:pt x="701548" y="49885"/>
                </a:lnTo>
                <a:lnTo>
                  <a:pt x="691756" y="40932"/>
                </a:lnTo>
                <a:lnTo>
                  <a:pt x="680123" y="30911"/>
                </a:lnTo>
                <a:lnTo>
                  <a:pt x="674497" y="30911"/>
                </a:lnTo>
                <a:lnTo>
                  <a:pt x="635152" y="70269"/>
                </a:lnTo>
                <a:lnTo>
                  <a:pt x="635152" y="78701"/>
                </a:lnTo>
                <a:lnTo>
                  <a:pt x="671690" y="112420"/>
                </a:lnTo>
                <a:lnTo>
                  <a:pt x="682929" y="112420"/>
                </a:lnTo>
                <a:lnTo>
                  <a:pt x="692416" y="104521"/>
                </a:lnTo>
                <a:lnTo>
                  <a:pt x="699795" y="97663"/>
                </a:lnTo>
                <a:lnTo>
                  <a:pt x="705065" y="91871"/>
                </a:lnTo>
                <a:lnTo>
                  <a:pt x="708228" y="87134"/>
                </a:lnTo>
                <a:lnTo>
                  <a:pt x="717143" y="98679"/>
                </a:lnTo>
                <a:lnTo>
                  <a:pt x="726846" y="107861"/>
                </a:lnTo>
                <a:lnTo>
                  <a:pt x="737082" y="114401"/>
                </a:lnTo>
                <a:lnTo>
                  <a:pt x="747572" y="118046"/>
                </a:lnTo>
                <a:lnTo>
                  <a:pt x="757542" y="111721"/>
                </a:lnTo>
                <a:lnTo>
                  <a:pt x="766191" y="105397"/>
                </a:lnTo>
                <a:lnTo>
                  <a:pt x="773264" y="99072"/>
                </a:lnTo>
                <a:lnTo>
                  <a:pt x="778484" y="92748"/>
                </a:lnTo>
                <a:lnTo>
                  <a:pt x="784110" y="87134"/>
                </a:lnTo>
                <a:lnTo>
                  <a:pt x="789724" y="81508"/>
                </a:lnTo>
                <a:lnTo>
                  <a:pt x="789724" y="7026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9277" y="585063"/>
            <a:ext cx="374015" cy="379730"/>
          </a:xfrm>
          <a:custGeom>
            <a:avLst/>
            <a:gdLst/>
            <a:ahLst/>
            <a:cxnLst/>
            <a:rect l="l" t="t" r="r" b="b"/>
            <a:pathLst>
              <a:path w="374014" h="379730">
                <a:moveTo>
                  <a:pt x="53390" y="70269"/>
                </a:moveTo>
                <a:lnTo>
                  <a:pt x="47777" y="64643"/>
                </a:lnTo>
                <a:lnTo>
                  <a:pt x="42151" y="64643"/>
                </a:lnTo>
                <a:lnTo>
                  <a:pt x="33718" y="67449"/>
                </a:lnTo>
                <a:lnTo>
                  <a:pt x="24155" y="87960"/>
                </a:lnTo>
                <a:lnTo>
                  <a:pt x="16154" y="107149"/>
                </a:lnTo>
                <a:lnTo>
                  <a:pt x="2806" y="140525"/>
                </a:lnTo>
                <a:lnTo>
                  <a:pt x="2844" y="169468"/>
                </a:lnTo>
                <a:lnTo>
                  <a:pt x="3162" y="197091"/>
                </a:lnTo>
                <a:lnTo>
                  <a:pt x="3987" y="223126"/>
                </a:lnTo>
                <a:lnTo>
                  <a:pt x="5613" y="247319"/>
                </a:lnTo>
                <a:lnTo>
                  <a:pt x="5130" y="272529"/>
                </a:lnTo>
                <a:lnTo>
                  <a:pt x="3860" y="292989"/>
                </a:lnTo>
                <a:lnTo>
                  <a:pt x="2057" y="308178"/>
                </a:lnTo>
                <a:lnTo>
                  <a:pt x="0" y="317576"/>
                </a:lnTo>
                <a:lnTo>
                  <a:pt x="0" y="331635"/>
                </a:lnTo>
                <a:lnTo>
                  <a:pt x="5613" y="331635"/>
                </a:lnTo>
                <a:lnTo>
                  <a:pt x="5613" y="334441"/>
                </a:lnTo>
                <a:lnTo>
                  <a:pt x="14046" y="334441"/>
                </a:lnTo>
                <a:lnTo>
                  <a:pt x="19672" y="331635"/>
                </a:lnTo>
                <a:lnTo>
                  <a:pt x="22479" y="323202"/>
                </a:lnTo>
                <a:lnTo>
                  <a:pt x="31915" y="300494"/>
                </a:lnTo>
                <a:lnTo>
                  <a:pt x="38989" y="278587"/>
                </a:lnTo>
                <a:lnTo>
                  <a:pt x="43421" y="257200"/>
                </a:lnTo>
                <a:lnTo>
                  <a:pt x="44958" y="236080"/>
                </a:lnTo>
                <a:lnTo>
                  <a:pt x="46583" y="223431"/>
                </a:lnTo>
                <a:lnTo>
                  <a:pt x="47421" y="206565"/>
                </a:lnTo>
                <a:lnTo>
                  <a:pt x="47726" y="185496"/>
                </a:lnTo>
                <a:lnTo>
                  <a:pt x="47815" y="143865"/>
                </a:lnTo>
                <a:lnTo>
                  <a:pt x="48120" y="128574"/>
                </a:lnTo>
                <a:lnTo>
                  <a:pt x="48958" y="114350"/>
                </a:lnTo>
                <a:lnTo>
                  <a:pt x="50584" y="101180"/>
                </a:lnTo>
                <a:lnTo>
                  <a:pt x="50634" y="92786"/>
                </a:lnTo>
                <a:lnTo>
                  <a:pt x="50939" y="84670"/>
                </a:lnTo>
                <a:lnTo>
                  <a:pt x="51765" y="77076"/>
                </a:lnTo>
                <a:lnTo>
                  <a:pt x="53390" y="70269"/>
                </a:lnTo>
                <a:close/>
              </a:path>
              <a:path w="374014" h="379730">
                <a:moveTo>
                  <a:pt x="252933" y="95554"/>
                </a:moveTo>
                <a:lnTo>
                  <a:pt x="223774" y="65341"/>
                </a:lnTo>
                <a:lnTo>
                  <a:pt x="205155" y="53403"/>
                </a:lnTo>
                <a:lnTo>
                  <a:pt x="191452" y="67144"/>
                </a:lnTo>
                <a:lnTo>
                  <a:pt x="179870" y="79044"/>
                </a:lnTo>
                <a:lnTo>
                  <a:pt x="170383" y="89369"/>
                </a:lnTo>
                <a:lnTo>
                  <a:pt x="163004" y="98374"/>
                </a:lnTo>
                <a:lnTo>
                  <a:pt x="163004" y="103987"/>
                </a:lnTo>
                <a:lnTo>
                  <a:pt x="169329" y="113512"/>
                </a:lnTo>
                <a:lnTo>
                  <a:pt x="175653" y="121208"/>
                </a:lnTo>
                <a:lnTo>
                  <a:pt x="181978" y="127304"/>
                </a:lnTo>
                <a:lnTo>
                  <a:pt x="188302" y="132092"/>
                </a:lnTo>
                <a:lnTo>
                  <a:pt x="193916" y="137718"/>
                </a:lnTo>
                <a:lnTo>
                  <a:pt x="199542" y="140525"/>
                </a:lnTo>
                <a:lnTo>
                  <a:pt x="202349" y="143332"/>
                </a:lnTo>
                <a:lnTo>
                  <a:pt x="213588" y="143332"/>
                </a:lnTo>
                <a:lnTo>
                  <a:pt x="222504" y="134810"/>
                </a:lnTo>
                <a:lnTo>
                  <a:pt x="232206" y="125768"/>
                </a:lnTo>
                <a:lnTo>
                  <a:pt x="242443" y="115671"/>
                </a:lnTo>
                <a:lnTo>
                  <a:pt x="252933" y="103987"/>
                </a:lnTo>
                <a:lnTo>
                  <a:pt x="252933" y="95554"/>
                </a:lnTo>
                <a:close/>
              </a:path>
              <a:path w="374014" h="379730">
                <a:moveTo>
                  <a:pt x="370979" y="224840"/>
                </a:moveTo>
                <a:lnTo>
                  <a:pt x="365353" y="222021"/>
                </a:lnTo>
                <a:lnTo>
                  <a:pt x="356920" y="224840"/>
                </a:lnTo>
                <a:lnTo>
                  <a:pt x="349021" y="233184"/>
                </a:lnTo>
                <a:lnTo>
                  <a:pt x="342163" y="240995"/>
                </a:lnTo>
                <a:lnTo>
                  <a:pt x="336372" y="247764"/>
                </a:lnTo>
                <a:lnTo>
                  <a:pt x="331622" y="252945"/>
                </a:lnTo>
                <a:lnTo>
                  <a:pt x="320382" y="258559"/>
                </a:lnTo>
                <a:lnTo>
                  <a:pt x="309143" y="258559"/>
                </a:lnTo>
                <a:lnTo>
                  <a:pt x="297903" y="252945"/>
                </a:lnTo>
                <a:lnTo>
                  <a:pt x="292277" y="247319"/>
                </a:lnTo>
                <a:lnTo>
                  <a:pt x="289471" y="241706"/>
                </a:lnTo>
                <a:lnTo>
                  <a:pt x="288378" y="235381"/>
                </a:lnTo>
                <a:lnTo>
                  <a:pt x="289115" y="229057"/>
                </a:lnTo>
                <a:lnTo>
                  <a:pt x="314058" y="197434"/>
                </a:lnTo>
                <a:lnTo>
                  <a:pt x="328815" y="191109"/>
                </a:lnTo>
                <a:lnTo>
                  <a:pt x="331622" y="193929"/>
                </a:lnTo>
                <a:lnTo>
                  <a:pt x="334441" y="193929"/>
                </a:lnTo>
                <a:lnTo>
                  <a:pt x="340055" y="196735"/>
                </a:lnTo>
                <a:lnTo>
                  <a:pt x="342874" y="199542"/>
                </a:lnTo>
                <a:lnTo>
                  <a:pt x="354114" y="199542"/>
                </a:lnTo>
                <a:lnTo>
                  <a:pt x="359727" y="193929"/>
                </a:lnTo>
                <a:lnTo>
                  <a:pt x="365353" y="191109"/>
                </a:lnTo>
                <a:lnTo>
                  <a:pt x="365353" y="182676"/>
                </a:lnTo>
                <a:lnTo>
                  <a:pt x="362585" y="171615"/>
                </a:lnTo>
                <a:lnTo>
                  <a:pt x="362546" y="171437"/>
                </a:lnTo>
                <a:lnTo>
                  <a:pt x="354114" y="163004"/>
                </a:lnTo>
                <a:lnTo>
                  <a:pt x="342874" y="157391"/>
                </a:lnTo>
                <a:lnTo>
                  <a:pt x="337248" y="157391"/>
                </a:lnTo>
                <a:lnTo>
                  <a:pt x="289471" y="182676"/>
                </a:lnTo>
                <a:lnTo>
                  <a:pt x="264883" y="217106"/>
                </a:lnTo>
                <a:lnTo>
                  <a:pt x="244500" y="264185"/>
                </a:lnTo>
                <a:lnTo>
                  <a:pt x="238264" y="261467"/>
                </a:lnTo>
                <a:lnTo>
                  <a:pt x="232562" y="257162"/>
                </a:lnTo>
                <a:lnTo>
                  <a:pt x="227901" y="250748"/>
                </a:lnTo>
                <a:lnTo>
                  <a:pt x="224828" y="241706"/>
                </a:lnTo>
                <a:lnTo>
                  <a:pt x="224955" y="238455"/>
                </a:lnTo>
                <a:lnTo>
                  <a:pt x="225056" y="235381"/>
                </a:lnTo>
                <a:lnTo>
                  <a:pt x="225132" y="233184"/>
                </a:lnTo>
                <a:lnTo>
                  <a:pt x="225234" y="230454"/>
                </a:lnTo>
                <a:lnTo>
                  <a:pt x="225361" y="226949"/>
                </a:lnTo>
                <a:lnTo>
                  <a:pt x="226936" y="212191"/>
                </a:lnTo>
                <a:lnTo>
                  <a:pt x="229577" y="197434"/>
                </a:lnTo>
                <a:lnTo>
                  <a:pt x="233260" y="182676"/>
                </a:lnTo>
                <a:lnTo>
                  <a:pt x="236067" y="177063"/>
                </a:lnTo>
                <a:lnTo>
                  <a:pt x="236067" y="171437"/>
                </a:lnTo>
                <a:lnTo>
                  <a:pt x="230454" y="165823"/>
                </a:lnTo>
                <a:lnTo>
                  <a:pt x="224828" y="163004"/>
                </a:lnTo>
                <a:lnTo>
                  <a:pt x="219214" y="163004"/>
                </a:lnTo>
                <a:lnTo>
                  <a:pt x="201993" y="201650"/>
                </a:lnTo>
                <a:lnTo>
                  <a:pt x="193916" y="224840"/>
                </a:lnTo>
                <a:lnTo>
                  <a:pt x="182283" y="252323"/>
                </a:lnTo>
                <a:lnTo>
                  <a:pt x="151625" y="296773"/>
                </a:lnTo>
                <a:lnTo>
                  <a:pt x="110045" y="328472"/>
                </a:lnTo>
                <a:lnTo>
                  <a:pt x="61823" y="356933"/>
                </a:lnTo>
                <a:lnTo>
                  <a:pt x="56210" y="359740"/>
                </a:lnTo>
                <a:lnTo>
                  <a:pt x="53390" y="365366"/>
                </a:lnTo>
                <a:lnTo>
                  <a:pt x="53390" y="373786"/>
                </a:lnTo>
                <a:lnTo>
                  <a:pt x="59016" y="376605"/>
                </a:lnTo>
                <a:lnTo>
                  <a:pt x="61823" y="379412"/>
                </a:lnTo>
                <a:lnTo>
                  <a:pt x="64643" y="379412"/>
                </a:lnTo>
                <a:lnTo>
                  <a:pt x="137706" y="362546"/>
                </a:lnTo>
                <a:lnTo>
                  <a:pt x="172834" y="344500"/>
                </a:lnTo>
                <a:lnTo>
                  <a:pt x="192163" y="304939"/>
                </a:lnTo>
                <a:lnTo>
                  <a:pt x="191020" y="302348"/>
                </a:lnTo>
                <a:lnTo>
                  <a:pt x="188302" y="292290"/>
                </a:lnTo>
                <a:lnTo>
                  <a:pt x="196723" y="289483"/>
                </a:lnTo>
                <a:lnTo>
                  <a:pt x="194576" y="297472"/>
                </a:lnTo>
                <a:lnTo>
                  <a:pt x="193001" y="302348"/>
                </a:lnTo>
                <a:lnTo>
                  <a:pt x="192227" y="304939"/>
                </a:lnTo>
                <a:lnTo>
                  <a:pt x="219735" y="335013"/>
                </a:lnTo>
                <a:lnTo>
                  <a:pt x="252933" y="345681"/>
                </a:lnTo>
                <a:lnTo>
                  <a:pt x="279323" y="344766"/>
                </a:lnTo>
                <a:lnTo>
                  <a:pt x="326847" y="314464"/>
                </a:lnTo>
                <a:lnTo>
                  <a:pt x="351078" y="279158"/>
                </a:lnTo>
                <a:lnTo>
                  <a:pt x="354457" y="272973"/>
                </a:lnTo>
                <a:lnTo>
                  <a:pt x="358368" y="267296"/>
                </a:lnTo>
                <a:lnTo>
                  <a:pt x="360565" y="264185"/>
                </a:lnTo>
                <a:lnTo>
                  <a:pt x="362483" y="261467"/>
                </a:lnTo>
                <a:lnTo>
                  <a:pt x="363283" y="258559"/>
                </a:lnTo>
                <a:lnTo>
                  <a:pt x="364655" y="253377"/>
                </a:lnTo>
                <a:lnTo>
                  <a:pt x="368769" y="238798"/>
                </a:lnTo>
                <a:lnTo>
                  <a:pt x="370979" y="230454"/>
                </a:lnTo>
                <a:lnTo>
                  <a:pt x="370979" y="224840"/>
                </a:lnTo>
                <a:close/>
              </a:path>
              <a:path w="374014" h="379730">
                <a:moveTo>
                  <a:pt x="373786" y="47777"/>
                </a:moveTo>
                <a:lnTo>
                  <a:pt x="370979" y="42164"/>
                </a:lnTo>
                <a:lnTo>
                  <a:pt x="328815" y="0"/>
                </a:lnTo>
                <a:lnTo>
                  <a:pt x="320382" y="0"/>
                </a:lnTo>
                <a:lnTo>
                  <a:pt x="278231" y="42164"/>
                </a:lnTo>
                <a:lnTo>
                  <a:pt x="278231" y="50596"/>
                </a:lnTo>
                <a:lnTo>
                  <a:pt x="283019" y="57404"/>
                </a:lnTo>
                <a:lnTo>
                  <a:pt x="289115" y="64998"/>
                </a:lnTo>
                <a:lnTo>
                  <a:pt x="296811" y="73113"/>
                </a:lnTo>
                <a:lnTo>
                  <a:pt x="306336" y="81508"/>
                </a:lnTo>
                <a:lnTo>
                  <a:pt x="311962" y="87122"/>
                </a:lnTo>
                <a:lnTo>
                  <a:pt x="317576" y="89941"/>
                </a:lnTo>
                <a:lnTo>
                  <a:pt x="328815" y="89941"/>
                </a:lnTo>
                <a:lnTo>
                  <a:pt x="340410" y="80365"/>
                </a:lnTo>
                <a:lnTo>
                  <a:pt x="349897" y="72377"/>
                </a:lnTo>
                <a:lnTo>
                  <a:pt x="357276" y="65430"/>
                </a:lnTo>
                <a:lnTo>
                  <a:pt x="362546" y="59016"/>
                </a:lnTo>
                <a:lnTo>
                  <a:pt x="373786" y="4777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44299" y="439973"/>
            <a:ext cx="1537204" cy="63410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11953743" y="9532384"/>
            <a:ext cx="224790" cy="425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10"/>
              </a:lnSpc>
            </a:pPr>
            <a:r>
              <a:rPr sz="28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0200" y="2531140"/>
            <a:ext cx="6308477" cy="541819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043394" y="430933"/>
            <a:ext cx="762635" cy="713105"/>
            <a:chOff x="9043394" y="430933"/>
            <a:chExt cx="762635" cy="713105"/>
          </a:xfrm>
        </p:grpSpPr>
        <p:sp>
          <p:nvSpPr>
            <p:cNvPr id="9" name="object 9"/>
            <p:cNvSpPr/>
            <p:nvPr/>
          </p:nvSpPr>
          <p:spPr>
            <a:xfrm>
              <a:off x="9043394" y="430933"/>
              <a:ext cx="370840" cy="587375"/>
            </a:xfrm>
            <a:custGeom>
              <a:avLst/>
              <a:gdLst/>
              <a:ahLst/>
              <a:cxnLst/>
              <a:rect l="l" t="t" r="r" b="b"/>
              <a:pathLst>
                <a:path w="370840" h="587375">
                  <a:moveTo>
                    <a:pt x="364647" y="0"/>
                  </a:moveTo>
                  <a:lnTo>
                    <a:pt x="356101" y="2851"/>
                  </a:lnTo>
                  <a:lnTo>
                    <a:pt x="351293" y="8816"/>
                  </a:lnTo>
                  <a:lnTo>
                    <a:pt x="345417" y="14247"/>
                  </a:lnTo>
                  <a:lnTo>
                    <a:pt x="308429" y="40064"/>
                  </a:lnTo>
                  <a:lnTo>
                    <a:pt x="301975" y="42736"/>
                  </a:lnTo>
                  <a:lnTo>
                    <a:pt x="287062" y="51237"/>
                  </a:lnTo>
                  <a:lnTo>
                    <a:pt x="258307" y="67171"/>
                  </a:lnTo>
                  <a:lnTo>
                    <a:pt x="244998" y="74070"/>
                  </a:lnTo>
                  <a:lnTo>
                    <a:pt x="225678" y="86489"/>
                  </a:lnTo>
                  <a:lnTo>
                    <a:pt x="188020" y="125349"/>
                  </a:lnTo>
                  <a:lnTo>
                    <a:pt x="175201" y="161671"/>
                  </a:lnTo>
                  <a:lnTo>
                    <a:pt x="170928" y="202266"/>
                  </a:lnTo>
                  <a:lnTo>
                    <a:pt x="170972" y="236007"/>
                  </a:lnTo>
                  <a:lnTo>
                    <a:pt x="171283" y="247848"/>
                  </a:lnTo>
                  <a:lnTo>
                    <a:pt x="172129" y="255416"/>
                  </a:lnTo>
                  <a:lnTo>
                    <a:pt x="173775" y="259243"/>
                  </a:lnTo>
                  <a:lnTo>
                    <a:pt x="164206" y="278874"/>
                  </a:lnTo>
                  <a:lnTo>
                    <a:pt x="157040" y="298771"/>
                  </a:lnTo>
                  <a:lnTo>
                    <a:pt x="152545" y="318134"/>
                  </a:lnTo>
                  <a:lnTo>
                    <a:pt x="150987" y="336161"/>
                  </a:lnTo>
                  <a:lnTo>
                    <a:pt x="151477" y="344263"/>
                  </a:lnTo>
                  <a:lnTo>
                    <a:pt x="165230" y="381030"/>
                  </a:lnTo>
                  <a:lnTo>
                    <a:pt x="213659" y="398837"/>
                  </a:lnTo>
                  <a:lnTo>
                    <a:pt x="216507" y="401684"/>
                  </a:lnTo>
                  <a:lnTo>
                    <a:pt x="216507" y="407384"/>
                  </a:lnTo>
                  <a:lnTo>
                    <a:pt x="213659" y="421624"/>
                  </a:lnTo>
                  <a:lnTo>
                    <a:pt x="196210" y="455812"/>
                  </a:lnTo>
                  <a:lnTo>
                    <a:pt x="168080" y="489996"/>
                  </a:lnTo>
                  <a:lnTo>
                    <a:pt x="116800" y="508427"/>
                  </a:lnTo>
                  <a:lnTo>
                    <a:pt x="99708" y="509940"/>
                  </a:lnTo>
                  <a:lnTo>
                    <a:pt x="85330" y="508382"/>
                  </a:lnTo>
                  <a:lnTo>
                    <a:pt x="51278" y="487149"/>
                  </a:lnTo>
                  <a:lnTo>
                    <a:pt x="32450" y="436272"/>
                  </a:lnTo>
                  <a:lnTo>
                    <a:pt x="31338" y="415930"/>
                  </a:lnTo>
                  <a:lnTo>
                    <a:pt x="31961" y="398791"/>
                  </a:lnTo>
                  <a:lnTo>
                    <a:pt x="34186" y="377113"/>
                  </a:lnTo>
                  <a:lnTo>
                    <a:pt x="38547" y="350628"/>
                  </a:lnTo>
                  <a:lnTo>
                    <a:pt x="45579" y="319068"/>
                  </a:lnTo>
                  <a:lnTo>
                    <a:pt x="47182" y="308965"/>
                  </a:lnTo>
                  <a:lnTo>
                    <a:pt x="47717" y="300196"/>
                  </a:lnTo>
                  <a:lnTo>
                    <a:pt x="47182" y="293030"/>
                  </a:lnTo>
                  <a:lnTo>
                    <a:pt x="45579" y="287733"/>
                  </a:lnTo>
                  <a:lnTo>
                    <a:pt x="39884" y="284882"/>
                  </a:lnTo>
                  <a:lnTo>
                    <a:pt x="37033" y="284882"/>
                  </a:lnTo>
                  <a:lnTo>
                    <a:pt x="31338" y="290582"/>
                  </a:lnTo>
                  <a:lnTo>
                    <a:pt x="25417" y="308120"/>
                  </a:lnTo>
                  <a:lnTo>
                    <a:pt x="20298" y="326192"/>
                  </a:lnTo>
                  <a:lnTo>
                    <a:pt x="11394" y="361800"/>
                  </a:lnTo>
                  <a:lnTo>
                    <a:pt x="6008" y="382188"/>
                  </a:lnTo>
                  <a:lnTo>
                    <a:pt x="2492" y="400972"/>
                  </a:lnTo>
                  <a:lnTo>
                    <a:pt x="578" y="418688"/>
                  </a:lnTo>
                  <a:lnTo>
                    <a:pt x="0" y="435870"/>
                  </a:lnTo>
                  <a:lnTo>
                    <a:pt x="1601" y="481273"/>
                  </a:lnTo>
                  <a:lnTo>
                    <a:pt x="10681" y="519198"/>
                  </a:lnTo>
                  <a:lnTo>
                    <a:pt x="51278" y="572612"/>
                  </a:lnTo>
                  <a:lnTo>
                    <a:pt x="91163" y="586858"/>
                  </a:lnTo>
                  <a:lnTo>
                    <a:pt x="101355" y="586324"/>
                  </a:lnTo>
                  <a:lnTo>
                    <a:pt x="150675" y="565447"/>
                  </a:lnTo>
                  <a:lnTo>
                    <a:pt x="190291" y="525829"/>
                  </a:lnTo>
                  <a:lnTo>
                    <a:pt x="218511" y="479893"/>
                  </a:lnTo>
                  <a:lnTo>
                    <a:pt x="236405" y="434046"/>
                  </a:lnTo>
                  <a:lnTo>
                    <a:pt x="242147" y="407384"/>
                  </a:lnTo>
                  <a:lnTo>
                    <a:pt x="238898" y="394029"/>
                  </a:lnTo>
                  <a:lnTo>
                    <a:pt x="237519" y="383880"/>
                  </a:lnTo>
                  <a:lnTo>
                    <a:pt x="237741" y="376936"/>
                  </a:lnTo>
                  <a:lnTo>
                    <a:pt x="239299" y="373198"/>
                  </a:lnTo>
                  <a:lnTo>
                    <a:pt x="239833" y="357173"/>
                  </a:lnTo>
                  <a:lnTo>
                    <a:pt x="237162" y="343285"/>
                  </a:lnTo>
                  <a:lnTo>
                    <a:pt x="231287" y="331533"/>
                  </a:lnTo>
                  <a:lnTo>
                    <a:pt x="219358" y="319068"/>
                  </a:lnTo>
                  <a:lnTo>
                    <a:pt x="213659" y="316221"/>
                  </a:lnTo>
                  <a:lnTo>
                    <a:pt x="205113" y="316221"/>
                  </a:lnTo>
                  <a:lnTo>
                    <a:pt x="196566" y="313373"/>
                  </a:lnTo>
                  <a:lnTo>
                    <a:pt x="190868" y="310522"/>
                  </a:lnTo>
                  <a:lnTo>
                    <a:pt x="185173" y="304826"/>
                  </a:lnTo>
                  <a:lnTo>
                    <a:pt x="185173" y="293429"/>
                  </a:lnTo>
                  <a:lnTo>
                    <a:pt x="190868" y="282035"/>
                  </a:lnTo>
                  <a:lnTo>
                    <a:pt x="196255" y="268681"/>
                  </a:lnTo>
                  <a:lnTo>
                    <a:pt x="199772" y="254258"/>
                  </a:lnTo>
                  <a:lnTo>
                    <a:pt x="201687" y="238768"/>
                  </a:lnTo>
                  <a:lnTo>
                    <a:pt x="202266" y="222210"/>
                  </a:lnTo>
                  <a:lnTo>
                    <a:pt x="202266" y="188024"/>
                  </a:lnTo>
                  <a:lnTo>
                    <a:pt x="201108" y="174091"/>
                  </a:lnTo>
                  <a:lnTo>
                    <a:pt x="201553" y="162028"/>
                  </a:lnTo>
                  <a:lnTo>
                    <a:pt x="203066" y="151567"/>
                  </a:lnTo>
                  <a:lnTo>
                    <a:pt x="205113" y="142441"/>
                  </a:lnTo>
                  <a:lnTo>
                    <a:pt x="211612" y="137680"/>
                  </a:lnTo>
                  <a:lnTo>
                    <a:pt x="226747" y="126019"/>
                  </a:lnTo>
                  <a:lnTo>
                    <a:pt x="236451" y="119654"/>
                  </a:lnTo>
                  <a:lnTo>
                    <a:pt x="265695" y="105630"/>
                  </a:lnTo>
                  <a:lnTo>
                    <a:pt x="276332" y="99710"/>
                  </a:lnTo>
                  <a:lnTo>
                    <a:pt x="285414" y="93300"/>
                  </a:lnTo>
                  <a:lnTo>
                    <a:pt x="295564" y="86890"/>
                  </a:lnTo>
                  <a:lnTo>
                    <a:pt x="306782" y="80480"/>
                  </a:lnTo>
                  <a:lnTo>
                    <a:pt x="319068" y="74070"/>
                  </a:lnTo>
                  <a:lnTo>
                    <a:pt x="331264" y="65079"/>
                  </a:lnTo>
                  <a:lnTo>
                    <a:pt x="341857" y="55554"/>
                  </a:lnTo>
                  <a:lnTo>
                    <a:pt x="350314" y="46028"/>
                  </a:lnTo>
                  <a:lnTo>
                    <a:pt x="356101" y="37037"/>
                  </a:lnTo>
                  <a:lnTo>
                    <a:pt x="358948" y="31338"/>
                  </a:lnTo>
                  <a:lnTo>
                    <a:pt x="364647" y="25643"/>
                  </a:lnTo>
                  <a:lnTo>
                    <a:pt x="370345" y="14245"/>
                  </a:lnTo>
                  <a:lnTo>
                    <a:pt x="370345" y="11398"/>
                  </a:lnTo>
                  <a:lnTo>
                    <a:pt x="370345" y="2851"/>
                  </a:lnTo>
                  <a:lnTo>
                    <a:pt x="364647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319238" y="569812"/>
              <a:ext cx="486409" cy="574675"/>
            </a:xfrm>
            <a:custGeom>
              <a:avLst/>
              <a:gdLst/>
              <a:ahLst/>
              <a:cxnLst/>
              <a:rect l="l" t="t" r="r" b="b"/>
              <a:pathLst>
                <a:path w="486409" h="574675">
                  <a:moveTo>
                    <a:pt x="168105" y="174288"/>
                  </a:moveTo>
                  <a:lnTo>
                    <a:pt x="165299" y="177093"/>
                  </a:lnTo>
                  <a:lnTo>
                    <a:pt x="150703" y="185548"/>
                  </a:lnTo>
                  <a:lnTo>
                    <a:pt x="121510" y="201726"/>
                  </a:lnTo>
                  <a:lnTo>
                    <a:pt x="106914" y="210178"/>
                  </a:lnTo>
                  <a:lnTo>
                    <a:pt x="63402" y="240828"/>
                  </a:lnTo>
                  <a:lnTo>
                    <a:pt x="36035" y="270751"/>
                  </a:lnTo>
                  <a:lnTo>
                    <a:pt x="10551" y="305781"/>
                  </a:lnTo>
                  <a:lnTo>
                    <a:pt x="0" y="329529"/>
                  </a:lnTo>
                  <a:lnTo>
                    <a:pt x="286" y="335701"/>
                  </a:lnTo>
                  <a:lnTo>
                    <a:pt x="42937" y="371461"/>
                  </a:lnTo>
                  <a:lnTo>
                    <a:pt x="97184" y="377541"/>
                  </a:lnTo>
                  <a:lnTo>
                    <a:pt x="184762" y="377541"/>
                  </a:lnTo>
                  <a:lnTo>
                    <a:pt x="212918" y="377999"/>
                  </a:lnTo>
                  <a:lnTo>
                    <a:pt x="322932" y="371706"/>
                  </a:lnTo>
                  <a:lnTo>
                    <a:pt x="392020" y="362705"/>
                  </a:lnTo>
                  <a:lnTo>
                    <a:pt x="437754" y="352244"/>
                  </a:lnTo>
                  <a:lnTo>
                    <a:pt x="476889" y="327613"/>
                  </a:lnTo>
                  <a:lnTo>
                    <a:pt x="486406" y="319161"/>
                  </a:lnTo>
                  <a:lnTo>
                    <a:pt x="486406" y="313321"/>
                  </a:lnTo>
                  <a:lnTo>
                    <a:pt x="305419" y="313321"/>
                  </a:lnTo>
                  <a:lnTo>
                    <a:pt x="138051" y="309430"/>
                  </a:lnTo>
                  <a:lnTo>
                    <a:pt x="94509" y="306267"/>
                  </a:lnTo>
                  <a:lnTo>
                    <a:pt x="58261" y="297751"/>
                  </a:lnTo>
                  <a:lnTo>
                    <a:pt x="54369" y="295808"/>
                  </a:lnTo>
                  <a:lnTo>
                    <a:pt x="54369" y="293860"/>
                  </a:lnTo>
                  <a:lnTo>
                    <a:pt x="52425" y="291915"/>
                  </a:lnTo>
                  <a:lnTo>
                    <a:pt x="54369" y="291915"/>
                  </a:lnTo>
                  <a:lnTo>
                    <a:pt x="90616" y="253722"/>
                  </a:lnTo>
                  <a:lnTo>
                    <a:pt x="139999" y="225748"/>
                  </a:lnTo>
                  <a:lnTo>
                    <a:pt x="151037" y="220943"/>
                  </a:lnTo>
                  <a:lnTo>
                    <a:pt x="161162" y="215044"/>
                  </a:lnTo>
                  <a:lnTo>
                    <a:pt x="190322" y="187950"/>
                  </a:lnTo>
                  <a:lnTo>
                    <a:pt x="199027" y="175150"/>
                  </a:lnTo>
                  <a:lnTo>
                    <a:pt x="171134" y="175150"/>
                  </a:lnTo>
                  <a:lnTo>
                    <a:pt x="168105" y="174288"/>
                  </a:lnTo>
                  <a:close/>
                </a:path>
                <a:path w="486409" h="574675">
                  <a:moveTo>
                    <a:pt x="482513" y="309430"/>
                  </a:moveTo>
                  <a:lnTo>
                    <a:pt x="476674" y="309430"/>
                  </a:lnTo>
                  <a:lnTo>
                    <a:pt x="305419" y="313321"/>
                  </a:lnTo>
                  <a:lnTo>
                    <a:pt x="486406" y="313321"/>
                  </a:lnTo>
                  <a:lnTo>
                    <a:pt x="482513" y="309430"/>
                  </a:lnTo>
                  <a:close/>
                </a:path>
                <a:path w="486409" h="574675">
                  <a:moveTo>
                    <a:pt x="278174" y="147901"/>
                  </a:moveTo>
                  <a:lnTo>
                    <a:pt x="237303" y="190717"/>
                  </a:lnTo>
                  <a:lnTo>
                    <a:pt x="237303" y="196555"/>
                  </a:lnTo>
                  <a:lnTo>
                    <a:pt x="245697" y="207168"/>
                  </a:lnTo>
                  <a:lnTo>
                    <a:pt x="253360" y="215774"/>
                  </a:lnTo>
                  <a:lnTo>
                    <a:pt x="260293" y="222554"/>
                  </a:lnTo>
                  <a:lnTo>
                    <a:pt x="266495" y="227691"/>
                  </a:lnTo>
                  <a:lnTo>
                    <a:pt x="268443" y="229640"/>
                  </a:lnTo>
                  <a:lnTo>
                    <a:pt x="276226" y="233531"/>
                  </a:lnTo>
                  <a:lnTo>
                    <a:pt x="278174" y="235479"/>
                  </a:lnTo>
                  <a:lnTo>
                    <a:pt x="287905" y="235479"/>
                  </a:lnTo>
                  <a:lnTo>
                    <a:pt x="319922" y="202636"/>
                  </a:lnTo>
                  <a:lnTo>
                    <a:pt x="328772" y="186824"/>
                  </a:lnTo>
                  <a:lnTo>
                    <a:pt x="315240" y="175573"/>
                  </a:lnTo>
                  <a:lnTo>
                    <a:pt x="303719" y="165420"/>
                  </a:lnTo>
                  <a:lnTo>
                    <a:pt x="294015" y="156720"/>
                  </a:lnTo>
                  <a:lnTo>
                    <a:pt x="285956" y="149849"/>
                  </a:lnTo>
                  <a:lnTo>
                    <a:pt x="278174" y="147901"/>
                  </a:lnTo>
                  <a:close/>
                </a:path>
                <a:path w="486409" h="574675">
                  <a:moveTo>
                    <a:pt x="200045" y="173202"/>
                  </a:moveTo>
                  <a:lnTo>
                    <a:pt x="171134" y="173202"/>
                  </a:lnTo>
                  <a:lnTo>
                    <a:pt x="171134" y="175150"/>
                  </a:lnTo>
                  <a:lnTo>
                    <a:pt x="199027" y="175150"/>
                  </a:lnTo>
                  <a:lnTo>
                    <a:pt x="199949" y="173386"/>
                  </a:lnTo>
                  <a:lnTo>
                    <a:pt x="200045" y="173202"/>
                  </a:lnTo>
                  <a:close/>
                </a:path>
                <a:path w="486409" h="574675">
                  <a:moveTo>
                    <a:pt x="203478" y="166634"/>
                  </a:moveTo>
                  <a:lnTo>
                    <a:pt x="110928" y="166634"/>
                  </a:lnTo>
                  <a:lnTo>
                    <a:pt x="124441" y="167364"/>
                  </a:lnTo>
                  <a:lnTo>
                    <a:pt x="141580" y="169127"/>
                  </a:lnTo>
                  <a:lnTo>
                    <a:pt x="155081" y="171256"/>
                  </a:lnTo>
                  <a:lnTo>
                    <a:pt x="164933" y="173386"/>
                  </a:lnTo>
                  <a:lnTo>
                    <a:pt x="168105" y="174288"/>
                  </a:lnTo>
                  <a:lnTo>
                    <a:pt x="169191" y="173202"/>
                  </a:lnTo>
                  <a:lnTo>
                    <a:pt x="200045" y="173202"/>
                  </a:lnTo>
                  <a:lnTo>
                    <a:pt x="203478" y="166634"/>
                  </a:lnTo>
                  <a:close/>
                </a:path>
                <a:path w="486409" h="574675">
                  <a:moveTo>
                    <a:pt x="266495" y="0"/>
                  </a:moveTo>
                  <a:lnTo>
                    <a:pt x="258712" y="0"/>
                  </a:lnTo>
                  <a:lnTo>
                    <a:pt x="245090" y="9730"/>
                  </a:lnTo>
                  <a:lnTo>
                    <a:pt x="239251" y="15568"/>
                  </a:lnTo>
                  <a:lnTo>
                    <a:pt x="157512" y="56436"/>
                  </a:lnTo>
                  <a:lnTo>
                    <a:pt x="105212" y="91466"/>
                  </a:lnTo>
                  <a:lnTo>
                    <a:pt x="66047" y="138170"/>
                  </a:lnTo>
                  <a:lnTo>
                    <a:pt x="54369" y="165420"/>
                  </a:lnTo>
                  <a:lnTo>
                    <a:pt x="58261" y="169311"/>
                  </a:lnTo>
                  <a:lnTo>
                    <a:pt x="66047" y="173202"/>
                  </a:lnTo>
                  <a:lnTo>
                    <a:pt x="81737" y="169553"/>
                  </a:lnTo>
                  <a:lnTo>
                    <a:pt x="96697" y="167364"/>
                  </a:lnTo>
                  <a:lnTo>
                    <a:pt x="110928" y="166634"/>
                  </a:lnTo>
                  <a:lnTo>
                    <a:pt x="203478" y="166634"/>
                  </a:lnTo>
                  <a:lnTo>
                    <a:pt x="204112" y="165420"/>
                  </a:lnTo>
                  <a:lnTo>
                    <a:pt x="208114" y="153741"/>
                  </a:lnTo>
                  <a:lnTo>
                    <a:pt x="209983" y="146260"/>
                  </a:lnTo>
                  <a:lnTo>
                    <a:pt x="210059" y="145957"/>
                  </a:lnTo>
                  <a:lnTo>
                    <a:pt x="208114" y="140119"/>
                  </a:lnTo>
                  <a:lnTo>
                    <a:pt x="202275" y="136226"/>
                  </a:lnTo>
                  <a:lnTo>
                    <a:pt x="195634" y="134279"/>
                  </a:lnTo>
                  <a:lnTo>
                    <a:pt x="104970" y="134279"/>
                  </a:lnTo>
                  <a:lnTo>
                    <a:pt x="104970" y="128441"/>
                  </a:lnTo>
                  <a:lnTo>
                    <a:pt x="103023" y="128441"/>
                  </a:lnTo>
                  <a:lnTo>
                    <a:pt x="103023" y="126495"/>
                  </a:lnTo>
                  <a:lnTo>
                    <a:pt x="113462" y="126495"/>
                  </a:lnTo>
                  <a:lnTo>
                    <a:pt x="119565" y="121387"/>
                  </a:lnTo>
                  <a:lnTo>
                    <a:pt x="153834" y="99705"/>
                  </a:lnTo>
                  <a:lnTo>
                    <a:pt x="202275" y="75897"/>
                  </a:lnTo>
                  <a:lnTo>
                    <a:pt x="219789" y="66774"/>
                  </a:lnTo>
                  <a:lnTo>
                    <a:pt x="254821" y="35027"/>
                  </a:lnTo>
                  <a:lnTo>
                    <a:pt x="270388" y="7782"/>
                  </a:lnTo>
                  <a:lnTo>
                    <a:pt x="270388" y="1943"/>
                  </a:lnTo>
                  <a:lnTo>
                    <a:pt x="266495" y="0"/>
                  </a:lnTo>
                  <a:close/>
                </a:path>
                <a:path w="486409" h="574675">
                  <a:moveTo>
                    <a:pt x="116645" y="126495"/>
                  </a:moveTo>
                  <a:lnTo>
                    <a:pt x="113462" y="126495"/>
                  </a:lnTo>
                  <a:lnTo>
                    <a:pt x="111538" y="128107"/>
                  </a:lnTo>
                  <a:lnTo>
                    <a:pt x="104970" y="134279"/>
                  </a:lnTo>
                  <a:lnTo>
                    <a:pt x="195634" y="134279"/>
                  </a:lnTo>
                  <a:lnTo>
                    <a:pt x="185885" y="131421"/>
                  </a:lnTo>
                  <a:lnTo>
                    <a:pt x="166028" y="128441"/>
                  </a:lnTo>
                  <a:lnTo>
                    <a:pt x="142887" y="126921"/>
                  </a:lnTo>
                  <a:lnTo>
                    <a:pt x="116645" y="126495"/>
                  </a:lnTo>
                  <a:close/>
                </a:path>
                <a:path w="486409" h="574675">
                  <a:moveTo>
                    <a:pt x="149730" y="492363"/>
                  </a:moveTo>
                  <a:lnTo>
                    <a:pt x="139573" y="505074"/>
                  </a:lnTo>
                  <a:lnTo>
                    <a:pt x="129782" y="516690"/>
                  </a:lnTo>
                  <a:lnTo>
                    <a:pt x="120721" y="526847"/>
                  </a:lnTo>
                  <a:lnTo>
                    <a:pt x="112754" y="535179"/>
                  </a:lnTo>
                  <a:lnTo>
                    <a:pt x="112754" y="539070"/>
                  </a:lnTo>
                  <a:lnTo>
                    <a:pt x="114698" y="544910"/>
                  </a:lnTo>
                  <a:lnTo>
                    <a:pt x="120536" y="550745"/>
                  </a:lnTo>
                  <a:lnTo>
                    <a:pt x="126376" y="554640"/>
                  </a:lnTo>
                  <a:lnTo>
                    <a:pt x="138051" y="566315"/>
                  </a:lnTo>
                  <a:lnTo>
                    <a:pt x="145837" y="572154"/>
                  </a:lnTo>
                  <a:lnTo>
                    <a:pt x="153621" y="574102"/>
                  </a:lnTo>
                  <a:lnTo>
                    <a:pt x="161404" y="574102"/>
                  </a:lnTo>
                  <a:lnTo>
                    <a:pt x="190962" y="543996"/>
                  </a:lnTo>
                  <a:lnTo>
                    <a:pt x="198384" y="527391"/>
                  </a:lnTo>
                  <a:lnTo>
                    <a:pt x="184913" y="516476"/>
                  </a:lnTo>
                  <a:lnTo>
                    <a:pt x="173813" y="507202"/>
                  </a:lnTo>
                  <a:lnTo>
                    <a:pt x="165269" y="499753"/>
                  </a:lnTo>
                  <a:lnTo>
                    <a:pt x="159461" y="494311"/>
                  </a:lnTo>
                  <a:lnTo>
                    <a:pt x="149730" y="492363"/>
                  </a:lnTo>
                  <a:close/>
                </a:path>
                <a:path w="486409" h="574675">
                  <a:moveTo>
                    <a:pt x="232853" y="469010"/>
                  </a:moveTo>
                  <a:lnTo>
                    <a:pt x="155568" y="469010"/>
                  </a:lnTo>
                  <a:lnTo>
                    <a:pt x="161406" y="477068"/>
                  </a:lnTo>
                  <a:lnTo>
                    <a:pt x="196435" y="502094"/>
                  </a:lnTo>
                  <a:lnTo>
                    <a:pt x="202275" y="502094"/>
                  </a:lnTo>
                  <a:lnTo>
                    <a:pt x="214347" y="489688"/>
                  </a:lnTo>
                  <a:lnTo>
                    <a:pt x="224412" y="478741"/>
                  </a:lnTo>
                  <a:lnTo>
                    <a:pt x="232853" y="469010"/>
                  </a:lnTo>
                  <a:close/>
                </a:path>
                <a:path w="486409" h="574675">
                  <a:moveTo>
                    <a:pt x="122485" y="412573"/>
                  </a:moveTo>
                  <a:lnTo>
                    <a:pt x="114698" y="412573"/>
                  </a:lnTo>
                  <a:lnTo>
                    <a:pt x="77722" y="453440"/>
                  </a:lnTo>
                  <a:lnTo>
                    <a:pt x="73831" y="461228"/>
                  </a:lnTo>
                  <a:lnTo>
                    <a:pt x="83653" y="472143"/>
                  </a:lnTo>
                  <a:lnTo>
                    <a:pt x="92562" y="481417"/>
                  </a:lnTo>
                  <a:lnTo>
                    <a:pt x="100377" y="488868"/>
                  </a:lnTo>
                  <a:lnTo>
                    <a:pt x="106914" y="494311"/>
                  </a:lnTo>
                  <a:lnTo>
                    <a:pt x="108863" y="494311"/>
                  </a:lnTo>
                  <a:lnTo>
                    <a:pt x="110806" y="496256"/>
                  </a:lnTo>
                  <a:lnTo>
                    <a:pt x="112754" y="496256"/>
                  </a:lnTo>
                  <a:lnTo>
                    <a:pt x="116645" y="498203"/>
                  </a:lnTo>
                  <a:lnTo>
                    <a:pt x="118593" y="500147"/>
                  </a:lnTo>
                  <a:lnTo>
                    <a:pt x="124429" y="500147"/>
                  </a:lnTo>
                  <a:lnTo>
                    <a:pt x="126376" y="498203"/>
                  </a:lnTo>
                  <a:lnTo>
                    <a:pt x="130268" y="496256"/>
                  </a:lnTo>
                  <a:lnTo>
                    <a:pt x="139421" y="487894"/>
                  </a:lnTo>
                  <a:lnTo>
                    <a:pt x="146567" y="480445"/>
                  </a:lnTo>
                  <a:lnTo>
                    <a:pt x="151889" y="474089"/>
                  </a:lnTo>
                  <a:lnTo>
                    <a:pt x="155568" y="469010"/>
                  </a:lnTo>
                  <a:lnTo>
                    <a:pt x="232853" y="469010"/>
                  </a:lnTo>
                  <a:lnTo>
                    <a:pt x="239251" y="461228"/>
                  </a:lnTo>
                  <a:lnTo>
                    <a:pt x="241194" y="455388"/>
                  </a:lnTo>
                  <a:lnTo>
                    <a:pt x="241194" y="451496"/>
                  </a:lnTo>
                  <a:lnTo>
                    <a:pt x="239251" y="449549"/>
                  </a:lnTo>
                  <a:lnTo>
                    <a:pt x="233845" y="445658"/>
                  </a:lnTo>
                  <a:lnTo>
                    <a:pt x="161404" y="445658"/>
                  </a:lnTo>
                  <a:lnTo>
                    <a:pt x="162201" y="444747"/>
                  </a:lnTo>
                  <a:lnTo>
                    <a:pt x="150946" y="435836"/>
                  </a:lnTo>
                  <a:lnTo>
                    <a:pt x="122485" y="412573"/>
                  </a:lnTo>
                  <a:close/>
                </a:path>
                <a:path w="486409" h="574675">
                  <a:moveTo>
                    <a:pt x="198384" y="414521"/>
                  </a:moveTo>
                  <a:lnTo>
                    <a:pt x="188653" y="414521"/>
                  </a:lnTo>
                  <a:lnTo>
                    <a:pt x="162201" y="444747"/>
                  </a:lnTo>
                  <a:lnTo>
                    <a:pt x="163352" y="445658"/>
                  </a:lnTo>
                  <a:lnTo>
                    <a:pt x="233845" y="445658"/>
                  </a:lnTo>
                  <a:lnTo>
                    <a:pt x="230127" y="442981"/>
                  </a:lnTo>
                  <a:lnTo>
                    <a:pt x="220275" y="434954"/>
                  </a:lnTo>
                  <a:lnTo>
                    <a:pt x="209694" y="425467"/>
                  </a:lnTo>
                  <a:lnTo>
                    <a:pt x="198384" y="41452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094739" y="385355"/>
            <a:ext cx="883285" cy="672465"/>
          </a:xfrm>
          <a:custGeom>
            <a:avLst/>
            <a:gdLst/>
            <a:ahLst/>
            <a:cxnLst/>
            <a:rect l="l" t="t" r="r" b="b"/>
            <a:pathLst>
              <a:path w="883284" h="672465">
                <a:moveTo>
                  <a:pt x="316217" y="131051"/>
                </a:moveTo>
                <a:lnTo>
                  <a:pt x="307619" y="125704"/>
                </a:lnTo>
                <a:lnTo>
                  <a:pt x="298767" y="118237"/>
                </a:lnTo>
                <a:lnTo>
                  <a:pt x="289369" y="108623"/>
                </a:lnTo>
                <a:lnTo>
                  <a:pt x="279184" y="96862"/>
                </a:lnTo>
                <a:lnTo>
                  <a:pt x="270637" y="96862"/>
                </a:lnTo>
                <a:lnTo>
                  <a:pt x="233591" y="136740"/>
                </a:lnTo>
                <a:lnTo>
                  <a:pt x="233591" y="145288"/>
                </a:lnTo>
                <a:lnTo>
                  <a:pt x="269341" y="175031"/>
                </a:lnTo>
                <a:lnTo>
                  <a:pt x="276326" y="176631"/>
                </a:lnTo>
                <a:lnTo>
                  <a:pt x="287629" y="168173"/>
                </a:lnTo>
                <a:lnTo>
                  <a:pt x="296265" y="160248"/>
                </a:lnTo>
                <a:lnTo>
                  <a:pt x="302768" y="153390"/>
                </a:lnTo>
                <a:lnTo>
                  <a:pt x="307670" y="148145"/>
                </a:lnTo>
                <a:lnTo>
                  <a:pt x="313359" y="142443"/>
                </a:lnTo>
                <a:lnTo>
                  <a:pt x="316217" y="136740"/>
                </a:lnTo>
                <a:lnTo>
                  <a:pt x="316217" y="131051"/>
                </a:lnTo>
                <a:close/>
              </a:path>
              <a:path w="883284" h="672465">
                <a:moveTo>
                  <a:pt x="347548" y="207975"/>
                </a:moveTo>
                <a:lnTo>
                  <a:pt x="338683" y="199428"/>
                </a:lnTo>
                <a:lnTo>
                  <a:pt x="335356" y="196215"/>
                </a:lnTo>
                <a:lnTo>
                  <a:pt x="324764" y="186601"/>
                </a:lnTo>
                <a:lnTo>
                  <a:pt x="316306" y="179120"/>
                </a:lnTo>
                <a:lnTo>
                  <a:pt x="310515" y="173786"/>
                </a:lnTo>
                <a:lnTo>
                  <a:pt x="301967" y="170929"/>
                </a:lnTo>
                <a:lnTo>
                  <a:pt x="295516" y="175780"/>
                </a:lnTo>
                <a:lnTo>
                  <a:pt x="288785" y="181978"/>
                </a:lnTo>
                <a:lnTo>
                  <a:pt x="281533" y="189763"/>
                </a:lnTo>
                <a:lnTo>
                  <a:pt x="273481" y="199428"/>
                </a:lnTo>
                <a:lnTo>
                  <a:pt x="263372" y="189763"/>
                </a:lnTo>
                <a:lnTo>
                  <a:pt x="254254" y="181622"/>
                </a:lnTo>
                <a:lnTo>
                  <a:pt x="246240" y="174586"/>
                </a:lnTo>
                <a:lnTo>
                  <a:pt x="239395" y="168173"/>
                </a:lnTo>
                <a:lnTo>
                  <a:pt x="233591" y="165239"/>
                </a:lnTo>
                <a:lnTo>
                  <a:pt x="220103" y="177520"/>
                </a:lnTo>
                <a:lnTo>
                  <a:pt x="209029" y="188734"/>
                </a:lnTo>
                <a:lnTo>
                  <a:pt x="199542" y="198882"/>
                </a:lnTo>
                <a:lnTo>
                  <a:pt x="190868" y="207975"/>
                </a:lnTo>
                <a:lnTo>
                  <a:pt x="215252" y="239877"/>
                </a:lnTo>
                <a:lnTo>
                  <a:pt x="239293" y="250698"/>
                </a:lnTo>
                <a:lnTo>
                  <a:pt x="247751" y="242646"/>
                </a:lnTo>
                <a:lnTo>
                  <a:pt x="255676" y="235381"/>
                </a:lnTo>
                <a:lnTo>
                  <a:pt x="262534" y="228663"/>
                </a:lnTo>
                <a:lnTo>
                  <a:pt x="265226" y="225348"/>
                </a:lnTo>
                <a:lnTo>
                  <a:pt x="264934" y="225056"/>
                </a:lnTo>
                <a:lnTo>
                  <a:pt x="264934" y="222211"/>
                </a:lnTo>
                <a:lnTo>
                  <a:pt x="267779" y="222211"/>
                </a:lnTo>
                <a:lnTo>
                  <a:pt x="265226" y="225348"/>
                </a:lnTo>
                <a:lnTo>
                  <a:pt x="290576" y="250698"/>
                </a:lnTo>
                <a:lnTo>
                  <a:pt x="296278" y="253542"/>
                </a:lnTo>
                <a:lnTo>
                  <a:pt x="310515" y="253542"/>
                </a:lnTo>
                <a:lnTo>
                  <a:pt x="342633" y="222211"/>
                </a:lnTo>
                <a:lnTo>
                  <a:pt x="347548" y="216509"/>
                </a:lnTo>
                <a:lnTo>
                  <a:pt x="347548" y="207975"/>
                </a:lnTo>
                <a:close/>
              </a:path>
              <a:path w="883284" h="672465">
                <a:moveTo>
                  <a:pt x="467194" y="131051"/>
                </a:moveTo>
                <a:lnTo>
                  <a:pt x="461505" y="128206"/>
                </a:lnTo>
                <a:lnTo>
                  <a:pt x="452958" y="128206"/>
                </a:lnTo>
                <a:lnTo>
                  <a:pt x="441566" y="139598"/>
                </a:lnTo>
                <a:lnTo>
                  <a:pt x="438708" y="145288"/>
                </a:lnTo>
                <a:lnTo>
                  <a:pt x="435864" y="148145"/>
                </a:lnTo>
                <a:lnTo>
                  <a:pt x="433019" y="153835"/>
                </a:lnTo>
                <a:lnTo>
                  <a:pt x="430161" y="165239"/>
                </a:lnTo>
                <a:lnTo>
                  <a:pt x="426427" y="170484"/>
                </a:lnTo>
                <a:lnTo>
                  <a:pt x="423760" y="177342"/>
                </a:lnTo>
                <a:lnTo>
                  <a:pt x="422148" y="185267"/>
                </a:lnTo>
                <a:lnTo>
                  <a:pt x="421614" y="193725"/>
                </a:lnTo>
                <a:lnTo>
                  <a:pt x="421170" y="201828"/>
                </a:lnTo>
                <a:lnTo>
                  <a:pt x="419265" y="216509"/>
                </a:lnTo>
                <a:lnTo>
                  <a:pt x="419214" y="216954"/>
                </a:lnTo>
                <a:lnTo>
                  <a:pt x="418922" y="222211"/>
                </a:lnTo>
                <a:lnTo>
                  <a:pt x="418401" y="230759"/>
                </a:lnTo>
                <a:lnTo>
                  <a:pt x="418325" y="231965"/>
                </a:lnTo>
                <a:lnTo>
                  <a:pt x="417347" y="239661"/>
                </a:lnTo>
                <a:lnTo>
                  <a:pt x="416369" y="247891"/>
                </a:lnTo>
                <a:lnTo>
                  <a:pt x="393661" y="285292"/>
                </a:lnTo>
                <a:lnTo>
                  <a:pt x="386715" y="286664"/>
                </a:lnTo>
                <a:lnTo>
                  <a:pt x="380847" y="286448"/>
                </a:lnTo>
                <a:lnTo>
                  <a:pt x="376034" y="284886"/>
                </a:lnTo>
                <a:lnTo>
                  <a:pt x="376034" y="282041"/>
                </a:lnTo>
                <a:lnTo>
                  <a:pt x="373189" y="279184"/>
                </a:lnTo>
                <a:lnTo>
                  <a:pt x="373189" y="273494"/>
                </a:lnTo>
                <a:lnTo>
                  <a:pt x="367487" y="270637"/>
                </a:lnTo>
                <a:lnTo>
                  <a:pt x="361797" y="270637"/>
                </a:lnTo>
                <a:lnTo>
                  <a:pt x="353783" y="280212"/>
                </a:lnTo>
                <a:lnTo>
                  <a:pt x="346837" y="287375"/>
                </a:lnTo>
                <a:lnTo>
                  <a:pt x="340956" y="291871"/>
                </a:lnTo>
                <a:lnTo>
                  <a:pt x="336156" y="293433"/>
                </a:lnTo>
                <a:lnTo>
                  <a:pt x="336156" y="290576"/>
                </a:lnTo>
                <a:lnTo>
                  <a:pt x="333311" y="287731"/>
                </a:lnTo>
                <a:lnTo>
                  <a:pt x="333311" y="284886"/>
                </a:lnTo>
                <a:lnTo>
                  <a:pt x="327609" y="282041"/>
                </a:lnTo>
                <a:lnTo>
                  <a:pt x="321906" y="282041"/>
                </a:lnTo>
                <a:lnTo>
                  <a:pt x="316217" y="287731"/>
                </a:lnTo>
                <a:lnTo>
                  <a:pt x="304812" y="304825"/>
                </a:lnTo>
                <a:lnTo>
                  <a:pt x="299123" y="310527"/>
                </a:lnTo>
                <a:lnTo>
                  <a:pt x="290576" y="310527"/>
                </a:lnTo>
                <a:lnTo>
                  <a:pt x="282028" y="307670"/>
                </a:lnTo>
                <a:lnTo>
                  <a:pt x="282028" y="304825"/>
                </a:lnTo>
                <a:lnTo>
                  <a:pt x="279184" y="299123"/>
                </a:lnTo>
                <a:lnTo>
                  <a:pt x="276326" y="296278"/>
                </a:lnTo>
                <a:lnTo>
                  <a:pt x="267779" y="296278"/>
                </a:lnTo>
                <a:lnTo>
                  <a:pt x="259232" y="327621"/>
                </a:lnTo>
                <a:lnTo>
                  <a:pt x="257594" y="334606"/>
                </a:lnTo>
                <a:lnTo>
                  <a:pt x="256743" y="342925"/>
                </a:lnTo>
                <a:lnTo>
                  <a:pt x="256514" y="350050"/>
                </a:lnTo>
                <a:lnTo>
                  <a:pt x="256438" y="352856"/>
                </a:lnTo>
                <a:lnTo>
                  <a:pt x="256387" y="401688"/>
                </a:lnTo>
                <a:lnTo>
                  <a:pt x="248373" y="443395"/>
                </a:lnTo>
                <a:lnTo>
                  <a:pt x="232879" y="478967"/>
                </a:lnTo>
                <a:lnTo>
                  <a:pt x="179476" y="532726"/>
                </a:lnTo>
                <a:lnTo>
                  <a:pt x="127393" y="551561"/>
                </a:lnTo>
                <a:lnTo>
                  <a:pt x="108242" y="552678"/>
                </a:lnTo>
                <a:lnTo>
                  <a:pt x="97561" y="552145"/>
                </a:lnTo>
                <a:lnTo>
                  <a:pt x="52209" y="535089"/>
                </a:lnTo>
                <a:lnTo>
                  <a:pt x="34213" y="478967"/>
                </a:lnTo>
                <a:lnTo>
                  <a:pt x="34175" y="478612"/>
                </a:lnTo>
                <a:lnTo>
                  <a:pt x="35737" y="459511"/>
                </a:lnTo>
                <a:lnTo>
                  <a:pt x="40233" y="436943"/>
                </a:lnTo>
                <a:lnTo>
                  <a:pt x="47396" y="411708"/>
                </a:lnTo>
                <a:lnTo>
                  <a:pt x="56972" y="384594"/>
                </a:lnTo>
                <a:lnTo>
                  <a:pt x="59817" y="376047"/>
                </a:lnTo>
                <a:lnTo>
                  <a:pt x="19227" y="421538"/>
                </a:lnTo>
                <a:lnTo>
                  <a:pt x="2133" y="487959"/>
                </a:lnTo>
                <a:lnTo>
                  <a:pt x="0" y="518490"/>
                </a:lnTo>
                <a:lnTo>
                  <a:pt x="508" y="532726"/>
                </a:lnTo>
                <a:lnTo>
                  <a:pt x="8547" y="572617"/>
                </a:lnTo>
                <a:lnTo>
                  <a:pt x="34175" y="612495"/>
                </a:lnTo>
                <a:lnTo>
                  <a:pt x="76911" y="629589"/>
                </a:lnTo>
                <a:lnTo>
                  <a:pt x="91160" y="629589"/>
                </a:lnTo>
                <a:lnTo>
                  <a:pt x="148488" y="617131"/>
                </a:lnTo>
                <a:lnTo>
                  <a:pt x="199415" y="581164"/>
                </a:lnTo>
                <a:lnTo>
                  <a:pt x="228828" y="543902"/>
                </a:lnTo>
                <a:lnTo>
                  <a:pt x="252234" y="503897"/>
                </a:lnTo>
                <a:lnTo>
                  <a:pt x="269760" y="461175"/>
                </a:lnTo>
                <a:lnTo>
                  <a:pt x="281546" y="415709"/>
                </a:lnTo>
                <a:lnTo>
                  <a:pt x="287731" y="367499"/>
                </a:lnTo>
                <a:lnTo>
                  <a:pt x="287731" y="356108"/>
                </a:lnTo>
                <a:lnTo>
                  <a:pt x="297916" y="354545"/>
                </a:lnTo>
                <a:lnTo>
                  <a:pt x="300609" y="353263"/>
                </a:lnTo>
                <a:lnTo>
                  <a:pt x="307314" y="350050"/>
                </a:lnTo>
                <a:lnTo>
                  <a:pt x="316115" y="342925"/>
                </a:lnTo>
                <a:lnTo>
                  <a:pt x="324764" y="333311"/>
                </a:lnTo>
                <a:lnTo>
                  <a:pt x="336156" y="333311"/>
                </a:lnTo>
                <a:lnTo>
                  <a:pt x="341845" y="330466"/>
                </a:lnTo>
                <a:lnTo>
                  <a:pt x="347548" y="324777"/>
                </a:lnTo>
                <a:lnTo>
                  <a:pt x="353250" y="321919"/>
                </a:lnTo>
                <a:lnTo>
                  <a:pt x="356057" y="319112"/>
                </a:lnTo>
                <a:lnTo>
                  <a:pt x="361797" y="316230"/>
                </a:lnTo>
                <a:lnTo>
                  <a:pt x="364642" y="316230"/>
                </a:lnTo>
                <a:lnTo>
                  <a:pt x="370344" y="321919"/>
                </a:lnTo>
                <a:lnTo>
                  <a:pt x="378879" y="321919"/>
                </a:lnTo>
                <a:lnTo>
                  <a:pt x="415340" y="301485"/>
                </a:lnTo>
                <a:lnTo>
                  <a:pt x="423494" y="286664"/>
                </a:lnTo>
                <a:lnTo>
                  <a:pt x="424472" y="284886"/>
                </a:lnTo>
                <a:lnTo>
                  <a:pt x="436168" y="269303"/>
                </a:lnTo>
                <a:lnTo>
                  <a:pt x="445477" y="252120"/>
                </a:lnTo>
                <a:lnTo>
                  <a:pt x="452107" y="232803"/>
                </a:lnTo>
                <a:lnTo>
                  <a:pt x="455803" y="210820"/>
                </a:lnTo>
                <a:lnTo>
                  <a:pt x="461187" y="179971"/>
                </a:lnTo>
                <a:lnTo>
                  <a:pt x="464705" y="156337"/>
                </a:lnTo>
                <a:lnTo>
                  <a:pt x="466623" y="140716"/>
                </a:lnTo>
                <a:lnTo>
                  <a:pt x="467194" y="133896"/>
                </a:lnTo>
                <a:lnTo>
                  <a:pt x="467194" y="131051"/>
                </a:lnTo>
                <a:close/>
              </a:path>
              <a:path w="883284" h="672465">
                <a:moveTo>
                  <a:pt x="504228" y="8547"/>
                </a:moveTo>
                <a:lnTo>
                  <a:pt x="498538" y="5702"/>
                </a:lnTo>
                <a:lnTo>
                  <a:pt x="495681" y="2857"/>
                </a:lnTo>
                <a:lnTo>
                  <a:pt x="489991" y="2857"/>
                </a:lnTo>
                <a:lnTo>
                  <a:pt x="487146" y="0"/>
                </a:lnTo>
                <a:lnTo>
                  <a:pt x="484289" y="0"/>
                </a:lnTo>
                <a:lnTo>
                  <a:pt x="447255" y="19939"/>
                </a:lnTo>
                <a:lnTo>
                  <a:pt x="444538" y="24841"/>
                </a:lnTo>
                <a:lnTo>
                  <a:pt x="440486" y="31343"/>
                </a:lnTo>
                <a:lnTo>
                  <a:pt x="409867" y="65532"/>
                </a:lnTo>
                <a:lnTo>
                  <a:pt x="381736" y="71221"/>
                </a:lnTo>
                <a:lnTo>
                  <a:pt x="376301" y="78790"/>
                </a:lnTo>
                <a:lnTo>
                  <a:pt x="372478" y="84759"/>
                </a:lnTo>
                <a:lnTo>
                  <a:pt x="369722" y="89649"/>
                </a:lnTo>
                <a:lnTo>
                  <a:pt x="367487" y="94018"/>
                </a:lnTo>
                <a:lnTo>
                  <a:pt x="367487" y="96862"/>
                </a:lnTo>
                <a:lnTo>
                  <a:pt x="364642" y="99707"/>
                </a:lnTo>
                <a:lnTo>
                  <a:pt x="361797" y="105410"/>
                </a:lnTo>
                <a:lnTo>
                  <a:pt x="358940" y="108254"/>
                </a:lnTo>
                <a:lnTo>
                  <a:pt x="358940" y="119659"/>
                </a:lnTo>
                <a:lnTo>
                  <a:pt x="367398" y="122948"/>
                </a:lnTo>
                <a:lnTo>
                  <a:pt x="375323" y="124637"/>
                </a:lnTo>
                <a:lnTo>
                  <a:pt x="383159" y="125349"/>
                </a:lnTo>
                <a:lnTo>
                  <a:pt x="387426" y="125349"/>
                </a:lnTo>
                <a:lnTo>
                  <a:pt x="397179" y="120459"/>
                </a:lnTo>
                <a:lnTo>
                  <a:pt x="405587" y="113957"/>
                </a:lnTo>
                <a:lnTo>
                  <a:pt x="413385" y="105410"/>
                </a:lnTo>
                <a:lnTo>
                  <a:pt x="421614" y="94018"/>
                </a:lnTo>
                <a:lnTo>
                  <a:pt x="431723" y="80619"/>
                </a:lnTo>
                <a:lnTo>
                  <a:pt x="461505" y="54838"/>
                </a:lnTo>
                <a:lnTo>
                  <a:pt x="468985" y="55384"/>
                </a:lnTo>
                <a:lnTo>
                  <a:pt x="478599" y="56984"/>
                </a:lnTo>
                <a:lnTo>
                  <a:pt x="479818" y="54838"/>
                </a:lnTo>
                <a:lnTo>
                  <a:pt x="486613" y="43002"/>
                </a:lnTo>
                <a:lnTo>
                  <a:pt x="493547" y="30632"/>
                </a:lnTo>
                <a:lnTo>
                  <a:pt x="499427" y="19329"/>
                </a:lnTo>
                <a:lnTo>
                  <a:pt x="504228" y="8547"/>
                </a:lnTo>
                <a:close/>
              </a:path>
              <a:path w="883284" h="672465">
                <a:moveTo>
                  <a:pt x="515632" y="250698"/>
                </a:moveTo>
                <a:lnTo>
                  <a:pt x="512775" y="245008"/>
                </a:lnTo>
                <a:lnTo>
                  <a:pt x="507085" y="245008"/>
                </a:lnTo>
                <a:lnTo>
                  <a:pt x="498538" y="247853"/>
                </a:lnTo>
                <a:lnTo>
                  <a:pt x="479666" y="289521"/>
                </a:lnTo>
                <a:lnTo>
                  <a:pt x="472503" y="307543"/>
                </a:lnTo>
                <a:lnTo>
                  <a:pt x="467194" y="324777"/>
                </a:lnTo>
                <a:lnTo>
                  <a:pt x="467245" y="353656"/>
                </a:lnTo>
                <a:lnTo>
                  <a:pt x="467550" y="380682"/>
                </a:lnTo>
                <a:lnTo>
                  <a:pt x="468401" y="406095"/>
                </a:lnTo>
                <a:lnTo>
                  <a:pt x="470052" y="430174"/>
                </a:lnTo>
                <a:lnTo>
                  <a:pt x="467906" y="456971"/>
                </a:lnTo>
                <a:lnTo>
                  <a:pt x="465772" y="477888"/>
                </a:lnTo>
                <a:lnTo>
                  <a:pt x="463638" y="493471"/>
                </a:lnTo>
                <a:lnTo>
                  <a:pt x="461505" y="504240"/>
                </a:lnTo>
                <a:lnTo>
                  <a:pt x="461505" y="509943"/>
                </a:lnTo>
                <a:lnTo>
                  <a:pt x="464350" y="515645"/>
                </a:lnTo>
                <a:lnTo>
                  <a:pt x="467194" y="518490"/>
                </a:lnTo>
                <a:lnTo>
                  <a:pt x="470052" y="518490"/>
                </a:lnTo>
                <a:lnTo>
                  <a:pt x="470052" y="521335"/>
                </a:lnTo>
                <a:lnTo>
                  <a:pt x="478599" y="521335"/>
                </a:lnTo>
                <a:lnTo>
                  <a:pt x="481444" y="515645"/>
                </a:lnTo>
                <a:lnTo>
                  <a:pt x="487146" y="507098"/>
                </a:lnTo>
                <a:lnTo>
                  <a:pt x="501738" y="462940"/>
                </a:lnTo>
                <a:lnTo>
                  <a:pt x="509930" y="418782"/>
                </a:lnTo>
                <a:lnTo>
                  <a:pt x="509981" y="326504"/>
                </a:lnTo>
                <a:lnTo>
                  <a:pt x="510286" y="310172"/>
                </a:lnTo>
                <a:lnTo>
                  <a:pt x="511136" y="295440"/>
                </a:lnTo>
                <a:lnTo>
                  <a:pt x="512775" y="282041"/>
                </a:lnTo>
                <a:lnTo>
                  <a:pt x="513219" y="273532"/>
                </a:lnTo>
                <a:lnTo>
                  <a:pt x="515188" y="257606"/>
                </a:lnTo>
                <a:lnTo>
                  <a:pt x="515632" y="250698"/>
                </a:lnTo>
                <a:close/>
              </a:path>
              <a:path w="883284" h="672465">
                <a:moveTo>
                  <a:pt x="737831" y="618197"/>
                </a:moveTo>
                <a:lnTo>
                  <a:pt x="729678" y="612495"/>
                </a:lnTo>
                <a:lnTo>
                  <a:pt x="725601" y="609650"/>
                </a:lnTo>
                <a:lnTo>
                  <a:pt x="714692" y="601103"/>
                </a:lnTo>
                <a:lnTo>
                  <a:pt x="705383" y="592556"/>
                </a:lnTo>
                <a:lnTo>
                  <a:pt x="697953" y="584009"/>
                </a:lnTo>
                <a:lnTo>
                  <a:pt x="689406" y="584009"/>
                </a:lnTo>
                <a:lnTo>
                  <a:pt x="673379" y="603592"/>
                </a:lnTo>
                <a:lnTo>
                  <a:pt x="668172" y="609257"/>
                </a:lnTo>
                <a:lnTo>
                  <a:pt x="663765" y="612495"/>
                </a:lnTo>
                <a:lnTo>
                  <a:pt x="656818" y="607199"/>
                </a:lnTo>
                <a:lnTo>
                  <a:pt x="648804" y="600036"/>
                </a:lnTo>
                <a:lnTo>
                  <a:pt x="639724" y="591273"/>
                </a:lnTo>
                <a:lnTo>
                  <a:pt x="629577" y="581164"/>
                </a:lnTo>
                <a:lnTo>
                  <a:pt x="621030" y="581164"/>
                </a:lnTo>
                <a:lnTo>
                  <a:pt x="583996" y="621042"/>
                </a:lnTo>
                <a:lnTo>
                  <a:pt x="581152" y="626745"/>
                </a:lnTo>
                <a:lnTo>
                  <a:pt x="586854" y="638136"/>
                </a:lnTo>
                <a:lnTo>
                  <a:pt x="592543" y="643839"/>
                </a:lnTo>
                <a:lnTo>
                  <a:pt x="603948" y="649528"/>
                </a:lnTo>
                <a:lnTo>
                  <a:pt x="615340" y="660933"/>
                </a:lnTo>
                <a:lnTo>
                  <a:pt x="621030" y="663778"/>
                </a:lnTo>
                <a:lnTo>
                  <a:pt x="629577" y="663778"/>
                </a:lnTo>
                <a:lnTo>
                  <a:pt x="639241" y="655370"/>
                </a:lnTo>
                <a:lnTo>
                  <a:pt x="653211" y="641743"/>
                </a:lnTo>
                <a:lnTo>
                  <a:pt x="656386" y="639394"/>
                </a:lnTo>
                <a:lnTo>
                  <a:pt x="655218" y="638136"/>
                </a:lnTo>
                <a:lnTo>
                  <a:pt x="658063" y="638136"/>
                </a:lnTo>
                <a:lnTo>
                  <a:pt x="656386" y="639394"/>
                </a:lnTo>
                <a:lnTo>
                  <a:pt x="661136" y="644512"/>
                </a:lnTo>
                <a:lnTo>
                  <a:pt x="666254" y="650608"/>
                </a:lnTo>
                <a:lnTo>
                  <a:pt x="670839" y="656170"/>
                </a:lnTo>
                <a:lnTo>
                  <a:pt x="675157" y="660933"/>
                </a:lnTo>
                <a:lnTo>
                  <a:pt x="683171" y="664629"/>
                </a:lnTo>
                <a:lnTo>
                  <a:pt x="690118" y="666978"/>
                </a:lnTo>
                <a:lnTo>
                  <a:pt x="695998" y="667740"/>
                </a:lnTo>
                <a:lnTo>
                  <a:pt x="700798" y="666623"/>
                </a:lnTo>
                <a:lnTo>
                  <a:pt x="712558" y="656475"/>
                </a:lnTo>
                <a:lnTo>
                  <a:pt x="722172" y="647395"/>
                </a:lnTo>
                <a:lnTo>
                  <a:pt x="729640" y="639394"/>
                </a:lnTo>
                <a:lnTo>
                  <a:pt x="730605" y="638136"/>
                </a:lnTo>
                <a:lnTo>
                  <a:pt x="734987" y="632447"/>
                </a:lnTo>
                <a:lnTo>
                  <a:pt x="737831" y="626745"/>
                </a:lnTo>
                <a:lnTo>
                  <a:pt x="737831" y="618197"/>
                </a:lnTo>
                <a:close/>
              </a:path>
              <a:path w="883284" h="672465">
                <a:moveTo>
                  <a:pt x="843241" y="629589"/>
                </a:moveTo>
                <a:lnTo>
                  <a:pt x="833056" y="621042"/>
                </a:lnTo>
                <a:lnTo>
                  <a:pt x="823658" y="612495"/>
                </a:lnTo>
                <a:lnTo>
                  <a:pt x="814793" y="603948"/>
                </a:lnTo>
                <a:lnTo>
                  <a:pt x="806208" y="595414"/>
                </a:lnTo>
                <a:lnTo>
                  <a:pt x="800506" y="592556"/>
                </a:lnTo>
                <a:lnTo>
                  <a:pt x="789876" y="602792"/>
                </a:lnTo>
                <a:lnTo>
                  <a:pt x="779500" y="612495"/>
                </a:lnTo>
                <a:lnTo>
                  <a:pt x="769658" y="622198"/>
                </a:lnTo>
                <a:lnTo>
                  <a:pt x="760628" y="632447"/>
                </a:lnTo>
                <a:lnTo>
                  <a:pt x="760628" y="638136"/>
                </a:lnTo>
                <a:lnTo>
                  <a:pt x="791959" y="669480"/>
                </a:lnTo>
                <a:lnTo>
                  <a:pt x="797661" y="672325"/>
                </a:lnTo>
                <a:lnTo>
                  <a:pt x="803363" y="672325"/>
                </a:lnTo>
                <a:lnTo>
                  <a:pt x="831850" y="646684"/>
                </a:lnTo>
                <a:lnTo>
                  <a:pt x="837552" y="643839"/>
                </a:lnTo>
                <a:lnTo>
                  <a:pt x="840397" y="638136"/>
                </a:lnTo>
                <a:lnTo>
                  <a:pt x="843241" y="635292"/>
                </a:lnTo>
                <a:lnTo>
                  <a:pt x="843241" y="629589"/>
                </a:lnTo>
                <a:close/>
              </a:path>
              <a:path w="883284" h="672465">
                <a:moveTo>
                  <a:pt x="866038" y="376047"/>
                </a:moveTo>
                <a:lnTo>
                  <a:pt x="860336" y="373202"/>
                </a:lnTo>
                <a:lnTo>
                  <a:pt x="851789" y="373202"/>
                </a:lnTo>
                <a:lnTo>
                  <a:pt x="843241" y="381749"/>
                </a:lnTo>
                <a:lnTo>
                  <a:pt x="840397" y="390296"/>
                </a:lnTo>
                <a:lnTo>
                  <a:pt x="834694" y="395986"/>
                </a:lnTo>
                <a:lnTo>
                  <a:pt x="831850" y="401688"/>
                </a:lnTo>
                <a:lnTo>
                  <a:pt x="823302" y="410235"/>
                </a:lnTo>
                <a:lnTo>
                  <a:pt x="814755" y="410235"/>
                </a:lnTo>
                <a:lnTo>
                  <a:pt x="809053" y="407390"/>
                </a:lnTo>
                <a:lnTo>
                  <a:pt x="806208" y="404533"/>
                </a:lnTo>
                <a:lnTo>
                  <a:pt x="797661" y="404533"/>
                </a:lnTo>
                <a:lnTo>
                  <a:pt x="755815" y="437476"/>
                </a:lnTo>
                <a:lnTo>
                  <a:pt x="741400" y="450824"/>
                </a:lnTo>
                <a:lnTo>
                  <a:pt x="725906" y="458838"/>
                </a:lnTo>
                <a:lnTo>
                  <a:pt x="709345" y="461518"/>
                </a:lnTo>
                <a:lnTo>
                  <a:pt x="698804" y="461645"/>
                </a:lnTo>
                <a:lnTo>
                  <a:pt x="689051" y="458304"/>
                </a:lnTo>
                <a:lnTo>
                  <a:pt x="680897" y="452297"/>
                </a:lnTo>
                <a:lnTo>
                  <a:pt x="675157" y="444423"/>
                </a:lnTo>
                <a:lnTo>
                  <a:pt x="672312" y="438721"/>
                </a:lnTo>
                <a:lnTo>
                  <a:pt x="669467" y="430174"/>
                </a:lnTo>
                <a:lnTo>
                  <a:pt x="669467" y="421627"/>
                </a:lnTo>
                <a:lnTo>
                  <a:pt x="669950" y="415264"/>
                </a:lnTo>
                <a:lnTo>
                  <a:pt x="669950" y="415124"/>
                </a:lnTo>
                <a:lnTo>
                  <a:pt x="671245" y="408101"/>
                </a:lnTo>
                <a:lnTo>
                  <a:pt x="673074" y="399999"/>
                </a:lnTo>
                <a:lnTo>
                  <a:pt x="675157" y="390296"/>
                </a:lnTo>
                <a:lnTo>
                  <a:pt x="675157" y="384594"/>
                </a:lnTo>
                <a:lnTo>
                  <a:pt x="680859" y="367499"/>
                </a:lnTo>
                <a:lnTo>
                  <a:pt x="680859" y="347560"/>
                </a:lnTo>
                <a:lnTo>
                  <a:pt x="678014" y="344716"/>
                </a:lnTo>
                <a:lnTo>
                  <a:pt x="666610" y="344716"/>
                </a:lnTo>
                <a:lnTo>
                  <a:pt x="663765" y="347560"/>
                </a:lnTo>
                <a:lnTo>
                  <a:pt x="660920" y="347560"/>
                </a:lnTo>
                <a:lnTo>
                  <a:pt x="651217" y="373684"/>
                </a:lnTo>
                <a:lnTo>
                  <a:pt x="643115" y="396341"/>
                </a:lnTo>
                <a:lnTo>
                  <a:pt x="636130" y="415124"/>
                </a:lnTo>
                <a:lnTo>
                  <a:pt x="629577" y="430174"/>
                </a:lnTo>
                <a:lnTo>
                  <a:pt x="623125" y="447319"/>
                </a:lnTo>
                <a:lnTo>
                  <a:pt x="612127" y="464718"/>
                </a:lnTo>
                <a:lnTo>
                  <a:pt x="575449" y="501396"/>
                </a:lnTo>
                <a:lnTo>
                  <a:pt x="538416" y="524179"/>
                </a:lnTo>
                <a:lnTo>
                  <a:pt x="526618" y="530593"/>
                </a:lnTo>
                <a:lnTo>
                  <a:pt x="516699" y="537006"/>
                </a:lnTo>
                <a:lnTo>
                  <a:pt x="508368" y="543420"/>
                </a:lnTo>
                <a:lnTo>
                  <a:pt x="501383" y="549821"/>
                </a:lnTo>
                <a:lnTo>
                  <a:pt x="498538" y="555523"/>
                </a:lnTo>
                <a:lnTo>
                  <a:pt x="501383" y="561213"/>
                </a:lnTo>
                <a:lnTo>
                  <a:pt x="507085" y="564070"/>
                </a:lnTo>
                <a:lnTo>
                  <a:pt x="532765" y="559396"/>
                </a:lnTo>
                <a:lnTo>
                  <a:pt x="554443" y="554456"/>
                </a:lnTo>
                <a:lnTo>
                  <a:pt x="572389" y="550049"/>
                </a:lnTo>
                <a:lnTo>
                  <a:pt x="586854" y="546976"/>
                </a:lnTo>
                <a:lnTo>
                  <a:pt x="598246" y="541274"/>
                </a:lnTo>
                <a:lnTo>
                  <a:pt x="606793" y="541274"/>
                </a:lnTo>
                <a:lnTo>
                  <a:pt x="612482" y="538429"/>
                </a:lnTo>
                <a:lnTo>
                  <a:pt x="621030" y="529882"/>
                </a:lnTo>
                <a:lnTo>
                  <a:pt x="630694" y="508431"/>
                </a:lnTo>
                <a:lnTo>
                  <a:pt x="638429" y="490842"/>
                </a:lnTo>
                <a:lnTo>
                  <a:pt x="640638" y="485673"/>
                </a:lnTo>
                <a:lnTo>
                  <a:pt x="639902" y="477139"/>
                </a:lnTo>
                <a:lnTo>
                  <a:pt x="640943" y="464718"/>
                </a:lnTo>
                <a:lnTo>
                  <a:pt x="640981" y="464362"/>
                </a:lnTo>
                <a:lnTo>
                  <a:pt x="649516" y="464362"/>
                </a:lnTo>
                <a:lnTo>
                  <a:pt x="644385" y="476872"/>
                </a:lnTo>
                <a:lnTo>
                  <a:pt x="640638" y="485673"/>
                </a:lnTo>
                <a:lnTo>
                  <a:pt x="640981" y="489648"/>
                </a:lnTo>
                <a:lnTo>
                  <a:pt x="663765" y="532028"/>
                </a:lnTo>
                <a:lnTo>
                  <a:pt x="686562" y="538429"/>
                </a:lnTo>
                <a:lnTo>
                  <a:pt x="706856" y="535762"/>
                </a:lnTo>
                <a:lnTo>
                  <a:pt x="741045" y="514388"/>
                </a:lnTo>
                <a:lnTo>
                  <a:pt x="759917" y="484657"/>
                </a:lnTo>
                <a:lnTo>
                  <a:pt x="763739" y="476872"/>
                </a:lnTo>
                <a:lnTo>
                  <a:pt x="769175" y="467207"/>
                </a:lnTo>
                <a:lnTo>
                  <a:pt x="770001" y="464718"/>
                </a:lnTo>
                <a:lnTo>
                  <a:pt x="770128" y="464362"/>
                </a:lnTo>
                <a:lnTo>
                  <a:pt x="771029" y="461645"/>
                </a:lnTo>
                <a:lnTo>
                  <a:pt x="771956" y="458838"/>
                </a:lnTo>
                <a:lnTo>
                  <a:pt x="772020" y="458660"/>
                </a:lnTo>
                <a:lnTo>
                  <a:pt x="777722" y="450113"/>
                </a:lnTo>
                <a:lnTo>
                  <a:pt x="783412" y="444423"/>
                </a:lnTo>
                <a:lnTo>
                  <a:pt x="786269" y="444423"/>
                </a:lnTo>
                <a:lnTo>
                  <a:pt x="789165" y="447319"/>
                </a:lnTo>
                <a:lnTo>
                  <a:pt x="792010" y="447319"/>
                </a:lnTo>
                <a:lnTo>
                  <a:pt x="794816" y="450113"/>
                </a:lnTo>
                <a:lnTo>
                  <a:pt x="800506" y="450113"/>
                </a:lnTo>
                <a:lnTo>
                  <a:pt x="803363" y="452970"/>
                </a:lnTo>
                <a:lnTo>
                  <a:pt x="809053" y="452970"/>
                </a:lnTo>
                <a:lnTo>
                  <a:pt x="817562" y="451459"/>
                </a:lnTo>
                <a:lnTo>
                  <a:pt x="844715" y="426567"/>
                </a:lnTo>
                <a:lnTo>
                  <a:pt x="849299" y="419849"/>
                </a:lnTo>
                <a:lnTo>
                  <a:pt x="854417" y="412597"/>
                </a:lnTo>
                <a:lnTo>
                  <a:pt x="856145" y="410235"/>
                </a:lnTo>
                <a:lnTo>
                  <a:pt x="860336" y="404533"/>
                </a:lnTo>
                <a:lnTo>
                  <a:pt x="863180" y="401688"/>
                </a:lnTo>
                <a:lnTo>
                  <a:pt x="863180" y="395986"/>
                </a:lnTo>
                <a:lnTo>
                  <a:pt x="866038" y="393141"/>
                </a:lnTo>
                <a:lnTo>
                  <a:pt x="866038" y="376047"/>
                </a:lnTo>
                <a:close/>
              </a:path>
              <a:path w="883284" h="672465">
                <a:moveTo>
                  <a:pt x="883132" y="555523"/>
                </a:moveTo>
                <a:lnTo>
                  <a:pt x="873290" y="546976"/>
                </a:lnTo>
                <a:lnTo>
                  <a:pt x="870927" y="544931"/>
                </a:lnTo>
                <a:lnTo>
                  <a:pt x="860336" y="534873"/>
                </a:lnTo>
                <a:lnTo>
                  <a:pt x="851877" y="525881"/>
                </a:lnTo>
                <a:lnTo>
                  <a:pt x="846099" y="518490"/>
                </a:lnTo>
                <a:lnTo>
                  <a:pt x="834694" y="518490"/>
                </a:lnTo>
                <a:lnTo>
                  <a:pt x="810234" y="545680"/>
                </a:lnTo>
                <a:lnTo>
                  <a:pt x="811911" y="546976"/>
                </a:lnTo>
                <a:lnTo>
                  <a:pt x="809053" y="546976"/>
                </a:lnTo>
                <a:lnTo>
                  <a:pt x="810234" y="545680"/>
                </a:lnTo>
                <a:lnTo>
                  <a:pt x="804570" y="541274"/>
                </a:lnTo>
                <a:lnTo>
                  <a:pt x="795528" y="533095"/>
                </a:lnTo>
                <a:lnTo>
                  <a:pt x="785469" y="523341"/>
                </a:lnTo>
                <a:lnTo>
                  <a:pt x="774865" y="512787"/>
                </a:lnTo>
                <a:lnTo>
                  <a:pt x="766330" y="512787"/>
                </a:lnTo>
                <a:lnTo>
                  <a:pt x="726440" y="555523"/>
                </a:lnTo>
                <a:lnTo>
                  <a:pt x="726440" y="561213"/>
                </a:lnTo>
                <a:lnTo>
                  <a:pt x="732853" y="569239"/>
                </a:lnTo>
                <a:lnTo>
                  <a:pt x="739267" y="576173"/>
                </a:lnTo>
                <a:lnTo>
                  <a:pt x="745667" y="582053"/>
                </a:lnTo>
                <a:lnTo>
                  <a:pt x="763473" y="595414"/>
                </a:lnTo>
                <a:lnTo>
                  <a:pt x="774865" y="595414"/>
                </a:lnTo>
                <a:lnTo>
                  <a:pt x="800506" y="569760"/>
                </a:lnTo>
                <a:lnTo>
                  <a:pt x="806869" y="577773"/>
                </a:lnTo>
                <a:lnTo>
                  <a:pt x="812977" y="584720"/>
                </a:lnTo>
                <a:lnTo>
                  <a:pt x="818540" y="590600"/>
                </a:lnTo>
                <a:lnTo>
                  <a:pt x="826147" y="598258"/>
                </a:lnTo>
                <a:lnTo>
                  <a:pt x="829005" y="598258"/>
                </a:lnTo>
                <a:lnTo>
                  <a:pt x="831850" y="601103"/>
                </a:lnTo>
                <a:lnTo>
                  <a:pt x="837552" y="603948"/>
                </a:lnTo>
                <a:lnTo>
                  <a:pt x="846099" y="603948"/>
                </a:lnTo>
                <a:lnTo>
                  <a:pt x="876134" y="572706"/>
                </a:lnTo>
                <a:lnTo>
                  <a:pt x="883132" y="564070"/>
                </a:lnTo>
                <a:lnTo>
                  <a:pt x="883132" y="55552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7148934" y="473670"/>
            <a:ext cx="894715" cy="476250"/>
            <a:chOff x="7148934" y="473670"/>
            <a:chExt cx="894715" cy="476250"/>
          </a:xfrm>
        </p:grpSpPr>
        <p:sp>
          <p:nvSpPr>
            <p:cNvPr id="13" name="object 13"/>
            <p:cNvSpPr/>
            <p:nvPr/>
          </p:nvSpPr>
          <p:spPr>
            <a:xfrm>
              <a:off x="7428116" y="473671"/>
              <a:ext cx="615950" cy="476250"/>
            </a:xfrm>
            <a:custGeom>
              <a:avLst/>
              <a:gdLst/>
              <a:ahLst/>
              <a:cxnLst/>
              <a:rect l="l" t="t" r="r" b="b"/>
              <a:pathLst>
                <a:path w="615950" h="476250">
                  <a:moveTo>
                    <a:pt x="9055" y="472389"/>
                  </a:moveTo>
                  <a:lnTo>
                    <a:pt x="5689" y="472897"/>
                  </a:lnTo>
                  <a:lnTo>
                    <a:pt x="8547" y="472897"/>
                  </a:lnTo>
                  <a:lnTo>
                    <a:pt x="9055" y="472389"/>
                  </a:lnTo>
                  <a:close/>
                </a:path>
                <a:path w="615950" h="476250">
                  <a:moveTo>
                    <a:pt x="168071" y="39890"/>
                  </a:moveTo>
                  <a:lnTo>
                    <a:pt x="162382" y="34188"/>
                  </a:lnTo>
                  <a:lnTo>
                    <a:pt x="153746" y="28841"/>
                  </a:lnTo>
                  <a:lnTo>
                    <a:pt x="144576" y="21374"/>
                  </a:lnTo>
                  <a:lnTo>
                    <a:pt x="134327" y="11760"/>
                  </a:lnTo>
                  <a:lnTo>
                    <a:pt x="122491" y="0"/>
                  </a:lnTo>
                  <a:lnTo>
                    <a:pt x="113944" y="0"/>
                  </a:lnTo>
                  <a:lnTo>
                    <a:pt x="100063" y="13931"/>
                  </a:lnTo>
                  <a:lnTo>
                    <a:pt x="88303" y="25996"/>
                  </a:lnTo>
                  <a:lnTo>
                    <a:pt x="78689" y="36461"/>
                  </a:lnTo>
                  <a:lnTo>
                    <a:pt x="71208" y="45580"/>
                  </a:lnTo>
                  <a:lnTo>
                    <a:pt x="71208" y="54127"/>
                  </a:lnTo>
                  <a:lnTo>
                    <a:pt x="80924" y="62141"/>
                  </a:lnTo>
                  <a:lnTo>
                    <a:pt x="89014" y="69088"/>
                  </a:lnTo>
                  <a:lnTo>
                    <a:pt x="122186" y="89382"/>
                  </a:lnTo>
                  <a:lnTo>
                    <a:pt x="125349" y="88315"/>
                  </a:lnTo>
                  <a:lnTo>
                    <a:pt x="138785" y="75539"/>
                  </a:lnTo>
                  <a:lnTo>
                    <a:pt x="149555" y="63030"/>
                  </a:lnTo>
                  <a:lnTo>
                    <a:pt x="158191" y="51054"/>
                  </a:lnTo>
                  <a:lnTo>
                    <a:pt x="165227" y="39890"/>
                  </a:lnTo>
                  <a:lnTo>
                    <a:pt x="168071" y="39890"/>
                  </a:lnTo>
                  <a:close/>
                </a:path>
                <a:path w="615950" h="476250">
                  <a:moveTo>
                    <a:pt x="207962" y="216509"/>
                  </a:moveTo>
                  <a:lnTo>
                    <a:pt x="201549" y="175209"/>
                  </a:lnTo>
                  <a:lnTo>
                    <a:pt x="175463" y="138709"/>
                  </a:lnTo>
                  <a:lnTo>
                    <a:pt x="153835" y="133896"/>
                  </a:lnTo>
                  <a:lnTo>
                    <a:pt x="147916" y="137007"/>
                  </a:lnTo>
                  <a:lnTo>
                    <a:pt x="142786" y="141732"/>
                  </a:lnTo>
                  <a:lnTo>
                    <a:pt x="138201" y="147523"/>
                  </a:lnTo>
                  <a:lnTo>
                    <a:pt x="133896" y="153835"/>
                  </a:lnTo>
                  <a:lnTo>
                    <a:pt x="133896" y="156692"/>
                  </a:lnTo>
                  <a:lnTo>
                    <a:pt x="131038" y="165227"/>
                  </a:lnTo>
                  <a:lnTo>
                    <a:pt x="128193" y="176631"/>
                  </a:lnTo>
                  <a:lnTo>
                    <a:pt x="128193" y="185178"/>
                  </a:lnTo>
                  <a:lnTo>
                    <a:pt x="122491" y="193725"/>
                  </a:lnTo>
                  <a:lnTo>
                    <a:pt x="119646" y="202260"/>
                  </a:lnTo>
                  <a:lnTo>
                    <a:pt x="119646" y="222211"/>
                  </a:lnTo>
                  <a:lnTo>
                    <a:pt x="156679" y="244995"/>
                  </a:lnTo>
                  <a:lnTo>
                    <a:pt x="170929" y="244995"/>
                  </a:lnTo>
                  <a:lnTo>
                    <a:pt x="170929" y="247853"/>
                  </a:lnTo>
                  <a:lnTo>
                    <a:pt x="168249" y="262851"/>
                  </a:lnTo>
                  <a:lnTo>
                    <a:pt x="160235" y="278117"/>
                  </a:lnTo>
                  <a:lnTo>
                    <a:pt x="146888" y="293916"/>
                  </a:lnTo>
                  <a:lnTo>
                    <a:pt x="130721" y="308279"/>
                  </a:lnTo>
                  <a:lnTo>
                    <a:pt x="131038" y="310527"/>
                  </a:lnTo>
                  <a:lnTo>
                    <a:pt x="128193" y="310527"/>
                  </a:lnTo>
                  <a:lnTo>
                    <a:pt x="130721" y="308279"/>
                  </a:lnTo>
                  <a:lnTo>
                    <a:pt x="129032" y="296595"/>
                  </a:lnTo>
                  <a:lnTo>
                    <a:pt x="123558" y="284530"/>
                  </a:lnTo>
                  <a:lnTo>
                    <a:pt x="115417" y="274066"/>
                  </a:lnTo>
                  <a:lnTo>
                    <a:pt x="105397" y="264947"/>
                  </a:lnTo>
                  <a:lnTo>
                    <a:pt x="88303" y="264947"/>
                  </a:lnTo>
                  <a:lnTo>
                    <a:pt x="76911" y="270637"/>
                  </a:lnTo>
                  <a:lnTo>
                    <a:pt x="71208" y="276339"/>
                  </a:lnTo>
                  <a:lnTo>
                    <a:pt x="68491" y="284530"/>
                  </a:lnTo>
                  <a:lnTo>
                    <a:pt x="68364" y="284886"/>
                  </a:lnTo>
                  <a:lnTo>
                    <a:pt x="62674" y="296278"/>
                  </a:lnTo>
                  <a:lnTo>
                    <a:pt x="59817" y="304825"/>
                  </a:lnTo>
                  <a:lnTo>
                    <a:pt x="56972" y="310527"/>
                  </a:lnTo>
                  <a:lnTo>
                    <a:pt x="54127" y="321919"/>
                  </a:lnTo>
                  <a:lnTo>
                    <a:pt x="48425" y="330466"/>
                  </a:lnTo>
                  <a:lnTo>
                    <a:pt x="45580" y="339013"/>
                  </a:lnTo>
                  <a:lnTo>
                    <a:pt x="45580" y="353250"/>
                  </a:lnTo>
                  <a:lnTo>
                    <a:pt x="48425" y="358952"/>
                  </a:lnTo>
                  <a:lnTo>
                    <a:pt x="82969" y="375462"/>
                  </a:lnTo>
                  <a:lnTo>
                    <a:pt x="96850" y="376047"/>
                  </a:lnTo>
                  <a:lnTo>
                    <a:pt x="96850" y="384594"/>
                  </a:lnTo>
                  <a:lnTo>
                    <a:pt x="60223" y="421271"/>
                  </a:lnTo>
                  <a:lnTo>
                    <a:pt x="22923" y="442633"/>
                  </a:lnTo>
                  <a:lnTo>
                    <a:pt x="8547" y="450113"/>
                  </a:lnTo>
                  <a:lnTo>
                    <a:pt x="8547" y="452958"/>
                  </a:lnTo>
                  <a:lnTo>
                    <a:pt x="5689" y="452958"/>
                  </a:lnTo>
                  <a:lnTo>
                    <a:pt x="0" y="458660"/>
                  </a:lnTo>
                  <a:lnTo>
                    <a:pt x="2844" y="464362"/>
                  </a:lnTo>
                  <a:lnTo>
                    <a:pt x="11391" y="470052"/>
                  </a:lnTo>
                  <a:lnTo>
                    <a:pt x="9055" y="472389"/>
                  </a:lnTo>
                  <a:lnTo>
                    <a:pt x="19583" y="470763"/>
                  </a:lnTo>
                  <a:lnTo>
                    <a:pt x="31330" y="468630"/>
                  </a:lnTo>
                  <a:lnTo>
                    <a:pt x="40944" y="466496"/>
                  </a:lnTo>
                  <a:lnTo>
                    <a:pt x="48425" y="464362"/>
                  </a:lnTo>
                  <a:lnTo>
                    <a:pt x="54127" y="464362"/>
                  </a:lnTo>
                  <a:lnTo>
                    <a:pt x="94399" y="451497"/>
                  </a:lnTo>
                  <a:lnTo>
                    <a:pt x="117729" y="410413"/>
                  </a:lnTo>
                  <a:lnTo>
                    <a:pt x="122491" y="395986"/>
                  </a:lnTo>
                  <a:lnTo>
                    <a:pt x="126238" y="385876"/>
                  </a:lnTo>
                  <a:lnTo>
                    <a:pt x="128905" y="377113"/>
                  </a:lnTo>
                  <a:lnTo>
                    <a:pt x="130479" y="370039"/>
                  </a:lnTo>
                  <a:lnTo>
                    <a:pt x="131038" y="364655"/>
                  </a:lnTo>
                  <a:lnTo>
                    <a:pt x="148043" y="349300"/>
                  </a:lnTo>
                  <a:lnTo>
                    <a:pt x="164515" y="329399"/>
                  </a:lnTo>
                  <a:lnTo>
                    <a:pt x="176809" y="310527"/>
                  </a:lnTo>
                  <a:lnTo>
                    <a:pt x="179920" y="305765"/>
                  </a:lnTo>
                  <a:lnTo>
                    <a:pt x="193713" y="279184"/>
                  </a:lnTo>
                  <a:lnTo>
                    <a:pt x="199542" y="263791"/>
                  </a:lnTo>
                  <a:lnTo>
                    <a:pt x="204038" y="247853"/>
                  </a:lnTo>
                  <a:lnTo>
                    <a:pt x="206933" y="231914"/>
                  </a:lnTo>
                  <a:lnTo>
                    <a:pt x="207962" y="216509"/>
                  </a:lnTo>
                  <a:close/>
                </a:path>
                <a:path w="615950" h="476250">
                  <a:moveTo>
                    <a:pt x="615340" y="401688"/>
                  </a:moveTo>
                  <a:lnTo>
                    <a:pt x="612495" y="398830"/>
                  </a:lnTo>
                  <a:lnTo>
                    <a:pt x="606793" y="395986"/>
                  </a:lnTo>
                  <a:lnTo>
                    <a:pt x="538416" y="401688"/>
                  </a:lnTo>
                  <a:lnTo>
                    <a:pt x="441566" y="404533"/>
                  </a:lnTo>
                  <a:lnTo>
                    <a:pt x="333311" y="404533"/>
                  </a:lnTo>
                  <a:lnTo>
                    <a:pt x="318706" y="404177"/>
                  </a:lnTo>
                  <a:lnTo>
                    <a:pt x="300850" y="403326"/>
                  </a:lnTo>
                  <a:lnTo>
                    <a:pt x="276326" y="401688"/>
                  </a:lnTo>
                  <a:lnTo>
                    <a:pt x="260299" y="401154"/>
                  </a:lnTo>
                  <a:lnTo>
                    <a:pt x="246418" y="399554"/>
                  </a:lnTo>
                  <a:lnTo>
                    <a:pt x="234670" y="396875"/>
                  </a:lnTo>
                  <a:lnTo>
                    <a:pt x="225044" y="393141"/>
                  </a:lnTo>
                  <a:lnTo>
                    <a:pt x="219354" y="390296"/>
                  </a:lnTo>
                  <a:lnTo>
                    <a:pt x="216509" y="390296"/>
                  </a:lnTo>
                  <a:lnTo>
                    <a:pt x="216509" y="387438"/>
                  </a:lnTo>
                  <a:lnTo>
                    <a:pt x="221754" y="381076"/>
                  </a:lnTo>
                  <a:lnTo>
                    <a:pt x="228612" y="374980"/>
                  </a:lnTo>
                  <a:lnTo>
                    <a:pt x="236537" y="369417"/>
                  </a:lnTo>
                  <a:lnTo>
                    <a:pt x="244995" y="364655"/>
                  </a:lnTo>
                  <a:lnTo>
                    <a:pt x="284873" y="347560"/>
                  </a:lnTo>
                  <a:lnTo>
                    <a:pt x="302056" y="336969"/>
                  </a:lnTo>
                  <a:lnTo>
                    <a:pt x="325742" y="305092"/>
                  </a:lnTo>
                  <a:lnTo>
                    <a:pt x="337578" y="259956"/>
                  </a:lnTo>
                  <a:lnTo>
                    <a:pt x="341896" y="214782"/>
                  </a:lnTo>
                  <a:lnTo>
                    <a:pt x="342201" y="201206"/>
                  </a:lnTo>
                  <a:lnTo>
                    <a:pt x="359524" y="164299"/>
                  </a:lnTo>
                  <a:lnTo>
                    <a:pt x="438353" y="125704"/>
                  </a:lnTo>
                  <a:lnTo>
                    <a:pt x="489991" y="102565"/>
                  </a:lnTo>
                  <a:lnTo>
                    <a:pt x="508647" y="91338"/>
                  </a:lnTo>
                  <a:lnTo>
                    <a:pt x="541667" y="65709"/>
                  </a:lnTo>
                  <a:lnTo>
                    <a:pt x="564057" y="37033"/>
                  </a:lnTo>
                  <a:lnTo>
                    <a:pt x="561213" y="34188"/>
                  </a:lnTo>
                  <a:lnTo>
                    <a:pt x="561213" y="28486"/>
                  </a:lnTo>
                  <a:lnTo>
                    <a:pt x="558368" y="25641"/>
                  </a:lnTo>
                  <a:lnTo>
                    <a:pt x="549821" y="25641"/>
                  </a:lnTo>
                  <a:lnTo>
                    <a:pt x="543318" y="31610"/>
                  </a:lnTo>
                  <a:lnTo>
                    <a:pt x="536282" y="37033"/>
                  </a:lnTo>
                  <a:lnTo>
                    <a:pt x="528180" y="42468"/>
                  </a:lnTo>
                  <a:lnTo>
                    <a:pt x="518477" y="48425"/>
                  </a:lnTo>
                  <a:lnTo>
                    <a:pt x="511581" y="51054"/>
                  </a:lnTo>
                  <a:lnTo>
                    <a:pt x="503872" y="54483"/>
                  </a:lnTo>
                  <a:lnTo>
                    <a:pt x="487146" y="62674"/>
                  </a:lnTo>
                  <a:lnTo>
                    <a:pt x="407377" y="99707"/>
                  </a:lnTo>
                  <a:lnTo>
                    <a:pt x="393001" y="106121"/>
                  </a:lnTo>
                  <a:lnTo>
                    <a:pt x="379958" y="112534"/>
                  </a:lnTo>
                  <a:lnTo>
                    <a:pt x="346697" y="135458"/>
                  </a:lnTo>
                  <a:lnTo>
                    <a:pt x="315277" y="191846"/>
                  </a:lnTo>
                  <a:lnTo>
                    <a:pt x="307670" y="227914"/>
                  </a:lnTo>
                  <a:lnTo>
                    <a:pt x="307670" y="270637"/>
                  </a:lnTo>
                  <a:lnTo>
                    <a:pt x="305574" y="282930"/>
                  </a:lnTo>
                  <a:lnTo>
                    <a:pt x="299478" y="294144"/>
                  </a:lnTo>
                  <a:lnTo>
                    <a:pt x="289636" y="304292"/>
                  </a:lnTo>
                  <a:lnTo>
                    <a:pt x="276326" y="313372"/>
                  </a:lnTo>
                  <a:lnTo>
                    <a:pt x="260794" y="321386"/>
                  </a:lnTo>
                  <a:lnTo>
                    <a:pt x="248196" y="328333"/>
                  </a:lnTo>
                  <a:lnTo>
                    <a:pt x="207251" y="357886"/>
                  </a:lnTo>
                  <a:lnTo>
                    <a:pt x="185394" y="385305"/>
                  </a:lnTo>
                  <a:lnTo>
                    <a:pt x="181965" y="391718"/>
                  </a:lnTo>
                  <a:lnTo>
                    <a:pt x="165227" y="433019"/>
                  </a:lnTo>
                  <a:lnTo>
                    <a:pt x="166331" y="441032"/>
                  </a:lnTo>
                  <a:lnTo>
                    <a:pt x="203377" y="466140"/>
                  </a:lnTo>
                  <a:lnTo>
                    <a:pt x="247269" y="474687"/>
                  </a:lnTo>
                  <a:lnTo>
                    <a:pt x="273481" y="475754"/>
                  </a:lnTo>
                  <a:lnTo>
                    <a:pt x="292354" y="475399"/>
                  </a:lnTo>
                  <a:lnTo>
                    <a:pt x="302729" y="474548"/>
                  </a:lnTo>
                  <a:lnTo>
                    <a:pt x="313359" y="472897"/>
                  </a:lnTo>
                  <a:lnTo>
                    <a:pt x="413080" y="467207"/>
                  </a:lnTo>
                  <a:lnTo>
                    <a:pt x="498538" y="458660"/>
                  </a:lnTo>
                  <a:lnTo>
                    <a:pt x="561213" y="443344"/>
                  </a:lnTo>
                  <a:lnTo>
                    <a:pt x="615340" y="413080"/>
                  </a:lnTo>
                  <a:lnTo>
                    <a:pt x="615340" y="401688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34397" y="752853"/>
              <a:ext cx="163449" cy="19371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171721" y="673084"/>
              <a:ext cx="54610" cy="276860"/>
            </a:xfrm>
            <a:custGeom>
              <a:avLst/>
              <a:gdLst/>
              <a:ahLst/>
              <a:cxnLst/>
              <a:rect l="l" t="t" r="r" b="b"/>
              <a:pathLst>
                <a:path w="54609" h="276859">
                  <a:moveTo>
                    <a:pt x="51278" y="0"/>
                  </a:moveTo>
                  <a:lnTo>
                    <a:pt x="45582" y="0"/>
                  </a:lnTo>
                  <a:lnTo>
                    <a:pt x="37037" y="2847"/>
                  </a:lnTo>
                  <a:lnTo>
                    <a:pt x="26932" y="25282"/>
                  </a:lnTo>
                  <a:lnTo>
                    <a:pt x="18163" y="45580"/>
                  </a:lnTo>
                  <a:lnTo>
                    <a:pt x="10996" y="63742"/>
                  </a:lnTo>
                  <a:lnTo>
                    <a:pt x="5698" y="79768"/>
                  </a:lnTo>
                  <a:lnTo>
                    <a:pt x="5742" y="108655"/>
                  </a:lnTo>
                  <a:lnTo>
                    <a:pt x="6054" y="135674"/>
                  </a:lnTo>
                  <a:lnTo>
                    <a:pt x="6900" y="161091"/>
                  </a:lnTo>
                  <a:lnTo>
                    <a:pt x="8547" y="185173"/>
                  </a:lnTo>
                  <a:lnTo>
                    <a:pt x="6410" y="211970"/>
                  </a:lnTo>
                  <a:lnTo>
                    <a:pt x="4274" y="232891"/>
                  </a:lnTo>
                  <a:lnTo>
                    <a:pt x="2137" y="248470"/>
                  </a:lnTo>
                  <a:lnTo>
                    <a:pt x="0" y="259243"/>
                  </a:lnTo>
                  <a:lnTo>
                    <a:pt x="0" y="264938"/>
                  </a:lnTo>
                  <a:lnTo>
                    <a:pt x="2851" y="270637"/>
                  </a:lnTo>
                  <a:lnTo>
                    <a:pt x="8547" y="276335"/>
                  </a:lnTo>
                  <a:lnTo>
                    <a:pt x="17092" y="276335"/>
                  </a:lnTo>
                  <a:lnTo>
                    <a:pt x="19944" y="270637"/>
                  </a:lnTo>
                  <a:lnTo>
                    <a:pt x="25640" y="262091"/>
                  </a:lnTo>
                  <a:lnTo>
                    <a:pt x="34809" y="240280"/>
                  </a:lnTo>
                  <a:lnTo>
                    <a:pt x="41309" y="217935"/>
                  </a:lnTo>
                  <a:lnTo>
                    <a:pt x="45671" y="195590"/>
                  </a:lnTo>
                  <a:lnTo>
                    <a:pt x="48431" y="173779"/>
                  </a:lnTo>
                  <a:lnTo>
                    <a:pt x="48431" y="99708"/>
                  </a:lnTo>
                  <a:lnTo>
                    <a:pt x="48876" y="81503"/>
                  </a:lnTo>
                  <a:lnTo>
                    <a:pt x="50833" y="50435"/>
                  </a:lnTo>
                  <a:lnTo>
                    <a:pt x="51278" y="37037"/>
                  </a:lnTo>
                  <a:lnTo>
                    <a:pt x="52927" y="28578"/>
                  </a:lnTo>
                  <a:lnTo>
                    <a:pt x="53773" y="20654"/>
                  </a:lnTo>
                  <a:lnTo>
                    <a:pt x="54129" y="8545"/>
                  </a:lnTo>
                  <a:lnTo>
                    <a:pt x="51278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48934" y="513551"/>
              <a:ext cx="102556" cy="176626"/>
            </a:xfrm>
            <a:prstGeom prst="rect">
              <a:avLst/>
            </a:prstGeom>
          </p:spPr>
        </p:pic>
      </p:grpSp>
      <p:sp>
        <p:nvSpPr>
          <p:cNvPr id="17" name="object 17"/>
          <p:cNvSpPr/>
          <p:nvPr/>
        </p:nvSpPr>
        <p:spPr>
          <a:xfrm>
            <a:off x="5995162" y="627506"/>
            <a:ext cx="1097280" cy="336550"/>
          </a:xfrm>
          <a:custGeom>
            <a:avLst/>
            <a:gdLst/>
            <a:ahLst/>
            <a:cxnLst/>
            <a:rect l="l" t="t" r="r" b="b"/>
            <a:pathLst>
              <a:path w="1097279" h="336550">
                <a:moveTo>
                  <a:pt x="250698" y="199415"/>
                </a:moveTo>
                <a:lnTo>
                  <a:pt x="248793" y="193725"/>
                </a:lnTo>
                <a:lnTo>
                  <a:pt x="248018" y="191401"/>
                </a:lnTo>
                <a:lnTo>
                  <a:pt x="247726" y="190868"/>
                </a:lnTo>
                <a:lnTo>
                  <a:pt x="244284" y="184467"/>
                </a:lnTo>
                <a:lnTo>
                  <a:pt x="239471" y="178587"/>
                </a:lnTo>
                <a:lnTo>
                  <a:pt x="233603" y="173774"/>
                </a:lnTo>
                <a:lnTo>
                  <a:pt x="225056" y="168084"/>
                </a:lnTo>
                <a:lnTo>
                  <a:pt x="210807" y="168084"/>
                </a:lnTo>
                <a:lnTo>
                  <a:pt x="207962" y="168503"/>
                </a:lnTo>
                <a:lnTo>
                  <a:pt x="207962" y="222211"/>
                </a:lnTo>
                <a:lnTo>
                  <a:pt x="207962" y="225056"/>
                </a:lnTo>
                <a:lnTo>
                  <a:pt x="182321" y="259245"/>
                </a:lnTo>
                <a:lnTo>
                  <a:pt x="133438" y="277672"/>
                </a:lnTo>
                <a:lnTo>
                  <a:pt x="119138" y="278638"/>
                </a:lnTo>
                <a:lnTo>
                  <a:pt x="117995" y="279234"/>
                </a:lnTo>
                <a:lnTo>
                  <a:pt x="110451" y="279234"/>
                </a:lnTo>
                <a:lnTo>
                  <a:pt x="119138" y="278638"/>
                </a:lnTo>
                <a:lnTo>
                  <a:pt x="125704" y="275272"/>
                </a:lnTo>
                <a:lnTo>
                  <a:pt x="133934" y="267563"/>
                </a:lnTo>
                <a:lnTo>
                  <a:pt x="142430" y="256400"/>
                </a:lnTo>
                <a:lnTo>
                  <a:pt x="155346" y="242646"/>
                </a:lnTo>
                <a:lnTo>
                  <a:pt x="170484" y="224751"/>
                </a:lnTo>
                <a:lnTo>
                  <a:pt x="173774" y="222211"/>
                </a:lnTo>
                <a:lnTo>
                  <a:pt x="176618" y="216509"/>
                </a:lnTo>
                <a:lnTo>
                  <a:pt x="185166" y="213664"/>
                </a:lnTo>
                <a:lnTo>
                  <a:pt x="199415" y="213664"/>
                </a:lnTo>
                <a:lnTo>
                  <a:pt x="202260" y="216509"/>
                </a:lnTo>
                <a:lnTo>
                  <a:pt x="205105" y="216509"/>
                </a:lnTo>
                <a:lnTo>
                  <a:pt x="205105" y="219367"/>
                </a:lnTo>
                <a:lnTo>
                  <a:pt x="207962" y="222211"/>
                </a:lnTo>
                <a:lnTo>
                  <a:pt x="207962" y="168503"/>
                </a:lnTo>
                <a:lnTo>
                  <a:pt x="200164" y="169646"/>
                </a:lnTo>
                <a:lnTo>
                  <a:pt x="189801" y="174142"/>
                </a:lnTo>
                <a:lnTo>
                  <a:pt x="179959" y="181305"/>
                </a:lnTo>
                <a:lnTo>
                  <a:pt x="170929" y="190868"/>
                </a:lnTo>
                <a:lnTo>
                  <a:pt x="172034" y="182816"/>
                </a:lnTo>
                <a:lnTo>
                  <a:pt x="150266" y="149567"/>
                </a:lnTo>
                <a:lnTo>
                  <a:pt x="136740" y="145897"/>
                </a:lnTo>
                <a:lnTo>
                  <a:pt x="136740" y="207962"/>
                </a:lnTo>
                <a:lnTo>
                  <a:pt x="136740" y="213664"/>
                </a:lnTo>
                <a:lnTo>
                  <a:pt x="98272" y="257733"/>
                </a:lnTo>
                <a:lnTo>
                  <a:pt x="64096" y="277406"/>
                </a:lnTo>
                <a:lnTo>
                  <a:pt x="51269" y="282028"/>
                </a:lnTo>
                <a:lnTo>
                  <a:pt x="56083" y="279450"/>
                </a:lnTo>
                <a:lnTo>
                  <a:pt x="61950" y="272059"/>
                </a:lnTo>
                <a:lnTo>
                  <a:pt x="68897" y="260400"/>
                </a:lnTo>
                <a:lnTo>
                  <a:pt x="76911" y="244995"/>
                </a:lnTo>
                <a:lnTo>
                  <a:pt x="83807" y="229425"/>
                </a:lnTo>
                <a:lnTo>
                  <a:pt x="91516" y="216509"/>
                </a:lnTo>
                <a:lnTo>
                  <a:pt x="99745" y="205740"/>
                </a:lnTo>
                <a:lnTo>
                  <a:pt x="108254" y="196570"/>
                </a:lnTo>
                <a:lnTo>
                  <a:pt x="111099" y="193725"/>
                </a:lnTo>
                <a:lnTo>
                  <a:pt x="125349" y="193725"/>
                </a:lnTo>
                <a:lnTo>
                  <a:pt x="128193" y="196570"/>
                </a:lnTo>
                <a:lnTo>
                  <a:pt x="131038" y="196570"/>
                </a:lnTo>
                <a:lnTo>
                  <a:pt x="131038" y="199415"/>
                </a:lnTo>
                <a:lnTo>
                  <a:pt x="133896" y="202272"/>
                </a:lnTo>
                <a:lnTo>
                  <a:pt x="136740" y="207962"/>
                </a:lnTo>
                <a:lnTo>
                  <a:pt x="136740" y="145897"/>
                </a:lnTo>
                <a:lnTo>
                  <a:pt x="131038" y="145288"/>
                </a:lnTo>
                <a:lnTo>
                  <a:pt x="117106" y="146900"/>
                </a:lnTo>
                <a:lnTo>
                  <a:pt x="105041" y="151701"/>
                </a:lnTo>
                <a:lnTo>
                  <a:pt x="94589" y="159715"/>
                </a:lnTo>
                <a:lnTo>
                  <a:pt x="85458" y="170929"/>
                </a:lnTo>
                <a:lnTo>
                  <a:pt x="76873" y="181127"/>
                </a:lnTo>
                <a:lnTo>
                  <a:pt x="68008" y="194792"/>
                </a:lnTo>
                <a:lnTo>
                  <a:pt x="58623" y="212191"/>
                </a:lnTo>
                <a:lnTo>
                  <a:pt x="48425" y="233603"/>
                </a:lnTo>
                <a:lnTo>
                  <a:pt x="39433" y="251764"/>
                </a:lnTo>
                <a:lnTo>
                  <a:pt x="29908" y="267792"/>
                </a:lnTo>
                <a:lnTo>
                  <a:pt x="20383" y="281673"/>
                </a:lnTo>
                <a:lnTo>
                  <a:pt x="13576" y="290576"/>
                </a:lnTo>
                <a:lnTo>
                  <a:pt x="14236" y="290576"/>
                </a:lnTo>
                <a:lnTo>
                  <a:pt x="11391" y="293433"/>
                </a:lnTo>
                <a:lnTo>
                  <a:pt x="13576" y="290576"/>
                </a:lnTo>
                <a:lnTo>
                  <a:pt x="11391" y="290576"/>
                </a:lnTo>
                <a:lnTo>
                  <a:pt x="5689" y="293433"/>
                </a:lnTo>
                <a:lnTo>
                  <a:pt x="2844" y="293433"/>
                </a:lnTo>
                <a:lnTo>
                  <a:pt x="0" y="299123"/>
                </a:lnTo>
                <a:lnTo>
                  <a:pt x="0" y="304825"/>
                </a:lnTo>
                <a:lnTo>
                  <a:pt x="2844" y="310527"/>
                </a:lnTo>
                <a:lnTo>
                  <a:pt x="8547" y="313372"/>
                </a:lnTo>
                <a:lnTo>
                  <a:pt x="11391" y="313372"/>
                </a:lnTo>
                <a:lnTo>
                  <a:pt x="24739" y="317106"/>
                </a:lnTo>
                <a:lnTo>
                  <a:pt x="39166" y="319786"/>
                </a:lnTo>
                <a:lnTo>
                  <a:pt x="54660" y="321386"/>
                </a:lnTo>
                <a:lnTo>
                  <a:pt x="71221" y="321919"/>
                </a:lnTo>
                <a:lnTo>
                  <a:pt x="95161" y="320852"/>
                </a:lnTo>
                <a:lnTo>
                  <a:pt x="144132" y="312305"/>
                </a:lnTo>
                <a:lnTo>
                  <a:pt x="180898" y="298767"/>
                </a:lnTo>
                <a:lnTo>
                  <a:pt x="196875" y="287464"/>
                </a:lnTo>
                <a:lnTo>
                  <a:pt x="201904" y="282752"/>
                </a:lnTo>
                <a:lnTo>
                  <a:pt x="202717" y="282028"/>
                </a:lnTo>
                <a:lnTo>
                  <a:pt x="205930" y="279234"/>
                </a:lnTo>
                <a:lnTo>
                  <a:pt x="208534" y="276961"/>
                </a:lnTo>
                <a:lnTo>
                  <a:pt x="242138" y="231825"/>
                </a:lnTo>
                <a:lnTo>
                  <a:pt x="248729" y="213664"/>
                </a:lnTo>
                <a:lnTo>
                  <a:pt x="250698" y="199415"/>
                </a:lnTo>
                <a:close/>
              </a:path>
              <a:path w="1097279" h="336550">
                <a:moveTo>
                  <a:pt x="401675" y="168084"/>
                </a:moveTo>
                <a:lnTo>
                  <a:pt x="398830" y="159537"/>
                </a:lnTo>
                <a:lnTo>
                  <a:pt x="398830" y="153835"/>
                </a:lnTo>
                <a:lnTo>
                  <a:pt x="394512" y="145376"/>
                </a:lnTo>
                <a:lnTo>
                  <a:pt x="389928" y="137464"/>
                </a:lnTo>
                <a:lnTo>
                  <a:pt x="384810" y="130606"/>
                </a:lnTo>
                <a:lnTo>
                  <a:pt x="378891" y="125349"/>
                </a:lnTo>
                <a:lnTo>
                  <a:pt x="371538" y="117868"/>
                </a:lnTo>
                <a:lnTo>
                  <a:pt x="362864" y="112534"/>
                </a:lnTo>
                <a:lnTo>
                  <a:pt x="353644" y="109321"/>
                </a:lnTo>
                <a:lnTo>
                  <a:pt x="344703" y="108254"/>
                </a:lnTo>
                <a:lnTo>
                  <a:pt x="338823" y="124333"/>
                </a:lnTo>
                <a:lnTo>
                  <a:pt x="334022" y="138531"/>
                </a:lnTo>
                <a:lnTo>
                  <a:pt x="330276" y="151117"/>
                </a:lnTo>
                <a:lnTo>
                  <a:pt x="327609" y="162382"/>
                </a:lnTo>
                <a:lnTo>
                  <a:pt x="324764" y="162382"/>
                </a:lnTo>
                <a:lnTo>
                  <a:pt x="324764" y="165227"/>
                </a:lnTo>
                <a:lnTo>
                  <a:pt x="321906" y="168084"/>
                </a:lnTo>
                <a:lnTo>
                  <a:pt x="321906" y="176631"/>
                </a:lnTo>
                <a:lnTo>
                  <a:pt x="324764" y="182321"/>
                </a:lnTo>
                <a:lnTo>
                  <a:pt x="338162" y="189268"/>
                </a:lnTo>
                <a:lnTo>
                  <a:pt x="348615" y="197281"/>
                </a:lnTo>
                <a:lnTo>
                  <a:pt x="356412" y="206362"/>
                </a:lnTo>
                <a:lnTo>
                  <a:pt x="361797" y="216509"/>
                </a:lnTo>
                <a:lnTo>
                  <a:pt x="362953" y="224523"/>
                </a:lnTo>
                <a:lnTo>
                  <a:pt x="362508" y="231470"/>
                </a:lnTo>
                <a:lnTo>
                  <a:pt x="331304" y="258572"/>
                </a:lnTo>
                <a:lnTo>
                  <a:pt x="306819" y="271348"/>
                </a:lnTo>
                <a:lnTo>
                  <a:pt x="295910" y="277761"/>
                </a:lnTo>
                <a:lnTo>
                  <a:pt x="286613" y="284175"/>
                </a:lnTo>
                <a:lnTo>
                  <a:pt x="279184" y="290576"/>
                </a:lnTo>
                <a:lnTo>
                  <a:pt x="267779" y="296278"/>
                </a:lnTo>
                <a:lnTo>
                  <a:pt x="259232" y="304825"/>
                </a:lnTo>
                <a:lnTo>
                  <a:pt x="262089" y="313372"/>
                </a:lnTo>
                <a:lnTo>
                  <a:pt x="264934" y="316217"/>
                </a:lnTo>
                <a:lnTo>
                  <a:pt x="273481" y="316217"/>
                </a:lnTo>
                <a:lnTo>
                  <a:pt x="297522" y="309854"/>
                </a:lnTo>
                <a:lnTo>
                  <a:pt x="350405" y="293433"/>
                </a:lnTo>
                <a:lnTo>
                  <a:pt x="375462" y="255955"/>
                </a:lnTo>
                <a:lnTo>
                  <a:pt x="382092" y="242150"/>
                </a:lnTo>
                <a:lnTo>
                  <a:pt x="387121" y="232625"/>
                </a:lnTo>
                <a:lnTo>
                  <a:pt x="390283" y="227914"/>
                </a:lnTo>
                <a:lnTo>
                  <a:pt x="398119" y="200126"/>
                </a:lnTo>
                <a:lnTo>
                  <a:pt x="400697" y="187845"/>
                </a:lnTo>
                <a:lnTo>
                  <a:pt x="401675" y="176631"/>
                </a:lnTo>
                <a:lnTo>
                  <a:pt x="401675" y="168084"/>
                </a:lnTo>
                <a:close/>
              </a:path>
              <a:path w="1097279" h="336550">
                <a:moveTo>
                  <a:pt x="538416" y="182321"/>
                </a:moveTo>
                <a:lnTo>
                  <a:pt x="524179" y="136740"/>
                </a:lnTo>
                <a:lnTo>
                  <a:pt x="500138" y="116319"/>
                </a:lnTo>
                <a:lnTo>
                  <a:pt x="489991" y="116801"/>
                </a:lnTo>
                <a:lnTo>
                  <a:pt x="467194" y="142443"/>
                </a:lnTo>
                <a:lnTo>
                  <a:pt x="464350" y="148145"/>
                </a:lnTo>
                <a:lnTo>
                  <a:pt x="464350" y="153835"/>
                </a:lnTo>
                <a:lnTo>
                  <a:pt x="455803" y="170929"/>
                </a:lnTo>
                <a:lnTo>
                  <a:pt x="450100" y="188023"/>
                </a:lnTo>
                <a:lnTo>
                  <a:pt x="450100" y="199415"/>
                </a:lnTo>
                <a:lnTo>
                  <a:pt x="452958" y="205117"/>
                </a:lnTo>
                <a:lnTo>
                  <a:pt x="452958" y="210820"/>
                </a:lnTo>
                <a:lnTo>
                  <a:pt x="459943" y="217843"/>
                </a:lnTo>
                <a:lnTo>
                  <a:pt x="468274" y="222211"/>
                </a:lnTo>
                <a:lnTo>
                  <a:pt x="478193" y="224434"/>
                </a:lnTo>
                <a:lnTo>
                  <a:pt x="489991" y="225056"/>
                </a:lnTo>
                <a:lnTo>
                  <a:pt x="498538" y="225056"/>
                </a:lnTo>
                <a:lnTo>
                  <a:pt x="498538" y="227914"/>
                </a:lnTo>
                <a:lnTo>
                  <a:pt x="501383" y="230759"/>
                </a:lnTo>
                <a:lnTo>
                  <a:pt x="501383" y="242150"/>
                </a:lnTo>
                <a:lnTo>
                  <a:pt x="470496" y="268236"/>
                </a:lnTo>
                <a:lnTo>
                  <a:pt x="447929" y="281546"/>
                </a:lnTo>
                <a:lnTo>
                  <a:pt x="436930" y="288086"/>
                </a:lnTo>
                <a:lnTo>
                  <a:pt x="425399" y="295160"/>
                </a:lnTo>
                <a:lnTo>
                  <a:pt x="413067" y="301980"/>
                </a:lnTo>
                <a:lnTo>
                  <a:pt x="407377" y="304825"/>
                </a:lnTo>
                <a:lnTo>
                  <a:pt x="407377" y="319062"/>
                </a:lnTo>
                <a:lnTo>
                  <a:pt x="413067" y="321919"/>
                </a:lnTo>
                <a:lnTo>
                  <a:pt x="418769" y="321919"/>
                </a:lnTo>
                <a:lnTo>
                  <a:pt x="428917" y="318135"/>
                </a:lnTo>
                <a:lnTo>
                  <a:pt x="437997" y="315150"/>
                </a:lnTo>
                <a:lnTo>
                  <a:pt x="452958" y="310527"/>
                </a:lnTo>
                <a:lnTo>
                  <a:pt x="458647" y="310527"/>
                </a:lnTo>
                <a:lnTo>
                  <a:pt x="475742" y="304825"/>
                </a:lnTo>
                <a:lnTo>
                  <a:pt x="515493" y="264541"/>
                </a:lnTo>
                <a:lnTo>
                  <a:pt x="532726" y="213664"/>
                </a:lnTo>
                <a:lnTo>
                  <a:pt x="534809" y="205562"/>
                </a:lnTo>
                <a:lnTo>
                  <a:pt x="536638" y="197993"/>
                </a:lnTo>
                <a:lnTo>
                  <a:pt x="537933" y="190423"/>
                </a:lnTo>
                <a:lnTo>
                  <a:pt x="538416" y="182321"/>
                </a:lnTo>
                <a:close/>
              </a:path>
              <a:path w="1097279" h="336550">
                <a:moveTo>
                  <a:pt x="683704" y="159537"/>
                </a:moveTo>
                <a:lnTo>
                  <a:pt x="680859" y="153835"/>
                </a:lnTo>
                <a:lnTo>
                  <a:pt x="678192" y="145376"/>
                </a:lnTo>
                <a:lnTo>
                  <a:pt x="674446" y="137464"/>
                </a:lnTo>
                <a:lnTo>
                  <a:pt x="636930" y="109321"/>
                </a:lnTo>
                <a:lnTo>
                  <a:pt x="626732" y="108254"/>
                </a:lnTo>
                <a:lnTo>
                  <a:pt x="621258" y="124333"/>
                </a:lnTo>
                <a:lnTo>
                  <a:pt x="617118" y="138531"/>
                </a:lnTo>
                <a:lnTo>
                  <a:pt x="613511" y="151117"/>
                </a:lnTo>
                <a:lnTo>
                  <a:pt x="609638" y="162382"/>
                </a:lnTo>
                <a:lnTo>
                  <a:pt x="609638" y="165227"/>
                </a:lnTo>
                <a:lnTo>
                  <a:pt x="606793" y="168084"/>
                </a:lnTo>
                <a:lnTo>
                  <a:pt x="603948" y="173774"/>
                </a:lnTo>
                <a:lnTo>
                  <a:pt x="606793" y="176631"/>
                </a:lnTo>
                <a:lnTo>
                  <a:pt x="609638" y="182321"/>
                </a:lnTo>
                <a:lnTo>
                  <a:pt x="622998" y="189268"/>
                </a:lnTo>
                <a:lnTo>
                  <a:pt x="645388" y="224523"/>
                </a:lnTo>
                <a:lnTo>
                  <a:pt x="645490" y="227914"/>
                </a:lnTo>
                <a:lnTo>
                  <a:pt x="645604" y="231470"/>
                </a:lnTo>
                <a:lnTo>
                  <a:pt x="615746" y="258572"/>
                </a:lnTo>
                <a:lnTo>
                  <a:pt x="590461" y="271348"/>
                </a:lnTo>
                <a:lnTo>
                  <a:pt x="579374" y="277761"/>
                </a:lnTo>
                <a:lnTo>
                  <a:pt x="569887" y="284175"/>
                </a:lnTo>
                <a:lnTo>
                  <a:pt x="561213" y="290576"/>
                </a:lnTo>
                <a:lnTo>
                  <a:pt x="549808" y="296278"/>
                </a:lnTo>
                <a:lnTo>
                  <a:pt x="544118" y="301980"/>
                </a:lnTo>
                <a:lnTo>
                  <a:pt x="544118" y="313372"/>
                </a:lnTo>
                <a:lnTo>
                  <a:pt x="549808" y="316217"/>
                </a:lnTo>
                <a:lnTo>
                  <a:pt x="555510" y="316217"/>
                </a:lnTo>
                <a:lnTo>
                  <a:pt x="600735" y="303758"/>
                </a:lnTo>
                <a:lnTo>
                  <a:pt x="643826" y="287731"/>
                </a:lnTo>
                <a:lnTo>
                  <a:pt x="646671" y="279184"/>
                </a:lnTo>
                <a:lnTo>
                  <a:pt x="649528" y="273494"/>
                </a:lnTo>
                <a:lnTo>
                  <a:pt x="659091" y="255955"/>
                </a:lnTo>
                <a:lnTo>
                  <a:pt x="666267" y="242150"/>
                </a:lnTo>
                <a:lnTo>
                  <a:pt x="670763" y="232625"/>
                </a:lnTo>
                <a:lnTo>
                  <a:pt x="672312" y="227914"/>
                </a:lnTo>
                <a:lnTo>
                  <a:pt x="677697" y="213487"/>
                </a:lnTo>
                <a:lnTo>
                  <a:pt x="681215" y="200126"/>
                </a:lnTo>
                <a:lnTo>
                  <a:pt x="683133" y="187845"/>
                </a:lnTo>
                <a:lnTo>
                  <a:pt x="683704" y="176631"/>
                </a:lnTo>
                <a:lnTo>
                  <a:pt x="683704" y="159537"/>
                </a:lnTo>
                <a:close/>
              </a:path>
              <a:path w="1097279" h="336550">
                <a:moveTo>
                  <a:pt x="1096784" y="284886"/>
                </a:moveTo>
                <a:lnTo>
                  <a:pt x="1065453" y="261023"/>
                </a:lnTo>
                <a:lnTo>
                  <a:pt x="1055928" y="253238"/>
                </a:lnTo>
                <a:lnTo>
                  <a:pt x="1051204" y="247853"/>
                </a:lnTo>
                <a:lnTo>
                  <a:pt x="1042657" y="244995"/>
                </a:lnTo>
                <a:lnTo>
                  <a:pt x="1030528" y="259245"/>
                </a:lnTo>
                <a:lnTo>
                  <a:pt x="1019517" y="272415"/>
                </a:lnTo>
                <a:lnTo>
                  <a:pt x="1010208" y="283857"/>
                </a:lnTo>
                <a:lnTo>
                  <a:pt x="1002779" y="293433"/>
                </a:lnTo>
                <a:lnTo>
                  <a:pt x="1002779" y="299123"/>
                </a:lnTo>
                <a:lnTo>
                  <a:pt x="1038072" y="330149"/>
                </a:lnTo>
                <a:lnTo>
                  <a:pt x="1056906" y="336169"/>
                </a:lnTo>
                <a:lnTo>
                  <a:pt x="1065491" y="327088"/>
                </a:lnTo>
                <a:lnTo>
                  <a:pt x="1074356" y="316928"/>
                </a:lnTo>
                <a:lnTo>
                  <a:pt x="1083741" y="305714"/>
                </a:lnTo>
                <a:lnTo>
                  <a:pt x="1093939" y="293433"/>
                </a:lnTo>
                <a:lnTo>
                  <a:pt x="1096784" y="284886"/>
                </a:lnTo>
                <a:close/>
              </a:path>
              <a:path w="1097279" h="336550">
                <a:moveTo>
                  <a:pt x="1096784" y="2857"/>
                </a:moveTo>
                <a:lnTo>
                  <a:pt x="1093939" y="0"/>
                </a:lnTo>
                <a:lnTo>
                  <a:pt x="1082548" y="0"/>
                </a:lnTo>
                <a:lnTo>
                  <a:pt x="1063675" y="39535"/>
                </a:lnTo>
                <a:lnTo>
                  <a:pt x="1056906" y="62674"/>
                </a:lnTo>
                <a:lnTo>
                  <a:pt x="1056906" y="94018"/>
                </a:lnTo>
                <a:lnTo>
                  <a:pt x="1058481" y="103632"/>
                </a:lnTo>
                <a:lnTo>
                  <a:pt x="1058557" y="104076"/>
                </a:lnTo>
                <a:lnTo>
                  <a:pt x="1059256" y="111112"/>
                </a:lnTo>
                <a:lnTo>
                  <a:pt x="1059357" y="112179"/>
                </a:lnTo>
                <a:lnTo>
                  <a:pt x="1059599" y="116535"/>
                </a:lnTo>
                <a:lnTo>
                  <a:pt x="1059713" y="118846"/>
                </a:lnTo>
                <a:lnTo>
                  <a:pt x="1059751" y="122504"/>
                </a:lnTo>
                <a:lnTo>
                  <a:pt x="1058291" y="137502"/>
                </a:lnTo>
                <a:lnTo>
                  <a:pt x="1058202" y="138531"/>
                </a:lnTo>
                <a:lnTo>
                  <a:pt x="1036967" y="173774"/>
                </a:lnTo>
                <a:lnTo>
                  <a:pt x="1002779" y="182321"/>
                </a:lnTo>
                <a:lnTo>
                  <a:pt x="999921" y="185178"/>
                </a:lnTo>
                <a:lnTo>
                  <a:pt x="999921" y="182321"/>
                </a:lnTo>
                <a:lnTo>
                  <a:pt x="1002779" y="182321"/>
                </a:lnTo>
                <a:lnTo>
                  <a:pt x="1002779" y="179476"/>
                </a:lnTo>
                <a:lnTo>
                  <a:pt x="1005624" y="179476"/>
                </a:lnTo>
                <a:lnTo>
                  <a:pt x="1011326" y="170929"/>
                </a:lnTo>
                <a:lnTo>
                  <a:pt x="1014171" y="165227"/>
                </a:lnTo>
                <a:lnTo>
                  <a:pt x="1019873" y="159537"/>
                </a:lnTo>
                <a:lnTo>
                  <a:pt x="1022731" y="153301"/>
                </a:lnTo>
                <a:lnTo>
                  <a:pt x="1023569" y="151485"/>
                </a:lnTo>
                <a:lnTo>
                  <a:pt x="1025918" y="144221"/>
                </a:lnTo>
                <a:lnTo>
                  <a:pt x="1026528" y="138887"/>
                </a:lnTo>
                <a:lnTo>
                  <a:pt x="1026566" y="138531"/>
                </a:lnTo>
                <a:lnTo>
                  <a:pt x="1026680" y="137502"/>
                </a:lnTo>
                <a:lnTo>
                  <a:pt x="1002334" y="105816"/>
                </a:lnTo>
                <a:lnTo>
                  <a:pt x="988529" y="102565"/>
                </a:lnTo>
                <a:lnTo>
                  <a:pt x="974293" y="102565"/>
                </a:lnTo>
                <a:lnTo>
                  <a:pt x="926617" y="112179"/>
                </a:lnTo>
                <a:lnTo>
                  <a:pt x="893813" y="132473"/>
                </a:lnTo>
                <a:lnTo>
                  <a:pt x="888822" y="145288"/>
                </a:lnTo>
                <a:lnTo>
                  <a:pt x="891679" y="150990"/>
                </a:lnTo>
                <a:lnTo>
                  <a:pt x="894524" y="153835"/>
                </a:lnTo>
                <a:lnTo>
                  <a:pt x="897369" y="153835"/>
                </a:lnTo>
                <a:lnTo>
                  <a:pt x="911707" y="153301"/>
                </a:lnTo>
                <a:lnTo>
                  <a:pt x="924433" y="155981"/>
                </a:lnTo>
                <a:lnTo>
                  <a:pt x="935024" y="161848"/>
                </a:lnTo>
                <a:lnTo>
                  <a:pt x="942949" y="170929"/>
                </a:lnTo>
                <a:lnTo>
                  <a:pt x="948385" y="180505"/>
                </a:lnTo>
                <a:lnTo>
                  <a:pt x="952207" y="187667"/>
                </a:lnTo>
                <a:lnTo>
                  <a:pt x="954976" y="192163"/>
                </a:lnTo>
                <a:lnTo>
                  <a:pt x="957199" y="193725"/>
                </a:lnTo>
                <a:lnTo>
                  <a:pt x="948639" y="199415"/>
                </a:lnTo>
                <a:lnTo>
                  <a:pt x="942949" y="202272"/>
                </a:lnTo>
                <a:lnTo>
                  <a:pt x="940104" y="205117"/>
                </a:lnTo>
                <a:lnTo>
                  <a:pt x="927277" y="210947"/>
                </a:lnTo>
                <a:lnTo>
                  <a:pt x="914463" y="215442"/>
                </a:lnTo>
                <a:lnTo>
                  <a:pt x="901649" y="218338"/>
                </a:lnTo>
                <a:lnTo>
                  <a:pt x="888822" y="219367"/>
                </a:lnTo>
                <a:lnTo>
                  <a:pt x="880325" y="218871"/>
                </a:lnTo>
                <a:lnTo>
                  <a:pt x="847166" y="198348"/>
                </a:lnTo>
                <a:lnTo>
                  <a:pt x="843241" y="176631"/>
                </a:lnTo>
                <a:lnTo>
                  <a:pt x="843686" y="170929"/>
                </a:lnTo>
                <a:lnTo>
                  <a:pt x="843775" y="169773"/>
                </a:lnTo>
                <a:lnTo>
                  <a:pt x="845375" y="158115"/>
                </a:lnTo>
                <a:lnTo>
                  <a:pt x="848055" y="142176"/>
                </a:lnTo>
                <a:lnTo>
                  <a:pt x="852906" y="116535"/>
                </a:lnTo>
                <a:lnTo>
                  <a:pt x="852347" y="112534"/>
                </a:lnTo>
                <a:lnTo>
                  <a:pt x="852297" y="112179"/>
                </a:lnTo>
                <a:lnTo>
                  <a:pt x="852195" y="111467"/>
                </a:lnTo>
                <a:lnTo>
                  <a:pt x="852144" y="111112"/>
                </a:lnTo>
                <a:lnTo>
                  <a:pt x="849845" y="105816"/>
                </a:lnTo>
                <a:lnTo>
                  <a:pt x="849782" y="105676"/>
                </a:lnTo>
                <a:lnTo>
                  <a:pt x="846086" y="99707"/>
                </a:lnTo>
                <a:lnTo>
                  <a:pt x="837539" y="102565"/>
                </a:lnTo>
                <a:lnTo>
                  <a:pt x="818273" y="143865"/>
                </a:lnTo>
                <a:lnTo>
                  <a:pt x="811911" y="165227"/>
                </a:lnTo>
                <a:lnTo>
                  <a:pt x="805497" y="181305"/>
                </a:lnTo>
                <a:lnTo>
                  <a:pt x="786269" y="219367"/>
                </a:lnTo>
                <a:lnTo>
                  <a:pt x="739622" y="263156"/>
                </a:lnTo>
                <a:lnTo>
                  <a:pt x="686562" y="296278"/>
                </a:lnTo>
                <a:lnTo>
                  <a:pt x="675170" y="304825"/>
                </a:lnTo>
                <a:lnTo>
                  <a:pt x="672312" y="307670"/>
                </a:lnTo>
                <a:lnTo>
                  <a:pt x="672312" y="319062"/>
                </a:lnTo>
                <a:lnTo>
                  <a:pt x="675170" y="321919"/>
                </a:lnTo>
                <a:lnTo>
                  <a:pt x="683704" y="321919"/>
                </a:lnTo>
                <a:lnTo>
                  <a:pt x="769531" y="302158"/>
                </a:lnTo>
                <a:lnTo>
                  <a:pt x="801624" y="267919"/>
                </a:lnTo>
                <a:lnTo>
                  <a:pt x="812050" y="244995"/>
                </a:lnTo>
                <a:lnTo>
                  <a:pt x="812165" y="244741"/>
                </a:lnTo>
                <a:lnTo>
                  <a:pt x="811822" y="243217"/>
                </a:lnTo>
                <a:lnTo>
                  <a:pt x="811911" y="225056"/>
                </a:lnTo>
                <a:lnTo>
                  <a:pt x="820458" y="225056"/>
                </a:lnTo>
                <a:lnTo>
                  <a:pt x="815606" y="236855"/>
                </a:lnTo>
                <a:lnTo>
                  <a:pt x="812165" y="244741"/>
                </a:lnTo>
                <a:lnTo>
                  <a:pt x="815467" y="259245"/>
                </a:lnTo>
                <a:lnTo>
                  <a:pt x="844308" y="292722"/>
                </a:lnTo>
                <a:lnTo>
                  <a:pt x="863180" y="296278"/>
                </a:lnTo>
                <a:lnTo>
                  <a:pt x="869594" y="295795"/>
                </a:lnTo>
                <a:lnTo>
                  <a:pt x="912279" y="277761"/>
                </a:lnTo>
                <a:lnTo>
                  <a:pt x="958126" y="239306"/>
                </a:lnTo>
                <a:lnTo>
                  <a:pt x="979119" y="214680"/>
                </a:lnTo>
                <a:lnTo>
                  <a:pt x="977138" y="213664"/>
                </a:lnTo>
                <a:lnTo>
                  <a:pt x="979982" y="213664"/>
                </a:lnTo>
                <a:lnTo>
                  <a:pt x="979119" y="214680"/>
                </a:lnTo>
                <a:lnTo>
                  <a:pt x="983589" y="216954"/>
                </a:lnTo>
                <a:lnTo>
                  <a:pt x="990320" y="218655"/>
                </a:lnTo>
                <a:lnTo>
                  <a:pt x="998601" y="219367"/>
                </a:lnTo>
                <a:lnTo>
                  <a:pt x="1017016" y="219367"/>
                </a:lnTo>
                <a:lnTo>
                  <a:pt x="1022718" y="216509"/>
                </a:lnTo>
                <a:lnTo>
                  <a:pt x="1028204" y="213664"/>
                </a:lnTo>
                <a:lnTo>
                  <a:pt x="1037145" y="209029"/>
                </a:lnTo>
                <a:lnTo>
                  <a:pt x="1074000" y="173774"/>
                </a:lnTo>
                <a:lnTo>
                  <a:pt x="1091222" y="130517"/>
                </a:lnTo>
                <a:lnTo>
                  <a:pt x="1093990" y="34188"/>
                </a:lnTo>
                <a:lnTo>
                  <a:pt x="1094295" y="25641"/>
                </a:lnTo>
                <a:lnTo>
                  <a:pt x="1095146" y="17094"/>
                </a:lnTo>
                <a:lnTo>
                  <a:pt x="1096784" y="8547"/>
                </a:lnTo>
                <a:lnTo>
                  <a:pt x="1096784" y="285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84640" y="618958"/>
            <a:ext cx="259715" cy="490220"/>
          </a:xfrm>
          <a:custGeom>
            <a:avLst/>
            <a:gdLst/>
            <a:ahLst/>
            <a:cxnLst/>
            <a:rect l="l" t="t" r="r" b="b"/>
            <a:pathLst>
              <a:path w="259714" h="490219">
                <a:moveTo>
                  <a:pt x="176627" y="487145"/>
                </a:moveTo>
                <a:lnTo>
                  <a:pt x="168080" y="487145"/>
                </a:lnTo>
                <a:lnTo>
                  <a:pt x="170931" y="489996"/>
                </a:lnTo>
                <a:lnTo>
                  <a:pt x="173779" y="489996"/>
                </a:lnTo>
                <a:lnTo>
                  <a:pt x="176627" y="487145"/>
                </a:lnTo>
                <a:close/>
              </a:path>
              <a:path w="259714" h="490219">
                <a:moveTo>
                  <a:pt x="173779" y="404531"/>
                </a:moveTo>
                <a:lnTo>
                  <a:pt x="165233" y="404531"/>
                </a:lnTo>
                <a:lnTo>
                  <a:pt x="148140" y="421624"/>
                </a:lnTo>
                <a:lnTo>
                  <a:pt x="141819" y="429681"/>
                </a:lnTo>
                <a:lnTo>
                  <a:pt x="136033" y="436936"/>
                </a:lnTo>
                <a:lnTo>
                  <a:pt x="131315" y="443657"/>
                </a:lnTo>
                <a:lnTo>
                  <a:pt x="128200" y="450112"/>
                </a:lnTo>
                <a:lnTo>
                  <a:pt x="135081" y="460305"/>
                </a:lnTo>
                <a:lnTo>
                  <a:pt x="142087" y="468985"/>
                </a:lnTo>
                <a:lnTo>
                  <a:pt x="148630" y="476151"/>
                </a:lnTo>
                <a:lnTo>
                  <a:pt x="153838" y="481449"/>
                </a:lnTo>
                <a:lnTo>
                  <a:pt x="162386" y="487145"/>
                </a:lnTo>
                <a:lnTo>
                  <a:pt x="179478" y="487145"/>
                </a:lnTo>
                <a:lnTo>
                  <a:pt x="188024" y="478554"/>
                </a:lnTo>
                <a:lnTo>
                  <a:pt x="196569" y="469697"/>
                </a:lnTo>
                <a:lnTo>
                  <a:pt x="205116" y="460305"/>
                </a:lnTo>
                <a:lnTo>
                  <a:pt x="213663" y="450112"/>
                </a:lnTo>
                <a:lnTo>
                  <a:pt x="213663" y="441565"/>
                </a:lnTo>
                <a:lnTo>
                  <a:pt x="204626" y="432974"/>
                </a:lnTo>
                <a:lnTo>
                  <a:pt x="184418" y="414724"/>
                </a:lnTo>
                <a:lnTo>
                  <a:pt x="173779" y="404531"/>
                </a:lnTo>
                <a:close/>
              </a:path>
              <a:path w="259714" h="490219">
                <a:moveTo>
                  <a:pt x="253545" y="381740"/>
                </a:moveTo>
                <a:lnTo>
                  <a:pt x="170931" y="381740"/>
                </a:lnTo>
                <a:lnTo>
                  <a:pt x="170931" y="384587"/>
                </a:lnTo>
                <a:lnTo>
                  <a:pt x="196571" y="410227"/>
                </a:lnTo>
                <a:lnTo>
                  <a:pt x="202266" y="410227"/>
                </a:lnTo>
                <a:lnTo>
                  <a:pt x="207965" y="415926"/>
                </a:lnTo>
                <a:lnTo>
                  <a:pt x="216512" y="415926"/>
                </a:lnTo>
                <a:lnTo>
                  <a:pt x="222210" y="413078"/>
                </a:lnTo>
                <a:lnTo>
                  <a:pt x="253545" y="381740"/>
                </a:lnTo>
                <a:close/>
              </a:path>
              <a:path w="259714" h="490219">
                <a:moveTo>
                  <a:pt x="139594" y="321915"/>
                </a:moveTo>
                <a:lnTo>
                  <a:pt x="131047" y="321915"/>
                </a:lnTo>
                <a:lnTo>
                  <a:pt x="91163" y="364647"/>
                </a:lnTo>
                <a:lnTo>
                  <a:pt x="91163" y="373194"/>
                </a:lnTo>
                <a:lnTo>
                  <a:pt x="97528" y="381205"/>
                </a:lnTo>
                <a:lnTo>
                  <a:pt x="128554" y="407735"/>
                </a:lnTo>
                <a:lnTo>
                  <a:pt x="136745" y="410227"/>
                </a:lnTo>
                <a:lnTo>
                  <a:pt x="145293" y="410227"/>
                </a:lnTo>
                <a:lnTo>
                  <a:pt x="148140" y="407379"/>
                </a:lnTo>
                <a:lnTo>
                  <a:pt x="156107" y="397764"/>
                </a:lnTo>
                <a:lnTo>
                  <a:pt x="162739" y="390285"/>
                </a:lnTo>
                <a:lnTo>
                  <a:pt x="167770" y="384944"/>
                </a:lnTo>
                <a:lnTo>
                  <a:pt x="170931" y="381740"/>
                </a:lnTo>
                <a:lnTo>
                  <a:pt x="253545" y="381740"/>
                </a:lnTo>
                <a:lnTo>
                  <a:pt x="259243" y="373194"/>
                </a:lnTo>
                <a:lnTo>
                  <a:pt x="259243" y="361800"/>
                </a:lnTo>
                <a:lnTo>
                  <a:pt x="251052" y="356101"/>
                </a:lnTo>
                <a:lnTo>
                  <a:pt x="179478" y="356101"/>
                </a:lnTo>
                <a:lnTo>
                  <a:pt x="173779" y="353254"/>
                </a:lnTo>
                <a:lnTo>
                  <a:pt x="162386" y="341856"/>
                </a:lnTo>
                <a:lnTo>
                  <a:pt x="156420" y="337137"/>
                </a:lnTo>
                <a:lnTo>
                  <a:pt x="145559" y="326632"/>
                </a:lnTo>
                <a:lnTo>
                  <a:pt x="139594" y="321915"/>
                </a:lnTo>
                <a:close/>
              </a:path>
              <a:path w="259714" h="490219">
                <a:moveTo>
                  <a:pt x="205117" y="324763"/>
                </a:moveTo>
                <a:lnTo>
                  <a:pt x="179478" y="356101"/>
                </a:lnTo>
                <a:lnTo>
                  <a:pt x="251052" y="356101"/>
                </a:lnTo>
                <a:lnTo>
                  <a:pt x="246960" y="353254"/>
                </a:lnTo>
                <a:lnTo>
                  <a:pt x="235740" y="344705"/>
                </a:lnTo>
                <a:lnTo>
                  <a:pt x="225591" y="336158"/>
                </a:lnTo>
                <a:lnTo>
                  <a:pt x="216512" y="327610"/>
                </a:lnTo>
                <a:lnTo>
                  <a:pt x="205117" y="324763"/>
                </a:lnTo>
                <a:close/>
              </a:path>
              <a:path w="259714" h="490219">
                <a:moveTo>
                  <a:pt x="8547" y="287729"/>
                </a:moveTo>
                <a:lnTo>
                  <a:pt x="2851" y="287729"/>
                </a:lnTo>
                <a:lnTo>
                  <a:pt x="0" y="290577"/>
                </a:lnTo>
                <a:lnTo>
                  <a:pt x="0" y="299124"/>
                </a:lnTo>
                <a:lnTo>
                  <a:pt x="5699" y="310517"/>
                </a:lnTo>
                <a:lnTo>
                  <a:pt x="11398" y="316217"/>
                </a:lnTo>
                <a:lnTo>
                  <a:pt x="20077" y="322048"/>
                </a:lnTo>
                <a:lnTo>
                  <a:pt x="29744" y="326632"/>
                </a:lnTo>
                <a:lnTo>
                  <a:pt x="29896" y="326632"/>
                </a:lnTo>
                <a:lnTo>
                  <a:pt x="40641" y="329437"/>
                </a:lnTo>
                <a:lnTo>
                  <a:pt x="54129" y="330461"/>
                </a:lnTo>
                <a:lnTo>
                  <a:pt x="59624" y="330461"/>
                </a:lnTo>
                <a:lnTo>
                  <a:pt x="102115" y="317996"/>
                </a:lnTo>
                <a:lnTo>
                  <a:pt x="125970" y="296277"/>
                </a:lnTo>
                <a:lnTo>
                  <a:pt x="45584" y="296277"/>
                </a:lnTo>
                <a:lnTo>
                  <a:pt x="45584" y="293425"/>
                </a:lnTo>
                <a:lnTo>
                  <a:pt x="46799" y="293425"/>
                </a:lnTo>
                <a:lnTo>
                  <a:pt x="48014" y="290577"/>
                </a:lnTo>
                <a:lnTo>
                  <a:pt x="11398" y="290577"/>
                </a:lnTo>
                <a:lnTo>
                  <a:pt x="8547" y="287729"/>
                </a:lnTo>
                <a:close/>
              </a:path>
              <a:path w="259714" h="490219">
                <a:moveTo>
                  <a:pt x="165233" y="0"/>
                </a:moveTo>
                <a:lnTo>
                  <a:pt x="153838" y="0"/>
                </a:lnTo>
                <a:lnTo>
                  <a:pt x="148140" y="5695"/>
                </a:lnTo>
                <a:lnTo>
                  <a:pt x="133894" y="45580"/>
                </a:lnTo>
                <a:lnTo>
                  <a:pt x="125883" y="94054"/>
                </a:lnTo>
                <a:lnTo>
                  <a:pt x="125348" y="222206"/>
                </a:lnTo>
                <a:lnTo>
                  <a:pt x="124770" y="234982"/>
                </a:lnTo>
                <a:lnTo>
                  <a:pt x="104918" y="280206"/>
                </a:lnTo>
                <a:lnTo>
                  <a:pt x="48431" y="293425"/>
                </a:lnTo>
                <a:lnTo>
                  <a:pt x="46799" y="293425"/>
                </a:lnTo>
                <a:lnTo>
                  <a:pt x="45584" y="296277"/>
                </a:lnTo>
                <a:lnTo>
                  <a:pt x="125970" y="296277"/>
                </a:lnTo>
                <a:lnTo>
                  <a:pt x="138258" y="279537"/>
                </a:lnTo>
                <a:lnTo>
                  <a:pt x="148924" y="255368"/>
                </a:lnTo>
                <a:lnTo>
                  <a:pt x="145293" y="250692"/>
                </a:lnTo>
                <a:lnTo>
                  <a:pt x="217563" y="250692"/>
                </a:lnTo>
                <a:lnTo>
                  <a:pt x="222185" y="242192"/>
                </a:lnTo>
                <a:lnTo>
                  <a:pt x="224836" y="235158"/>
                </a:lnTo>
                <a:lnTo>
                  <a:pt x="228263" y="226835"/>
                </a:lnTo>
                <a:lnTo>
                  <a:pt x="232224" y="216909"/>
                </a:lnTo>
                <a:lnTo>
                  <a:pt x="236452" y="205113"/>
                </a:lnTo>
                <a:lnTo>
                  <a:pt x="238452" y="196566"/>
                </a:lnTo>
                <a:lnTo>
                  <a:pt x="193720" y="196566"/>
                </a:lnTo>
                <a:lnTo>
                  <a:pt x="182326" y="190868"/>
                </a:lnTo>
                <a:lnTo>
                  <a:pt x="174848" y="179652"/>
                </a:lnTo>
                <a:lnTo>
                  <a:pt x="169506" y="167367"/>
                </a:lnTo>
                <a:lnTo>
                  <a:pt x="166301" y="154013"/>
                </a:lnTo>
                <a:lnTo>
                  <a:pt x="165233" y="139590"/>
                </a:lnTo>
                <a:lnTo>
                  <a:pt x="165357" y="54126"/>
                </a:lnTo>
                <a:lnTo>
                  <a:pt x="165403" y="51278"/>
                </a:lnTo>
                <a:lnTo>
                  <a:pt x="165496" y="45580"/>
                </a:lnTo>
                <a:lnTo>
                  <a:pt x="165589" y="39883"/>
                </a:lnTo>
                <a:lnTo>
                  <a:pt x="166434" y="22879"/>
                </a:lnTo>
                <a:lnTo>
                  <a:pt x="168080" y="8547"/>
                </a:lnTo>
                <a:lnTo>
                  <a:pt x="168080" y="2847"/>
                </a:lnTo>
                <a:lnTo>
                  <a:pt x="165233" y="0"/>
                </a:lnTo>
                <a:close/>
              </a:path>
              <a:path w="259714" h="490219">
                <a:moveTo>
                  <a:pt x="59828" y="51278"/>
                </a:moveTo>
                <a:lnTo>
                  <a:pt x="54129" y="51278"/>
                </a:lnTo>
                <a:lnTo>
                  <a:pt x="48431" y="56973"/>
                </a:lnTo>
                <a:lnTo>
                  <a:pt x="48431" y="59824"/>
                </a:lnTo>
                <a:lnTo>
                  <a:pt x="42065" y="77985"/>
                </a:lnTo>
                <a:lnTo>
                  <a:pt x="35949" y="94054"/>
                </a:lnTo>
                <a:lnTo>
                  <a:pt x="30403" y="107897"/>
                </a:lnTo>
                <a:lnTo>
                  <a:pt x="25640" y="119649"/>
                </a:lnTo>
                <a:lnTo>
                  <a:pt x="25684" y="130911"/>
                </a:lnTo>
                <a:lnTo>
                  <a:pt x="25899" y="139590"/>
                </a:lnTo>
                <a:lnTo>
                  <a:pt x="25996" y="143509"/>
                </a:lnTo>
                <a:lnTo>
                  <a:pt x="26842" y="157707"/>
                </a:lnTo>
                <a:lnTo>
                  <a:pt x="28491" y="173775"/>
                </a:lnTo>
                <a:lnTo>
                  <a:pt x="28461" y="216909"/>
                </a:lnTo>
                <a:lnTo>
                  <a:pt x="28341" y="242192"/>
                </a:lnTo>
                <a:lnTo>
                  <a:pt x="25640" y="270637"/>
                </a:lnTo>
                <a:lnTo>
                  <a:pt x="25522" y="279537"/>
                </a:lnTo>
                <a:lnTo>
                  <a:pt x="22911" y="287372"/>
                </a:lnTo>
                <a:lnTo>
                  <a:pt x="22792" y="287729"/>
                </a:lnTo>
                <a:lnTo>
                  <a:pt x="19944" y="290577"/>
                </a:lnTo>
                <a:lnTo>
                  <a:pt x="48014" y="290577"/>
                </a:lnTo>
                <a:lnTo>
                  <a:pt x="51904" y="281453"/>
                </a:lnTo>
                <a:lnTo>
                  <a:pt x="57691" y="263158"/>
                </a:lnTo>
                <a:lnTo>
                  <a:pt x="62409" y="242192"/>
                </a:lnTo>
                <a:lnTo>
                  <a:pt x="65524" y="219359"/>
                </a:lnTo>
                <a:lnTo>
                  <a:pt x="65524" y="139590"/>
                </a:lnTo>
                <a:lnTo>
                  <a:pt x="64323" y="116712"/>
                </a:lnTo>
                <a:lnTo>
                  <a:pt x="64378" y="107897"/>
                </a:lnTo>
                <a:lnTo>
                  <a:pt x="64504" y="94054"/>
                </a:lnTo>
                <a:lnTo>
                  <a:pt x="65064" y="77985"/>
                </a:lnTo>
                <a:lnTo>
                  <a:pt x="65123" y="76293"/>
                </a:lnTo>
                <a:lnTo>
                  <a:pt x="65524" y="59824"/>
                </a:lnTo>
                <a:lnTo>
                  <a:pt x="65524" y="54126"/>
                </a:lnTo>
                <a:lnTo>
                  <a:pt x="59828" y="51278"/>
                </a:lnTo>
                <a:close/>
              </a:path>
              <a:path w="259714" h="490219">
                <a:moveTo>
                  <a:pt x="217563" y="250692"/>
                </a:moveTo>
                <a:lnTo>
                  <a:pt x="150987" y="250692"/>
                </a:lnTo>
                <a:lnTo>
                  <a:pt x="148924" y="255368"/>
                </a:lnTo>
                <a:lnTo>
                  <a:pt x="152725" y="260263"/>
                </a:lnTo>
                <a:lnTo>
                  <a:pt x="162028" y="267430"/>
                </a:lnTo>
                <a:lnTo>
                  <a:pt x="172932" y="271926"/>
                </a:lnTo>
                <a:lnTo>
                  <a:pt x="185173" y="273484"/>
                </a:lnTo>
                <a:lnTo>
                  <a:pt x="190872" y="273484"/>
                </a:lnTo>
                <a:lnTo>
                  <a:pt x="193720" y="270637"/>
                </a:lnTo>
                <a:lnTo>
                  <a:pt x="202179" y="265784"/>
                </a:lnTo>
                <a:lnTo>
                  <a:pt x="210102" y="259597"/>
                </a:lnTo>
                <a:lnTo>
                  <a:pt x="216957" y="251807"/>
                </a:lnTo>
                <a:lnTo>
                  <a:pt x="217563" y="250692"/>
                </a:lnTo>
                <a:close/>
              </a:path>
              <a:path w="259714" h="490219">
                <a:moveTo>
                  <a:pt x="239303" y="162382"/>
                </a:moveTo>
                <a:lnTo>
                  <a:pt x="225057" y="162382"/>
                </a:lnTo>
                <a:lnTo>
                  <a:pt x="225057" y="168080"/>
                </a:lnTo>
                <a:lnTo>
                  <a:pt x="219359" y="176626"/>
                </a:lnTo>
                <a:lnTo>
                  <a:pt x="216512" y="185173"/>
                </a:lnTo>
                <a:lnTo>
                  <a:pt x="207965" y="193719"/>
                </a:lnTo>
                <a:lnTo>
                  <a:pt x="202266" y="193719"/>
                </a:lnTo>
                <a:lnTo>
                  <a:pt x="193720" y="196566"/>
                </a:lnTo>
                <a:lnTo>
                  <a:pt x="238452" y="196566"/>
                </a:lnTo>
                <a:lnTo>
                  <a:pt x="239702" y="191226"/>
                </a:lnTo>
                <a:lnTo>
                  <a:pt x="241061" y="179652"/>
                </a:lnTo>
                <a:lnTo>
                  <a:pt x="240951" y="173775"/>
                </a:lnTo>
                <a:lnTo>
                  <a:pt x="240860" y="169860"/>
                </a:lnTo>
                <a:lnTo>
                  <a:pt x="239303" y="16238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67033" y="430935"/>
            <a:ext cx="760730" cy="587375"/>
          </a:xfrm>
          <a:custGeom>
            <a:avLst/>
            <a:gdLst/>
            <a:ahLst/>
            <a:cxnLst/>
            <a:rect l="l" t="t" r="r" b="b"/>
            <a:pathLst>
              <a:path w="760729" h="587375">
                <a:moveTo>
                  <a:pt x="370344" y="2857"/>
                </a:moveTo>
                <a:lnTo>
                  <a:pt x="367487" y="0"/>
                </a:lnTo>
                <a:lnTo>
                  <a:pt x="358940" y="2857"/>
                </a:lnTo>
                <a:lnTo>
                  <a:pt x="352488" y="8826"/>
                </a:lnTo>
                <a:lnTo>
                  <a:pt x="345770" y="14249"/>
                </a:lnTo>
                <a:lnTo>
                  <a:pt x="330454" y="25641"/>
                </a:lnTo>
                <a:lnTo>
                  <a:pt x="323596" y="31521"/>
                </a:lnTo>
                <a:lnTo>
                  <a:pt x="316217" y="36334"/>
                </a:lnTo>
                <a:lnTo>
                  <a:pt x="308825" y="40068"/>
                </a:lnTo>
                <a:lnTo>
                  <a:pt x="301967" y="42735"/>
                </a:lnTo>
                <a:lnTo>
                  <a:pt x="287502" y="51244"/>
                </a:lnTo>
                <a:lnTo>
                  <a:pt x="273837" y="59474"/>
                </a:lnTo>
                <a:lnTo>
                  <a:pt x="260705" y="67170"/>
                </a:lnTo>
                <a:lnTo>
                  <a:pt x="247840" y="74079"/>
                </a:lnTo>
                <a:lnTo>
                  <a:pt x="228117" y="86487"/>
                </a:lnTo>
                <a:lnTo>
                  <a:pt x="190868" y="125349"/>
                </a:lnTo>
                <a:lnTo>
                  <a:pt x="175552" y="161671"/>
                </a:lnTo>
                <a:lnTo>
                  <a:pt x="170929" y="202272"/>
                </a:lnTo>
                <a:lnTo>
                  <a:pt x="171043" y="238772"/>
                </a:lnTo>
                <a:lnTo>
                  <a:pt x="171284" y="247853"/>
                </a:lnTo>
                <a:lnTo>
                  <a:pt x="172123" y="255422"/>
                </a:lnTo>
                <a:lnTo>
                  <a:pt x="173774" y="259245"/>
                </a:lnTo>
                <a:lnTo>
                  <a:pt x="164642" y="278879"/>
                </a:lnTo>
                <a:lnTo>
                  <a:pt x="158457" y="298780"/>
                </a:lnTo>
                <a:lnTo>
                  <a:pt x="154940" y="318135"/>
                </a:lnTo>
                <a:lnTo>
                  <a:pt x="153835" y="336169"/>
                </a:lnTo>
                <a:lnTo>
                  <a:pt x="153873" y="344271"/>
                </a:lnTo>
                <a:lnTo>
                  <a:pt x="167716" y="381038"/>
                </a:lnTo>
                <a:lnTo>
                  <a:pt x="206794" y="396697"/>
                </a:lnTo>
                <a:lnTo>
                  <a:pt x="213652" y="398843"/>
                </a:lnTo>
                <a:lnTo>
                  <a:pt x="219354" y="401688"/>
                </a:lnTo>
                <a:lnTo>
                  <a:pt x="219354" y="407390"/>
                </a:lnTo>
                <a:lnTo>
                  <a:pt x="197624" y="455815"/>
                </a:lnTo>
                <a:lnTo>
                  <a:pt x="168071" y="490004"/>
                </a:lnTo>
                <a:lnTo>
                  <a:pt x="119595" y="508431"/>
                </a:lnTo>
                <a:lnTo>
                  <a:pt x="102552" y="509943"/>
                </a:lnTo>
                <a:lnTo>
                  <a:pt x="86982" y="508431"/>
                </a:lnTo>
                <a:lnTo>
                  <a:pt x="86664" y="508431"/>
                </a:lnTo>
                <a:lnTo>
                  <a:pt x="51269" y="487146"/>
                </a:lnTo>
                <a:lnTo>
                  <a:pt x="32842" y="436270"/>
                </a:lnTo>
                <a:lnTo>
                  <a:pt x="31330" y="415937"/>
                </a:lnTo>
                <a:lnTo>
                  <a:pt x="32346" y="398843"/>
                </a:lnTo>
                <a:lnTo>
                  <a:pt x="35242" y="377113"/>
                </a:lnTo>
                <a:lnTo>
                  <a:pt x="39738" y="350634"/>
                </a:lnTo>
                <a:lnTo>
                  <a:pt x="45580" y="319074"/>
                </a:lnTo>
                <a:lnTo>
                  <a:pt x="47218" y="308965"/>
                </a:lnTo>
                <a:lnTo>
                  <a:pt x="48069" y="300202"/>
                </a:lnTo>
                <a:lnTo>
                  <a:pt x="48361" y="293433"/>
                </a:lnTo>
                <a:lnTo>
                  <a:pt x="48425" y="287731"/>
                </a:lnTo>
                <a:lnTo>
                  <a:pt x="42722" y="284886"/>
                </a:lnTo>
                <a:lnTo>
                  <a:pt x="37033" y="284886"/>
                </a:lnTo>
                <a:lnTo>
                  <a:pt x="31330" y="290588"/>
                </a:lnTo>
                <a:lnTo>
                  <a:pt x="27127" y="307682"/>
                </a:lnTo>
                <a:lnTo>
                  <a:pt x="22428" y="326199"/>
                </a:lnTo>
                <a:lnTo>
                  <a:pt x="17310" y="344271"/>
                </a:lnTo>
                <a:lnTo>
                  <a:pt x="11391" y="361797"/>
                </a:lnTo>
                <a:lnTo>
                  <a:pt x="7607" y="382193"/>
                </a:lnTo>
                <a:lnTo>
                  <a:pt x="4622" y="400977"/>
                </a:lnTo>
                <a:lnTo>
                  <a:pt x="2171" y="418693"/>
                </a:lnTo>
                <a:lnTo>
                  <a:pt x="0" y="435876"/>
                </a:lnTo>
                <a:lnTo>
                  <a:pt x="1549" y="479894"/>
                </a:lnTo>
                <a:lnTo>
                  <a:pt x="10680" y="519201"/>
                </a:lnTo>
                <a:lnTo>
                  <a:pt x="51269" y="572617"/>
                </a:lnTo>
                <a:lnTo>
                  <a:pt x="94005" y="586867"/>
                </a:lnTo>
                <a:lnTo>
                  <a:pt x="102997" y="586333"/>
                </a:lnTo>
                <a:lnTo>
                  <a:pt x="153466" y="565454"/>
                </a:lnTo>
                <a:lnTo>
                  <a:pt x="191935" y="525830"/>
                </a:lnTo>
                <a:lnTo>
                  <a:pt x="201256" y="509943"/>
                </a:lnTo>
                <a:lnTo>
                  <a:pt x="207962" y="498551"/>
                </a:lnTo>
                <a:lnTo>
                  <a:pt x="219748" y="479894"/>
                </a:lnTo>
                <a:lnTo>
                  <a:pt x="229679" y="458304"/>
                </a:lnTo>
                <a:lnTo>
                  <a:pt x="237998" y="434047"/>
                </a:lnTo>
                <a:lnTo>
                  <a:pt x="244995" y="407390"/>
                </a:lnTo>
                <a:lnTo>
                  <a:pt x="240093" y="394030"/>
                </a:lnTo>
                <a:lnTo>
                  <a:pt x="237871" y="383882"/>
                </a:lnTo>
                <a:lnTo>
                  <a:pt x="237782" y="376936"/>
                </a:lnTo>
                <a:lnTo>
                  <a:pt x="239293" y="373202"/>
                </a:lnTo>
                <a:lnTo>
                  <a:pt x="241477" y="357174"/>
                </a:lnTo>
                <a:lnTo>
                  <a:pt x="225044" y="321919"/>
                </a:lnTo>
                <a:lnTo>
                  <a:pt x="213652" y="316230"/>
                </a:lnTo>
                <a:lnTo>
                  <a:pt x="205105" y="316230"/>
                </a:lnTo>
                <a:lnTo>
                  <a:pt x="196557" y="313372"/>
                </a:lnTo>
                <a:lnTo>
                  <a:pt x="190868" y="310527"/>
                </a:lnTo>
                <a:lnTo>
                  <a:pt x="188010" y="307682"/>
                </a:lnTo>
                <a:lnTo>
                  <a:pt x="188010" y="304825"/>
                </a:lnTo>
                <a:lnTo>
                  <a:pt x="185166" y="301980"/>
                </a:lnTo>
                <a:lnTo>
                  <a:pt x="185166" y="299135"/>
                </a:lnTo>
                <a:lnTo>
                  <a:pt x="188010" y="293433"/>
                </a:lnTo>
                <a:lnTo>
                  <a:pt x="190868" y="282041"/>
                </a:lnTo>
                <a:lnTo>
                  <a:pt x="196697" y="268681"/>
                </a:lnTo>
                <a:lnTo>
                  <a:pt x="201193" y="254266"/>
                </a:lnTo>
                <a:lnTo>
                  <a:pt x="204089" y="238772"/>
                </a:lnTo>
                <a:lnTo>
                  <a:pt x="205105" y="222211"/>
                </a:lnTo>
                <a:lnTo>
                  <a:pt x="205105" y="188023"/>
                </a:lnTo>
                <a:lnTo>
                  <a:pt x="203949" y="174091"/>
                </a:lnTo>
                <a:lnTo>
                  <a:pt x="204393" y="162026"/>
                </a:lnTo>
                <a:lnTo>
                  <a:pt x="229184" y="126022"/>
                </a:lnTo>
                <a:lnTo>
                  <a:pt x="247878" y="115341"/>
                </a:lnTo>
                <a:lnTo>
                  <a:pt x="256743" y="110756"/>
                </a:lnTo>
                <a:lnTo>
                  <a:pt x="319062" y="74079"/>
                </a:lnTo>
                <a:lnTo>
                  <a:pt x="351904" y="46037"/>
                </a:lnTo>
                <a:lnTo>
                  <a:pt x="361696" y="31521"/>
                </a:lnTo>
                <a:lnTo>
                  <a:pt x="361797" y="31343"/>
                </a:lnTo>
                <a:lnTo>
                  <a:pt x="367487" y="25641"/>
                </a:lnTo>
                <a:lnTo>
                  <a:pt x="370344" y="19951"/>
                </a:lnTo>
                <a:lnTo>
                  <a:pt x="370344" y="2857"/>
                </a:lnTo>
                <a:close/>
              </a:path>
              <a:path w="760729" h="587375">
                <a:moveTo>
                  <a:pt x="504228" y="159537"/>
                </a:moveTo>
                <a:lnTo>
                  <a:pt x="489902" y="148945"/>
                </a:lnTo>
                <a:lnTo>
                  <a:pt x="477164" y="138887"/>
                </a:lnTo>
                <a:lnTo>
                  <a:pt x="466572" y="129895"/>
                </a:lnTo>
                <a:lnTo>
                  <a:pt x="458647" y="122504"/>
                </a:lnTo>
                <a:lnTo>
                  <a:pt x="450100" y="122504"/>
                </a:lnTo>
                <a:lnTo>
                  <a:pt x="439864" y="133235"/>
                </a:lnTo>
                <a:lnTo>
                  <a:pt x="430161" y="144221"/>
                </a:lnTo>
                <a:lnTo>
                  <a:pt x="420458" y="155752"/>
                </a:lnTo>
                <a:lnTo>
                  <a:pt x="410222" y="168084"/>
                </a:lnTo>
                <a:lnTo>
                  <a:pt x="410222" y="173786"/>
                </a:lnTo>
                <a:lnTo>
                  <a:pt x="413067" y="176631"/>
                </a:lnTo>
                <a:lnTo>
                  <a:pt x="418769" y="185178"/>
                </a:lnTo>
                <a:lnTo>
                  <a:pt x="423087" y="189445"/>
                </a:lnTo>
                <a:lnTo>
                  <a:pt x="427672" y="193725"/>
                </a:lnTo>
                <a:lnTo>
                  <a:pt x="432790" y="197993"/>
                </a:lnTo>
                <a:lnTo>
                  <a:pt x="438708" y="202272"/>
                </a:lnTo>
                <a:lnTo>
                  <a:pt x="444411" y="207962"/>
                </a:lnTo>
                <a:lnTo>
                  <a:pt x="452958" y="210820"/>
                </a:lnTo>
                <a:lnTo>
                  <a:pt x="461505" y="210820"/>
                </a:lnTo>
                <a:lnTo>
                  <a:pt x="475386" y="197993"/>
                </a:lnTo>
                <a:lnTo>
                  <a:pt x="487146" y="185178"/>
                </a:lnTo>
                <a:lnTo>
                  <a:pt x="496760" y="172364"/>
                </a:lnTo>
                <a:lnTo>
                  <a:pt x="504228" y="159537"/>
                </a:lnTo>
                <a:close/>
              </a:path>
              <a:path w="760729" h="587375">
                <a:moveTo>
                  <a:pt x="760628" y="450113"/>
                </a:moveTo>
                <a:lnTo>
                  <a:pt x="757770" y="447268"/>
                </a:lnTo>
                <a:lnTo>
                  <a:pt x="749236" y="447268"/>
                </a:lnTo>
                <a:lnTo>
                  <a:pt x="700798" y="450113"/>
                </a:lnTo>
                <a:lnTo>
                  <a:pt x="581152" y="452970"/>
                </a:lnTo>
                <a:lnTo>
                  <a:pt x="487133" y="452970"/>
                </a:lnTo>
                <a:lnTo>
                  <a:pt x="401675" y="447268"/>
                </a:lnTo>
                <a:lnTo>
                  <a:pt x="376034" y="441566"/>
                </a:lnTo>
                <a:lnTo>
                  <a:pt x="367487" y="438721"/>
                </a:lnTo>
                <a:lnTo>
                  <a:pt x="361797" y="435876"/>
                </a:lnTo>
                <a:lnTo>
                  <a:pt x="358940" y="433031"/>
                </a:lnTo>
                <a:lnTo>
                  <a:pt x="358940" y="430174"/>
                </a:lnTo>
                <a:lnTo>
                  <a:pt x="361797" y="424484"/>
                </a:lnTo>
                <a:lnTo>
                  <a:pt x="370344" y="418782"/>
                </a:lnTo>
                <a:lnTo>
                  <a:pt x="376174" y="414464"/>
                </a:lnTo>
                <a:lnTo>
                  <a:pt x="384937" y="409879"/>
                </a:lnTo>
                <a:lnTo>
                  <a:pt x="396379" y="404761"/>
                </a:lnTo>
                <a:lnTo>
                  <a:pt x="410222" y="398843"/>
                </a:lnTo>
                <a:lnTo>
                  <a:pt x="422414" y="394081"/>
                </a:lnTo>
                <a:lnTo>
                  <a:pt x="433019" y="388518"/>
                </a:lnTo>
                <a:lnTo>
                  <a:pt x="464350" y="348627"/>
                </a:lnTo>
                <a:lnTo>
                  <a:pt x="469315" y="332028"/>
                </a:lnTo>
                <a:lnTo>
                  <a:pt x="469696" y="330784"/>
                </a:lnTo>
                <a:lnTo>
                  <a:pt x="472897" y="310527"/>
                </a:lnTo>
                <a:lnTo>
                  <a:pt x="472897" y="244995"/>
                </a:lnTo>
                <a:lnTo>
                  <a:pt x="467194" y="242150"/>
                </a:lnTo>
                <a:lnTo>
                  <a:pt x="461505" y="242150"/>
                </a:lnTo>
                <a:lnTo>
                  <a:pt x="455803" y="247853"/>
                </a:lnTo>
                <a:lnTo>
                  <a:pt x="455803" y="250698"/>
                </a:lnTo>
                <a:lnTo>
                  <a:pt x="450100" y="256400"/>
                </a:lnTo>
                <a:lnTo>
                  <a:pt x="444411" y="267792"/>
                </a:lnTo>
                <a:lnTo>
                  <a:pt x="441566" y="276339"/>
                </a:lnTo>
                <a:lnTo>
                  <a:pt x="435864" y="287731"/>
                </a:lnTo>
                <a:lnTo>
                  <a:pt x="438708" y="301980"/>
                </a:lnTo>
                <a:lnTo>
                  <a:pt x="444055" y="318046"/>
                </a:lnTo>
                <a:lnTo>
                  <a:pt x="447255" y="327977"/>
                </a:lnTo>
                <a:lnTo>
                  <a:pt x="448322" y="332028"/>
                </a:lnTo>
                <a:lnTo>
                  <a:pt x="447255" y="330466"/>
                </a:lnTo>
                <a:lnTo>
                  <a:pt x="443382" y="340080"/>
                </a:lnTo>
                <a:lnTo>
                  <a:pt x="439775" y="347560"/>
                </a:lnTo>
                <a:lnTo>
                  <a:pt x="435635" y="352907"/>
                </a:lnTo>
                <a:lnTo>
                  <a:pt x="430161" y="356108"/>
                </a:lnTo>
                <a:lnTo>
                  <a:pt x="378891" y="381749"/>
                </a:lnTo>
                <a:lnTo>
                  <a:pt x="366598" y="390334"/>
                </a:lnTo>
                <a:lnTo>
                  <a:pt x="336156" y="418782"/>
                </a:lnTo>
                <a:lnTo>
                  <a:pt x="323329" y="437616"/>
                </a:lnTo>
                <a:lnTo>
                  <a:pt x="319062" y="444423"/>
                </a:lnTo>
                <a:lnTo>
                  <a:pt x="313613" y="452970"/>
                </a:lnTo>
                <a:lnTo>
                  <a:pt x="309803" y="461162"/>
                </a:lnTo>
                <a:lnTo>
                  <a:pt x="307047" y="468858"/>
                </a:lnTo>
                <a:lnTo>
                  <a:pt x="304812" y="475754"/>
                </a:lnTo>
                <a:lnTo>
                  <a:pt x="311315" y="490804"/>
                </a:lnTo>
                <a:lnTo>
                  <a:pt x="361797" y="515632"/>
                </a:lnTo>
                <a:lnTo>
                  <a:pt x="419074" y="520852"/>
                </a:lnTo>
                <a:lnTo>
                  <a:pt x="441566" y="521335"/>
                </a:lnTo>
                <a:lnTo>
                  <a:pt x="463067" y="520852"/>
                </a:lnTo>
                <a:lnTo>
                  <a:pt x="464248" y="520852"/>
                </a:lnTo>
                <a:lnTo>
                  <a:pt x="492480" y="519201"/>
                </a:lnTo>
                <a:lnTo>
                  <a:pt x="523684" y="516534"/>
                </a:lnTo>
                <a:lnTo>
                  <a:pt x="558368" y="512787"/>
                </a:lnTo>
                <a:lnTo>
                  <a:pt x="652373" y="504240"/>
                </a:lnTo>
                <a:lnTo>
                  <a:pt x="699376" y="495338"/>
                </a:lnTo>
                <a:lnTo>
                  <a:pt x="737831" y="475754"/>
                </a:lnTo>
                <a:lnTo>
                  <a:pt x="760628" y="458660"/>
                </a:lnTo>
                <a:lnTo>
                  <a:pt x="760628" y="452970"/>
                </a:lnTo>
                <a:lnTo>
                  <a:pt x="760628" y="45011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758778" y="630353"/>
            <a:ext cx="57150" cy="276860"/>
          </a:xfrm>
          <a:custGeom>
            <a:avLst/>
            <a:gdLst/>
            <a:ahLst/>
            <a:cxnLst/>
            <a:rect l="l" t="t" r="r" b="b"/>
            <a:pathLst>
              <a:path w="57150" h="276859">
                <a:moveTo>
                  <a:pt x="51278" y="0"/>
                </a:moveTo>
                <a:lnTo>
                  <a:pt x="45579" y="0"/>
                </a:lnTo>
                <a:lnTo>
                  <a:pt x="37033" y="2847"/>
                </a:lnTo>
                <a:lnTo>
                  <a:pt x="18161" y="44513"/>
                </a:lnTo>
                <a:lnTo>
                  <a:pt x="10994" y="62541"/>
                </a:lnTo>
                <a:lnTo>
                  <a:pt x="5698" y="79768"/>
                </a:lnTo>
                <a:lnTo>
                  <a:pt x="5742" y="108655"/>
                </a:lnTo>
                <a:lnTo>
                  <a:pt x="6054" y="135674"/>
                </a:lnTo>
                <a:lnTo>
                  <a:pt x="6899" y="161090"/>
                </a:lnTo>
                <a:lnTo>
                  <a:pt x="8545" y="185172"/>
                </a:lnTo>
                <a:lnTo>
                  <a:pt x="6409" y="211969"/>
                </a:lnTo>
                <a:lnTo>
                  <a:pt x="4272" y="232890"/>
                </a:lnTo>
                <a:lnTo>
                  <a:pt x="2136" y="248469"/>
                </a:lnTo>
                <a:lnTo>
                  <a:pt x="0" y="259242"/>
                </a:lnTo>
                <a:lnTo>
                  <a:pt x="0" y="264938"/>
                </a:lnTo>
                <a:lnTo>
                  <a:pt x="2847" y="270637"/>
                </a:lnTo>
                <a:lnTo>
                  <a:pt x="5698" y="273484"/>
                </a:lnTo>
                <a:lnTo>
                  <a:pt x="8545" y="273484"/>
                </a:lnTo>
                <a:lnTo>
                  <a:pt x="11394" y="276335"/>
                </a:lnTo>
                <a:lnTo>
                  <a:pt x="17092" y="276335"/>
                </a:lnTo>
                <a:lnTo>
                  <a:pt x="19940" y="270637"/>
                </a:lnTo>
                <a:lnTo>
                  <a:pt x="25638" y="262089"/>
                </a:lnTo>
                <a:lnTo>
                  <a:pt x="34808" y="240279"/>
                </a:lnTo>
                <a:lnTo>
                  <a:pt x="41307" y="217934"/>
                </a:lnTo>
                <a:lnTo>
                  <a:pt x="45669" y="195589"/>
                </a:lnTo>
                <a:lnTo>
                  <a:pt x="48430" y="173779"/>
                </a:lnTo>
                <a:lnTo>
                  <a:pt x="48430" y="99708"/>
                </a:lnTo>
                <a:lnTo>
                  <a:pt x="48875" y="81503"/>
                </a:lnTo>
                <a:lnTo>
                  <a:pt x="50833" y="50431"/>
                </a:lnTo>
                <a:lnTo>
                  <a:pt x="51278" y="37033"/>
                </a:lnTo>
                <a:lnTo>
                  <a:pt x="52969" y="28531"/>
                </a:lnTo>
                <a:lnTo>
                  <a:pt x="55284" y="12597"/>
                </a:lnTo>
                <a:lnTo>
                  <a:pt x="56977" y="5698"/>
                </a:lnTo>
                <a:lnTo>
                  <a:pt x="5127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072215" y="661847"/>
            <a:ext cx="632460" cy="364490"/>
          </a:xfrm>
          <a:custGeom>
            <a:avLst/>
            <a:gdLst/>
            <a:ahLst/>
            <a:cxnLst/>
            <a:rect l="l" t="t" r="r" b="b"/>
            <a:pathLst>
              <a:path w="632460" h="364490">
                <a:moveTo>
                  <a:pt x="484654" y="327660"/>
                </a:moveTo>
                <a:lnTo>
                  <a:pt x="404531" y="327660"/>
                </a:lnTo>
                <a:lnTo>
                  <a:pt x="400387" y="332999"/>
                </a:lnTo>
                <a:lnTo>
                  <a:pt x="407869" y="340360"/>
                </a:lnTo>
                <a:lnTo>
                  <a:pt x="417706" y="349250"/>
                </a:lnTo>
                <a:lnTo>
                  <a:pt x="428078" y="356870"/>
                </a:lnTo>
                <a:lnTo>
                  <a:pt x="438717" y="364490"/>
                </a:lnTo>
                <a:lnTo>
                  <a:pt x="450112" y="364490"/>
                </a:lnTo>
                <a:lnTo>
                  <a:pt x="455810" y="359410"/>
                </a:lnTo>
                <a:lnTo>
                  <a:pt x="470765" y="344170"/>
                </a:lnTo>
                <a:lnTo>
                  <a:pt x="484654" y="327660"/>
                </a:lnTo>
                <a:close/>
              </a:path>
              <a:path w="632460" h="364490">
                <a:moveTo>
                  <a:pt x="364647" y="270510"/>
                </a:moveTo>
                <a:lnTo>
                  <a:pt x="361796" y="270510"/>
                </a:lnTo>
                <a:lnTo>
                  <a:pt x="349555" y="284480"/>
                </a:lnTo>
                <a:lnTo>
                  <a:pt x="338650" y="297180"/>
                </a:lnTo>
                <a:lnTo>
                  <a:pt x="329348" y="307340"/>
                </a:lnTo>
                <a:lnTo>
                  <a:pt x="321915" y="316230"/>
                </a:lnTo>
                <a:lnTo>
                  <a:pt x="321915" y="322580"/>
                </a:lnTo>
                <a:lnTo>
                  <a:pt x="350401" y="350520"/>
                </a:lnTo>
                <a:lnTo>
                  <a:pt x="353250" y="354330"/>
                </a:lnTo>
                <a:lnTo>
                  <a:pt x="358948" y="356870"/>
                </a:lnTo>
                <a:lnTo>
                  <a:pt x="361796" y="359410"/>
                </a:lnTo>
                <a:lnTo>
                  <a:pt x="373194" y="359410"/>
                </a:lnTo>
                <a:lnTo>
                  <a:pt x="381695" y="353060"/>
                </a:lnTo>
                <a:lnTo>
                  <a:pt x="389930" y="345440"/>
                </a:lnTo>
                <a:lnTo>
                  <a:pt x="397632" y="336550"/>
                </a:lnTo>
                <a:lnTo>
                  <a:pt x="400387" y="332999"/>
                </a:lnTo>
                <a:lnTo>
                  <a:pt x="398833" y="331470"/>
                </a:lnTo>
                <a:lnTo>
                  <a:pt x="398833" y="327660"/>
                </a:lnTo>
                <a:lnTo>
                  <a:pt x="484654" y="327660"/>
                </a:lnTo>
                <a:lnTo>
                  <a:pt x="487859" y="323850"/>
                </a:lnTo>
                <a:lnTo>
                  <a:pt x="489996" y="320040"/>
                </a:lnTo>
                <a:lnTo>
                  <a:pt x="489996" y="313690"/>
                </a:lnTo>
                <a:lnTo>
                  <a:pt x="483823" y="308610"/>
                </a:lnTo>
                <a:lnTo>
                  <a:pt x="413078" y="308610"/>
                </a:lnTo>
                <a:lnTo>
                  <a:pt x="407379" y="304800"/>
                </a:lnTo>
                <a:lnTo>
                  <a:pt x="407638" y="304547"/>
                </a:lnTo>
                <a:lnTo>
                  <a:pt x="404575" y="302260"/>
                </a:lnTo>
                <a:lnTo>
                  <a:pt x="396340" y="295910"/>
                </a:lnTo>
                <a:lnTo>
                  <a:pt x="388639" y="288290"/>
                </a:lnTo>
                <a:lnTo>
                  <a:pt x="381740" y="281940"/>
                </a:lnTo>
                <a:lnTo>
                  <a:pt x="373194" y="274320"/>
                </a:lnTo>
                <a:lnTo>
                  <a:pt x="364647" y="270510"/>
                </a:lnTo>
                <a:close/>
              </a:path>
              <a:path w="632460" h="364490">
                <a:moveTo>
                  <a:pt x="438717" y="274320"/>
                </a:moveTo>
                <a:lnTo>
                  <a:pt x="407638" y="304547"/>
                </a:lnTo>
                <a:lnTo>
                  <a:pt x="413078" y="308610"/>
                </a:lnTo>
                <a:lnTo>
                  <a:pt x="483823" y="308610"/>
                </a:lnTo>
                <a:lnTo>
                  <a:pt x="476107" y="302260"/>
                </a:lnTo>
                <a:lnTo>
                  <a:pt x="464356" y="292100"/>
                </a:lnTo>
                <a:lnTo>
                  <a:pt x="454741" y="283210"/>
                </a:lnTo>
                <a:lnTo>
                  <a:pt x="447263" y="276860"/>
                </a:lnTo>
                <a:lnTo>
                  <a:pt x="438717" y="274320"/>
                </a:lnTo>
                <a:close/>
              </a:path>
              <a:path w="632460" h="364490">
                <a:moveTo>
                  <a:pt x="25638" y="148590"/>
                </a:moveTo>
                <a:lnTo>
                  <a:pt x="14241" y="148590"/>
                </a:lnTo>
                <a:lnTo>
                  <a:pt x="11394" y="154940"/>
                </a:lnTo>
                <a:lnTo>
                  <a:pt x="2847" y="180340"/>
                </a:lnTo>
                <a:lnTo>
                  <a:pt x="2740" y="187960"/>
                </a:lnTo>
                <a:lnTo>
                  <a:pt x="2553" y="191770"/>
                </a:lnTo>
                <a:lnTo>
                  <a:pt x="2491" y="193040"/>
                </a:lnTo>
                <a:lnTo>
                  <a:pt x="1646" y="199390"/>
                </a:lnTo>
                <a:lnTo>
                  <a:pt x="0" y="205740"/>
                </a:lnTo>
                <a:lnTo>
                  <a:pt x="1646" y="218440"/>
                </a:lnTo>
                <a:lnTo>
                  <a:pt x="2491" y="228600"/>
                </a:lnTo>
                <a:lnTo>
                  <a:pt x="2580" y="231140"/>
                </a:lnTo>
                <a:lnTo>
                  <a:pt x="2669" y="233680"/>
                </a:lnTo>
                <a:lnTo>
                  <a:pt x="2713" y="234950"/>
                </a:lnTo>
                <a:lnTo>
                  <a:pt x="2802" y="237490"/>
                </a:lnTo>
                <a:lnTo>
                  <a:pt x="2847" y="245110"/>
                </a:lnTo>
                <a:lnTo>
                  <a:pt x="8278" y="257810"/>
                </a:lnTo>
                <a:lnTo>
                  <a:pt x="42731" y="279400"/>
                </a:lnTo>
                <a:lnTo>
                  <a:pt x="94810" y="288290"/>
                </a:lnTo>
                <a:lnTo>
                  <a:pt x="128906" y="288290"/>
                </a:lnTo>
                <a:lnTo>
                  <a:pt x="173775" y="281940"/>
                </a:lnTo>
                <a:lnTo>
                  <a:pt x="213837" y="274320"/>
                </a:lnTo>
                <a:lnTo>
                  <a:pt x="277935" y="251460"/>
                </a:lnTo>
                <a:lnTo>
                  <a:pt x="301971" y="233680"/>
                </a:lnTo>
                <a:lnTo>
                  <a:pt x="339007" y="233680"/>
                </a:lnTo>
                <a:lnTo>
                  <a:pt x="346129" y="231140"/>
                </a:lnTo>
                <a:lnTo>
                  <a:pt x="356811" y="223520"/>
                </a:lnTo>
                <a:lnTo>
                  <a:pt x="367494" y="214630"/>
                </a:lnTo>
                <a:lnTo>
                  <a:pt x="121071" y="214630"/>
                </a:lnTo>
                <a:lnTo>
                  <a:pt x="108251" y="213360"/>
                </a:lnTo>
                <a:lnTo>
                  <a:pt x="95431" y="213360"/>
                </a:lnTo>
                <a:lnTo>
                  <a:pt x="82612" y="210820"/>
                </a:lnTo>
                <a:lnTo>
                  <a:pt x="40549" y="199390"/>
                </a:lnTo>
                <a:lnTo>
                  <a:pt x="28627" y="171450"/>
                </a:lnTo>
                <a:lnTo>
                  <a:pt x="28557" y="170180"/>
                </a:lnTo>
                <a:lnTo>
                  <a:pt x="28487" y="151130"/>
                </a:lnTo>
                <a:lnTo>
                  <a:pt x="25638" y="148590"/>
                </a:lnTo>
                <a:close/>
              </a:path>
              <a:path w="632460" h="364490">
                <a:moveTo>
                  <a:pt x="615340" y="116840"/>
                </a:moveTo>
                <a:lnTo>
                  <a:pt x="606794" y="116840"/>
                </a:lnTo>
                <a:lnTo>
                  <a:pt x="594464" y="129540"/>
                </a:lnTo>
                <a:lnTo>
                  <a:pt x="571942" y="162560"/>
                </a:lnTo>
                <a:lnTo>
                  <a:pt x="555828" y="198120"/>
                </a:lnTo>
                <a:lnTo>
                  <a:pt x="549821" y="226060"/>
                </a:lnTo>
                <a:lnTo>
                  <a:pt x="549821" y="233680"/>
                </a:lnTo>
                <a:lnTo>
                  <a:pt x="552668" y="240030"/>
                </a:lnTo>
                <a:lnTo>
                  <a:pt x="555515" y="248920"/>
                </a:lnTo>
                <a:lnTo>
                  <a:pt x="558633" y="254000"/>
                </a:lnTo>
                <a:lnTo>
                  <a:pt x="563352" y="259080"/>
                </a:lnTo>
                <a:lnTo>
                  <a:pt x="569139" y="262890"/>
                </a:lnTo>
                <a:lnTo>
                  <a:pt x="575459" y="265430"/>
                </a:lnTo>
                <a:lnTo>
                  <a:pt x="583961" y="264160"/>
                </a:lnTo>
                <a:lnTo>
                  <a:pt x="615697" y="231140"/>
                </a:lnTo>
                <a:lnTo>
                  <a:pt x="617959" y="219710"/>
                </a:lnTo>
                <a:lnTo>
                  <a:pt x="618075" y="218440"/>
                </a:lnTo>
                <a:lnTo>
                  <a:pt x="618191" y="214630"/>
                </a:lnTo>
                <a:lnTo>
                  <a:pt x="584006" y="214630"/>
                </a:lnTo>
                <a:lnTo>
                  <a:pt x="583930" y="207010"/>
                </a:lnTo>
                <a:lnTo>
                  <a:pt x="583471" y="199390"/>
                </a:lnTo>
                <a:lnTo>
                  <a:pt x="586141" y="187960"/>
                </a:lnTo>
                <a:lnTo>
                  <a:pt x="592017" y="175260"/>
                </a:lnTo>
                <a:lnTo>
                  <a:pt x="601098" y="160020"/>
                </a:lnTo>
                <a:lnTo>
                  <a:pt x="601098" y="157480"/>
                </a:lnTo>
                <a:lnTo>
                  <a:pt x="603947" y="151130"/>
                </a:lnTo>
                <a:lnTo>
                  <a:pt x="609645" y="146050"/>
                </a:lnTo>
                <a:lnTo>
                  <a:pt x="615340" y="137160"/>
                </a:lnTo>
                <a:lnTo>
                  <a:pt x="621040" y="125730"/>
                </a:lnTo>
                <a:lnTo>
                  <a:pt x="621040" y="120650"/>
                </a:lnTo>
                <a:lnTo>
                  <a:pt x="615340" y="116840"/>
                </a:lnTo>
                <a:close/>
              </a:path>
              <a:path w="632460" h="364490">
                <a:moveTo>
                  <a:pt x="339007" y="233680"/>
                </a:moveTo>
                <a:lnTo>
                  <a:pt x="316217" y="233680"/>
                </a:lnTo>
                <a:lnTo>
                  <a:pt x="321915" y="237490"/>
                </a:lnTo>
                <a:lnTo>
                  <a:pt x="324763" y="237490"/>
                </a:lnTo>
                <a:lnTo>
                  <a:pt x="335446" y="234950"/>
                </a:lnTo>
                <a:lnTo>
                  <a:pt x="339007" y="233680"/>
                </a:lnTo>
                <a:close/>
              </a:path>
              <a:path w="632460" h="364490">
                <a:moveTo>
                  <a:pt x="344703" y="143510"/>
                </a:moveTo>
                <a:lnTo>
                  <a:pt x="330461" y="143510"/>
                </a:lnTo>
                <a:lnTo>
                  <a:pt x="324763" y="148590"/>
                </a:lnTo>
                <a:lnTo>
                  <a:pt x="321915" y="154940"/>
                </a:lnTo>
                <a:lnTo>
                  <a:pt x="321915" y="157480"/>
                </a:lnTo>
                <a:lnTo>
                  <a:pt x="311186" y="171450"/>
                </a:lnTo>
                <a:lnTo>
                  <a:pt x="275843" y="193040"/>
                </a:lnTo>
                <a:lnTo>
                  <a:pt x="220826" y="205740"/>
                </a:lnTo>
                <a:lnTo>
                  <a:pt x="162158" y="213360"/>
                </a:lnTo>
                <a:lnTo>
                  <a:pt x="133891" y="214630"/>
                </a:lnTo>
                <a:lnTo>
                  <a:pt x="367494" y="214630"/>
                </a:lnTo>
                <a:lnTo>
                  <a:pt x="378605" y="203200"/>
                </a:lnTo>
                <a:lnTo>
                  <a:pt x="321915" y="203200"/>
                </a:lnTo>
                <a:lnTo>
                  <a:pt x="327790" y="191770"/>
                </a:lnTo>
                <a:lnTo>
                  <a:pt x="332597" y="182880"/>
                </a:lnTo>
                <a:lnTo>
                  <a:pt x="336336" y="177800"/>
                </a:lnTo>
                <a:lnTo>
                  <a:pt x="339008" y="173990"/>
                </a:lnTo>
                <a:lnTo>
                  <a:pt x="342300" y="163830"/>
                </a:lnTo>
                <a:lnTo>
                  <a:pt x="343991" y="154940"/>
                </a:lnTo>
                <a:lnTo>
                  <a:pt x="344614" y="148590"/>
                </a:lnTo>
                <a:lnTo>
                  <a:pt x="344703" y="143510"/>
                </a:lnTo>
                <a:close/>
              </a:path>
              <a:path w="632460" h="364490">
                <a:moveTo>
                  <a:pt x="606794" y="196850"/>
                </a:moveTo>
                <a:lnTo>
                  <a:pt x="598247" y="196850"/>
                </a:lnTo>
                <a:lnTo>
                  <a:pt x="592552" y="199390"/>
                </a:lnTo>
                <a:lnTo>
                  <a:pt x="586854" y="210820"/>
                </a:lnTo>
                <a:lnTo>
                  <a:pt x="584006" y="214630"/>
                </a:lnTo>
                <a:lnTo>
                  <a:pt x="618191" y="214630"/>
                </a:lnTo>
                <a:lnTo>
                  <a:pt x="618191" y="210820"/>
                </a:lnTo>
                <a:lnTo>
                  <a:pt x="612493" y="199390"/>
                </a:lnTo>
                <a:lnTo>
                  <a:pt x="606794" y="196850"/>
                </a:lnTo>
                <a:close/>
              </a:path>
              <a:path w="632460" h="364490">
                <a:moveTo>
                  <a:pt x="418773" y="134620"/>
                </a:moveTo>
                <a:lnTo>
                  <a:pt x="401680" y="134620"/>
                </a:lnTo>
                <a:lnTo>
                  <a:pt x="398833" y="137160"/>
                </a:lnTo>
                <a:lnTo>
                  <a:pt x="394514" y="142240"/>
                </a:lnTo>
                <a:lnTo>
                  <a:pt x="389929" y="147320"/>
                </a:lnTo>
                <a:lnTo>
                  <a:pt x="378889" y="162560"/>
                </a:lnTo>
                <a:lnTo>
                  <a:pt x="368920" y="177800"/>
                </a:lnTo>
                <a:lnTo>
                  <a:pt x="363667" y="185420"/>
                </a:lnTo>
                <a:lnTo>
                  <a:pt x="358948" y="194310"/>
                </a:lnTo>
                <a:lnTo>
                  <a:pt x="347554" y="194310"/>
                </a:lnTo>
                <a:lnTo>
                  <a:pt x="339008" y="196850"/>
                </a:lnTo>
                <a:lnTo>
                  <a:pt x="327610" y="203200"/>
                </a:lnTo>
                <a:lnTo>
                  <a:pt x="378605" y="203200"/>
                </a:lnTo>
                <a:lnTo>
                  <a:pt x="404531" y="176530"/>
                </a:lnTo>
                <a:lnTo>
                  <a:pt x="442723" y="176530"/>
                </a:lnTo>
                <a:lnTo>
                  <a:pt x="452070" y="170180"/>
                </a:lnTo>
                <a:lnTo>
                  <a:pt x="464356" y="160020"/>
                </a:lnTo>
                <a:lnTo>
                  <a:pt x="467203" y="157480"/>
                </a:lnTo>
                <a:lnTo>
                  <a:pt x="472903" y="154940"/>
                </a:lnTo>
                <a:lnTo>
                  <a:pt x="538870" y="154940"/>
                </a:lnTo>
                <a:lnTo>
                  <a:pt x="541941" y="151130"/>
                </a:lnTo>
                <a:lnTo>
                  <a:pt x="546027" y="143510"/>
                </a:lnTo>
                <a:lnTo>
                  <a:pt x="435866" y="143510"/>
                </a:lnTo>
                <a:lnTo>
                  <a:pt x="433019" y="139700"/>
                </a:lnTo>
                <a:lnTo>
                  <a:pt x="424472" y="137160"/>
                </a:lnTo>
                <a:lnTo>
                  <a:pt x="418773" y="134620"/>
                </a:lnTo>
                <a:close/>
              </a:path>
              <a:path w="632460" h="364490">
                <a:moveTo>
                  <a:pt x="442723" y="176530"/>
                </a:moveTo>
                <a:lnTo>
                  <a:pt x="407379" y="176530"/>
                </a:lnTo>
                <a:lnTo>
                  <a:pt x="413078" y="180340"/>
                </a:lnTo>
                <a:lnTo>
                  <a:pt x="415926" y="182880"/>
                </a:lnTo>
                <a:lnTo>
                  <a:pt x="421624" y="182880"/>
                </a:lnTo>
                <a:lnTo>
                  <a:pt x="430704" y="181610"/>
                </a:lnTo>
                <a:lnTo>
                  <a:pt x="440853" y="177800"/>
                </a:lnTo>
                <a:lnTo>
                  <a:pt x="442723" y="176530"/>
                </a:lnTo>
                <a:close/>
              </a:path>
              <a:path w="632460" h="364490">
                <a:moveTo>
                  <a:pt x="538870" y="154940"/>
                </a:moveTo>
                <a:lnTo>
                  <a:pt x="485587" y="154940"/>
                </a:lnTo>
                <a:lnTo>
                  <a:pt x="493912" y="157480"/>
                </a:lnTo>
                <a:lnTo>
                  <a:pt x="503839" y="161290"/>
                </a:lnTo>
                <a:lnTo>
                  <a:pt x="515635" y="165100"/>
                </a:lnTo>
                <a:lnTo>
                  <a:pt x="521329" y="168910"/>
                </a:lnTo>
                <a:lnTo>
                  <a:pt x="527029" y="168910"/>
                </a:lnTo>
                <a:lnTo>
                  <a:pt x="532728" y="162560"/>
                </a:lnTo>
                <a:lnTo>
                  <a:pt x="538870" y="154940"/>
                </a:lnTo>
                <a:close/>
              </a:path>
              <a:path w="632460" h="364490">
                <a:moveTo>
                  <a:pt x="128196" y="77470"/>
                </a:moveTo>
                <a:lnTo>
                  <a:pt x="116798" y="77470"/>
                </a:lnTo>
                <a:lnTo>
                  <a:pt x="82612" y="125730"/>
                </a:lnTo>
                <a:lnTo>
                  <a:pt x="82612" y="128270"/>
                </a:lnTo>
                <a:lnTo>
                  <a:pt x="91115" y="138430"/>
                </a:lnTo>
                <a:lnTo>
                  <a:pt x="122496" y="162560"/>
                </a:lnTo>
                <a:lnTo>
                  <a:pt x="128196" y="165100"/>
                </a:lnTo>
                <a:lnTo>
                  <a:pt x="133891" y="165100"/>
                </a:lnTo>
                <a:lnTo>
                  <a:pt x="136742" y="162560"/>
                </a:lnTo>
                <a:lnTo>
                  <a:pt x="139589" y="162560"/>
                </a:lnTo>
                <a:lnTo>
                  <a:pt x="154547" y="143510"/>
                </a:lnTo>
                <a:lnTo>
                  <a:pt x="160423" y="137160"/>
                </a:lnTo>
                <a:lnTo>
                  <a:pt x="162622" y="134835"/>
                </a:lnTo>
                <a:lnTo>
                  <a:pt x="159533" y="132080"/>
                </a:lnTo>
                <a:lnTo>
                  <a:pt x="238964" y="132080"/>
                </a:lnTo>
                <a:lnTo>
                  <a:pt x="242548" y="127000"/>
                </a:lnTo>
                <a:lnTo>
                  <a:pt x="247845" y="120650"/>
                </a:lnTo>
                <a:lnTo>
                  <a:pt x="250692" y="114300"/>
                </a:lnTo>
                <a:lnTo>
                  <a:pt x="244998" y="109220"/>
                </a:lnTo>
                <a:lnTo>
                  <a:pt x="168080" y="109220"/>
                </a:lnTo>
                <a:lnTo>
                  <a:pt x="169029" y="107950"/>
                </a:lnTo>
                <a:lnTo>
                  <a:pt x="169214" y="107950"/>
                </a:lnTo>
                <a:lnTo>
                  <a:pt x="160645" y="101600"/>
                </a:lnTo>
                <a:lnTo>
                  <a:pt x="150629" y="95250"/>
                </a:lnTo>
                <a:lnTo>
                  <a:pt x="140080" y="87630"/>
                </a:lnTo>
                <a:lnTo>
                  <a:pt x="128196" y="77470"/>
                </a:lnTo>
                <a:close/>
              </a:path>
              <a:path w="632460" h="364490">
                <a:moveTo>
                  <a:pt x="238964" y="132080"/>
                </a:moveTo>
                <a:lnTo>
                  <a:pt x="165229" y="132080"/>
                </a:lnTo>
                <a:lnTo>
                  <a:pt x="162622" y="134835"/>
                </a:lnTo>
                <a:lnTo>
                  <a:pt x="194074" y="160020"/>
                </a:lnTo>
                <a:lnTo>
                  <a:pt x="205113" y="165100"/>
                </a:lnTo>
                <a:lnTo>
                  <a:pt x="216507" y="160020"/>
                </a:lnTo>
                <a:lnTo>
                  <a:pt x="226612" y="147320"/>
                </a:lnTo>
                <a:lnTo>
                  <a:pt x="235381" y="137160"/>
                </a:lnTo>
                <a:lnTo>
                  <a:pt x="238964" y="132080"/>
                </a:lnTo>
                <a:close/>
              </a:path>
              <a:path w="632460" h="364490">
                <a:moveTo>
                  <a:pt x="584006" y="0"/>
                </a:moveTo>
                <a:lnTo>
                  <a:pt x="572608" y="0"/>
                </a:lnTo>
                <a:lnTo>
                  <a:pt x="566914" y="3810"/>
                </a:lnTo>
                <a:lnTo>
                  <a:pt x="558366" y="6350"/>
                </a:lnTo>
                <a:lnTo>
                  <a:pt x="534774" y="22860"/>
                </a:lnTo>
                <a:lnTo>
                  <a:pt x="514921" y="44450"/>
                </a:lnTo>
                <a:lnTo>
                  <a:pt x="498273" y="71120"/>
                </a:lnTo>
                <a:lnTo>
                  <a:pt x="484296" y="102870"/>
                </a:lnTo>
                <a:lnTo>
                  <a:pt x="479353" y="105492"/>
                </a:lnTo>
                <a:lnTo>
                  <a:pt x="473969" y="107950"/>
                </a:lnTo>
                <a:lnTo>
                  <a:pt x="467870" y="111760"/>
                </a:lnTo>
                <a:lnTo>
                  <a:pt x="461505" y="116840"/>
                </a:lnTo>
                <a:lnTo>
                  <a:pt x="458434" y="121920"/>
                </a:lnTo>
                <a:lnTo>
                  <a:pt x="454028" y="127000"/>
                </a:lnTo>
                <a:lnTo>
                  <a:pt x="449087" y="132080"/>
                </a:lnTo>
                <a:lnTo>
                  <a:pt x="444412" y="139700"/>
                </a:lnTo>
                <a:lnTo>
                  <a:pt x="441565" y="139700"/>
                </a:lnTo>
                <a:lnTo>
                  <a:pt x="438717" y="143510"/>
                </a:lnTo>
                <a:lnTo>
                  <a:pt x="546027" y="143510"/>
                </a:lnTo>
                <a:lnTo>
                  <a:pt x="548751" y="138430"/>
                </a:lnTo>
                <a:lnTo>
                  <a:pt x="553959" y="128270"/>
                </a:lnTo>
                <a:lnTo>
                  <a:pt x="558366" y="116840"/>
                </a:lnTo>
                <a:lnTo>
                  <a:pt x="557342" y="110490"/>
                </a:lnTo>
                <a:lnTo>
                  <a:pt x="554496" y="105492"/>
                </a:lnTo>
                <a:lnTo>
                  <a:pt x="549953" y="99060"/>
                </a:lnTo>
                <a:lnTo>
                  <a:pt x="544121" y="93980"/>
                </a:lnTo>
                <a:lnTo>
                  <a:pt x="532728" y="91440"/>
                </a:lnTo>
                <a:lnTo>
                  <a:pt x="527029" y="88900"/>
                </a:lnTo>
                <a:lnTo>
                  <a:pt x="524181" y="86360"/>
                </a:lnTo>
                <a:lnTo>
                  <a:pt x="524181" y="82550"/>
                </a:lnTo>
                <a:lnTo>
                  <a:pt x="527029" y="80010"/>
                </a:lnTo>
                <a:lnTo>
                  <a:pt x="533973" y="68580"/>
                </a:lnTo>
                <a:lnTo>
                  <a:pt x="541985" y="58420"/>
                </a:lnTo>
                <a:lnTo>
                  <a:pt x="551065" y="50800"/>
                </a:lnTo>
                <a:lnTo>
                  <a:pt x="561214" y="45720"/>
                </a:lnTo>
                <a:lnTo>
                  <a:pt x="623869" y="45720"/>
                </a:lnTo>
                <a:lnTo>
                  <a:pt x="626738" y="40640"/>
                </a:lnTo>
                <a:lnTo>
                  <a:pt x="629585" y="31750"/>
                </a:lnTo>
                <a:lnTo>
                  <a:pt x="632433" y="26670"/>
                </a:lnTo>
                <a:lnTo>
                  <a:pt x="632433" y="20320"/>
                </a:lnTo>
                <a:lnTo>
                  <a:pt x="598247" y="20320"/>
                </a:lnTo>
                <a:lnTo>
                  <a:pt x="598247" y="17780"/>
                </a:lnTo>
                <a:lnTo>
                  <a:pt x="595400" y="15240"/>
                </a:lnTo>
                <a:lnTo>
                  <a:pt x="595400" y="8890"/>
                </a:lnTo>
                <a:lnTo>
                  <a:pt x="592552" y="6350"/>
                </a:lnTo>
                <a:lnTo>
                  <a:pt x="586854" y="3810"/>
                </a:lnTo>
                <a:lnTo>
                  <a:pt x="584006" y="0"/>
                </a:lnTo>
                <a:close/>
              </a:path>
              <a:path w="632460" h="364490">
                <a:moveTo>
                  <a:pt x="169214" y="107950"/>
                </a:moveTo>
                <a:lnTo>
                  <a:pt x="169050" y="107950"/>
                </a:lnTo>
                <a:lnTo>
                  <a:pt x="168080" y="109220"/>
                </a:lnTo>
                <a:lnTo>
                  <a:pt x="170928" y="109220"/>
                </a:lnTo>
                <a:lnTo>
                  <a:pt x="169214" y="107950"/>
                </a:lnTo>
                <a:close/>
              </a:path>
              <a:path w="632460" h="364490">
                <a:moveTo>
                  <a:pt x="205113" y="74930"/>
                </a:moveTo>
                <a:lnTo>
                  <a:pt x="196566" y="74930"/>
                </a:lnTo>
                <a:lnTo>
                  <a:pt x="186907" y="85090"/>
                </a:lnTo>
                <a:lnTo>
                  <a:pt x="179117" y="95250"/>
                </a:lnTo>
                <a:lnTo>
                  <a:pt x="172930" y="102870"/>
                </a:lnTo>
                <a:lnTo>
                  <a:pt x="170928" y="105492"/>
                </a:lnTo>
                <a:lnTo>
                  <a:pt x="170928" y="109220"/>
                </a:lnTo>
                <a:lnTo>
                  <a:pt x="244998" y="109220"/>
                </a:lnTo>
                <a:lnTo>
                  <a:pt x="232756" y="99060"/>
                </a:lnTo>
                <a:lnTo>
                  <a:pt x="221850" y="88900"/>
                </a:lnTo>
                <a:lnTo>
                  <a:pt x="212547" y="81280"/>
                </a:lnTo>
                <a:lnTo>
                  <a:pt x="205113" y="74930"/>
                </a:lnTo>
                <a:close/>
              </a:path>
              <a:path w="632460" h="364490">
                <a:moveTo>
                  <a:pt x="623869" y="45720"/>
                </a:moveTo>
                <a:lnTo>
                  <a:pt x="566914" y="45720"/>
                </a:lnTo>
                <a:lnTo>
                  <a:pt x="566914" y="49530"/>
                </a:lnTo>
                <a:lnTo>
                  <a:pt x="572608" y="59690"/>
                </a:lnTo>
                <a:lnTo>
                  <a:pt x="579018" y="64770"/>
                </a:lnTo>
                <a:lnTo>
                  <a:pt x="585428" y="67310"/>
                </a:lnTo>
                <a:lnTo>
                  <a:pt x="591837" y="68580"/>
                </a:lnTo>
                <a:lnTo>
                  <a:pt x="598247" y="68580"/>
                </a:lnTo>
                <a:lnTo>
                  <a:pt x="606305" y="66040"/>
                </a:lnTo>
                <a:lnTo>
                  <a:pt x="613562" y="59690"/>
                </a:lnTo>
                <a:lnTo>
                  <a:pt x="620283" y="52070"/>
                </a:lnTo>
                <a:lnTo>
                  <a:pt x="623869" y="45720"/>
                </a:lnTo>
                <a:close/>
              </a:path>
              <a:path w="632460" h="364490">
                <a:moveTo>
                  <a:pt x="623887" y="3810"/>
                </a:moveTo>
                <a:lnTo>
                  <a:pt x="615340" y="3810"/>
                </a:lnTo>
                <a:lnTo>
                  <a:pt x="609645" y="6350"/>
                </a:lnTo>
                <a:lnTo>
                  <a:pt x="606794" y="6350"/>
                </a:lnTo>
                <a:lnTo>
                  <a:pt x="603947" y="15240"/>
                </a:lnTo>
                <a:lnTo>
                  <a:pt x="598247" y="20320"/>
                </a:lnTo>
                <a:lnTo>
                  <a:pt x="632433" y="20320"/>
                </a:lnTo>
                <a:lnTo>
                  <a:pt x="632433" y="15240"/>
                </a:lnTo>
                <a:lnTo>
                  <a:pt x="629585" y="8890"/>
                </a:lnTo>
                <a:lnTo>
                  <a:pt x="623887" y="381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2" name="object 22"/>
          <p:cNvGrpSpPr/>
          <p:nvPr/>
        </p:nvGrpSpPr>
        <p:grpSpPr>
          <a:xfrm>
            <a:off x="570967" y="1429938"/>
            <a:ext cx="5995670" cy="7098030"/>
            <a:chOff x="570967" y="1429938"/>
            <a:chExt cx="5995670" cy="7098030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7317" y="1531515"/>
              <a:ext cx="5982735" cy="698966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77317" y="1436288"/>
              <a:ext cx="5982970" cy="7085330"/>
            </a:xfrm>
            <a:custGeom>
              <a:avLst/>
              <a:gdLst/>
              <a:ahLst/>
              <a:cxnLst/>
              <a:rect l="l" t="t" r="r" b="b"/>
              <a:pathLst>
                <a:path w="5982970" h="7085330">
                  <a:moveTo>
                    <a:pt x="0" y="0"/>
                  </a:moveTo>
                  <a:lnTo>
                    <a:pt x="5982735" y="0"/>
                  </a:lnTo>
                  <a:lnTo>
                    <a:pt x="5982735" y="7084896"/>
                  </a:lnTo>
                  <a:lnTo>
                    <a:pt x="0" y="7084896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8122928" y="3577885"/>
            <a:ext cx="1164590" cy="854075"/>
            <a:chOff x="8122928" y="3577885"/>
            <a:chExt cx="1164590" cy="854075"/>
          </a:xfrm>
        </p:grpSpPr>
        <p:sp>
          <p:nvSpPr>
            <p:cNvPr id="26" name="object 26"/>
            <p:cNvSpPr/>
            <p:nvPr/>
          </p:nvSpPr>
          <p:spPr>
            <a:xfrm>
              <a:off x="8129278" y="3584235"/>
              <a:ext cx="1151890" cy="841375"/>
            </a:xfrm>
            <a:custGeom>
              <a:avLst/>
              <a:gdLst/>
              <a:ahLst/>
              <a:cxnLst/>
              <a:rect l="l" t="t" r="r" b="b"/>
              <a:pathLst>
                <a:path w="1151890" h="841375">
                  <a:moveTo>
                    <a:pt x="1151582" y="0"/>
                  </a:moveTo>
                  <a:lnTo>
                    <a:pt x="1659" y="0"/>
                  </a:lnTo>
                  <a:lnTo>
                    <a:pt x="1659" y="484459"/>
                  </a:lnTo>
                  <a:lnTo>
                    <a:pt x="32290" y="484473"/>
                  </a:lnTo>
                  <a:lnTo>
                    <a:pt x="65653" y="477190"/>
                  </a:lnTo>
                  <a:lnTo>
                    <a:pt x="101007" y="464599"/>
                  </a:lnTo>
                  <a:lnTo>
                    <a:pt x="137609" y="448689"/>
                  </a:lnTo>
                  <a:lnTo>
                    <a:pt x="141774" y="455533"/>
                  </a:lnTo>
                  <a:lnTo>
                    <a:pt x="105497" y="527406"/>
                  </a:lnTo>
                  <a:lnTo>
                    <a:pt x="51033" y="549489"/>
                  </a:lnTo>
                  <a:lnTo>
                    <a:pt x="32288" y="570495"/>
                  </a:lnTo>
                  <a:lnTo>
                    <a:pt x="0" y="644226"/>
                  </a:lnTo>
                  <a:lnTo>
                    <a:pt x="716" y="754837"/>
                  </a:lnTo>
                  <a:lnTo>
                    <a:pt x="1659" y="841089"/>
                  </a:lnTo>
                  <a:lnTo>
                    <a:pt x="1151582" y="841089"/>
                  </a:lnTo>
                  <a:lnTo>
                    <a:pt x="11515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129278" y="3584235"/>
              <a:ext cx="1151890" cy="841375"/>
            </a:xfrm>
            <a:custGeom>
              <a:avLst/>
              <a:gdLst/>
              <a:ahLst/>
              <a:cxnLst/>
              <a:rect l="l" t="t" r="r" b="b"/>
              <a:pathLst>
                <a:path w="1151890" h="841375">
                  <a:moveTo>
                    <a:pt x="1659" y="841089"/>
                  </a:moveTo>
                  <a:lnTo>
                    <a:pt x="1151582" y="841089"/>
                  </a:lnTo>
                  <a:lnTo>
                    <a:pt x="1151582" y="0"/>
                  </a:lnTo>
                  <a:lnTo>
                    <a:pt x="1659" y="0"/>
                  </a:lnTo>
                  <a:lnTo>
                    <a:pt x="1659" y="484459"/>
                  </a:lnTo>
                  <a:lnTo>
                    <a:pt x="32290" y="484473"/>
                  </a:lnTo>
                  <a:lnTo>
                    <a:pt x="65653" y="477190"/>
                  </a:lnTo>
                  <a:lnTo>
                    <a:pt x="101007" y="464599"/>
                  </a:lnTo>
                  <a:lnTo>
                    <a:pt x="137609" y="448689"/>
                  </a:lnTo>
                  <a:lnTo>
                    <a:pt x="141774" y="455533"/>
                  </a:lnTo>
                  <a:lnTo>
                    <a:pt x="105497" y="527406"/>
                  </a:lnTo>
                  <a:lnTo>
                    <a:pt x="51033" y="549489"/>
                  </a:lnTo>
                  <a:lnTo>
                    <a:pt x="32288" y="570495"/>
                  </a:lnTo>
                  <a:lnTo>
                    <a:pt x="0" y="644226"/>
                  </a:lnTo>
                  <a:lnTo>
                    <a:pt x="716" y="754837"/>
                  </a:lnTo>
                  <a:lnTo>
                    <a:pt x="1659" y="841089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31097" y="3736806"/>
              <a:ext cx="491492" cy="53026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33476" y="4368797"/>
              <a:ext cx="1146743" cy="5652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9190008" y="3583435"/>
              <a:ext cx="91440" cy="76835"/>
            </a:xfrm>
            <a:custGeom>
              <a:avLst/>
              <a:gdLst/>
              <a:ahLst/>
              <a:cxnLst/>
              <a:rect l="l" t="t" r="r" b="b"/>
              <a:pathLst>
                <a:path w="91440" h="76835">
                  <a:moveTo>
                    <a:pt x="90857" y="0"/>
                  </a:moveTo>
                  <a:lnTo>
                    <a:pt x="0" y="0"/>
                  </a:lnTo>
                  <a:lnTo>
                    <a:pt x="0" y="76389"/>
                  </a:lnTo>
                  <a:lnTo>
                    <a:pt x="90857" y="76389"/>
                  </a:lnTo>
                  <a:lnTo>
                    <a:pt x="90857" y="0"/>
                  </a:lnTo>
                  <a:close/>
                </a:path>
              </a:pathLst>
            </a:custGeom>
            <a:solidFill>
              <a:srgbClr val="009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6830189" y="1436288"/>
            <a:ext cx="6308725" cy="7085330"/>
          </a:xfrm>
          <a:prstGeom prst="rect">
            <a:avLst/>
          </a:prstGeom>
          <a:ln w="12701">
            <a:solidFill>
              <a:srgbClr val="1E1916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400">
              <a:latin typeface="Times New Roman"/>
              <a:cs typeface="Times New Roman"/>
            </a:endParaRPr>
          </a:p>
          <a:p>
            <a:pPr marL="2359660">
              <a:lnSpc>
                <a:spcPct val="100000"/>
              </a:lnSpc>
              <a:spcBef>
                <a:spcPts val="5"/>
              </a:spcBef>
            </a:pPr>
            <a:r>
              <a:rPr sz="4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5"/>
              </a:spcBef>
            </a:pPr>
            <a:endParaRPr sz="400">
              <a:latin typeface="Arial"/>
              <a:cs typeface="Arial"/>
            </a:endParaRPr>
          </a:p>
          <a:p>
            <a:pPr marL="2303780">
              <a:lnSpc>
                <a:spcPct val="100000"/>
              </a:lnSpc>
            </a:pPr>
            <a:r>
              <a:rPr sz="200" b="1" spc="-5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2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179470" y="3620044"/>
            <a:ext cx="1052830" cy="649605"/>
            <a:chOff x="8179470" y="3620044"/>
            <a:chExt cx="1052830" cy="649605"/>
          </a:xfrm>
        </p:grpSpPr>
        <p:pic>
          <p:nvPicPr>
            <p:cNvPr id="33" name="object 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79470" y="3620044"/>
              <a:ext cx="1052757" cy="64904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85082" y="3734604"/>
              <a:ext cx="492518" cy="53246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658" y="2526320"/>
            <a:ext cx="2525112" cy="452210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92521" y="7729366"/>
            <a:ext cx="1469058" cy="3122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84399" y="7544973"/>
            <a:ext cx="2956190" cy="57791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114945" y="7661778"/>
            <a:ext cx="2931160" cy="380365"/>
            <a:chOff x="1114945" y="7661778"/>
            <a:chExt cx="2931160" cy="38036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16296" y="7786302"/>
              <a:ext cx="129487" cy="20717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620955" y="7859397"/>
              <a:ext cx="259079" cy="137795"/>
            </a:xfrm>
            <a:custGeom>
              <a:avLst/>
              <a:gdLst/>
              <a:ahLst/>
              <a:cxnLst/>
              <a:rect l="l" t="t" r="r" b="b"/>
              <a:pathLst>
                <a:path w="259079" h="137795">
                  <a:moveTo>
                    <a:pt x="9918" y="48977"/>
                  </a:moveTo>
                  <a:lnTo>
                    <a:pt x="7710" y="49345"/>
                  </a:lnTo>
                  <a:lnTo>
                    <a:pt x="6870" y="49345"/>
                  </a:lnTo>
                  <a:lnTo>
                    <a:pt x="5878" y="50446"/>
                  </a:lnTo>
                  <a:lnTo>
                    <a:pt x="5144" y="52894"/>
                  </a:lnTo>
                  <a:lnTo>
                    <a:pt x="2894" y="65154"/>
                  </a:lnTo>
                  <a:lnTo>
                    <a:pt x="1286" y="75853"/>
                  </a:lnTo>
                  <a:lnTo>
                    <a:pt x="414" y="84117"/>
                  </a:lnTo>
                  <a:lnTo>
                    <a:pt x="321" y="84990"/>
                  </a:lnTo>
                  <a:lnTo>
                    <a:pt x="217" y="87447"/>
                  </a:lnTo>
                  <a:lnTo>
                    <a:pt x="105" y="90087"/>
                  </a:lnTo>
                  <a:lnTo>
                    <a:pt x="0" y="98686"/>
                  </a:lnTo>
                  <a:lnTo>
                    <a:pt x="30855" y="132972"/>
                  </a:lnTo>
                  <a:lnTo>
                    <a:pt x="69972" y="137563"/>
                  </a:lnTo>
                  <a:lnTo>
                    <a:pt x="73410" y="137563"/>
                  </a:lnTo>
                  <a:lnTo>
                    <a:pt x="81547" y="137746"/>
                  </a:lnTo>
                  <a:lnTo>
                    <a:pt x="122321" y="134809"/>
                  </a:lnTo>
                  <a:lnTo>
                    <a:pt x="165021" y="128105"/>
                  </a:lnTo>
                  <a:lnTo>
                    <a:pt x="208341" y="115042"/>
                  </a:lnTo>
                  <a:lnTo>
                    <a:pt x="235901" y="94769"/>
                  </a:lnTo>
                  <a:lnTo>
                    <a:pt x="117176" y="94769"/>
                  </a:lnTo>
                  <a:lnTo>
                    <a:pt x="67590" y="93301"/>
                  </a:lnTo>
                  <a:lnTo>
                    <a:pt x="21672" y="84117"/>
                  </a:lnTo>
                  <a:lnTo>
                    <a:pt x="12002" y="58284"/>
                  </a:lnTo>
                  <a:lnTo>
                    <a:pt x="11843" y="54363"/>
                  </a:lnTo>
                  <a:lnTo>
                    <a:pt x="11758" y="52283"/>
                  </a:lnTo>
                  <a:lnTo>
                    <a:pt x="11019" y="49956"/>
                  </a:lnTo>
                  <a:lnTo>
                    <a:pt x="9918" y="48977"/>
                  </a:lnTo>
                  <a:close/>
                </a:path>
                <a:path w="259079" h="137795">
                  <a:moveTo>
                    <a:pt x="257371" y="47998"/>
                  </a:moveTo>
                  <a:lnTo>
                    <a:pt x="255657" y="48488"/>
                  </a:lnTo>
                  <a:lnTo>
                    <a:pt x="254130" y="48794"/>
                  </a:lnTo>
                  <a:lnTo>
                    <a:pt x="254336" y="48794"/>
                  </a:lnTo>
                  <a:lnTo>
                    <a:pt x="253455" y="49345"/>
                  </a:lnTo>
                  <a:lnTo>
                    <a:pt x="252641" y="50446"/>
                  </a:lnTo>
                  <a:lnTo>
                    <a:pt x="247002" y="59277"/>
                  </a:lnTo>
                  <a:lnTo>
                    <a:pt x="241607" y="66302"/>
                  </a:lnTo>
                  <a:lnTo>
                    <a:pt x="206434" y="84117"/>
                  </a:lnTo>
                  <a:lnTo>
                    <a:pt x="167042" y="91327"/>
                  </a:lnTo>
                  <a:lnTo>
                    <a:pt x="117176" y="94769"/>
                  </a:lnTo>
                  <a:lnTo>
                    <a:pt x="235901" y="94769"/>
                  </a:lnTo>
                  <a:lnTo>
                    <a:pt x="256277" y="58703"/>
                  </a:lnTo>
                  <a:lnTo>
                    <a:pt x="258594" y="49956"/>
                  </a:lnTo>
                  <a:lnTo>
                    <a:pt x="258493" y="49345"/>
                  </a:lnTo>
                  <a:lnTo>
                    <a:pt x="258401" y="48794"/>
                  </a:lnTo>
                  <a:lnTo>
                    <a:pt x="258351" y="48488"/>
                  </a:lnTo>
                  <a:lnTo>
                    <a:pt x="257371" y="47998"/>
                  </a:lnTo>
                  <a:close/>
                </a:path>
                <a:path w="259079" h="137795">
                  <a:moveTo>
                    <a:pt x="172462" y="31589"/>
                  </a:moveTo>
                  <a:lnTo>
                    <a:pt x="123055" y="31589"/>
                  </a:lnTo>
                  <a:lnTo>
                    <a:pt x="129022" y="38293"/>
                  </a:lnTo>
                  <a:lnTo>
                    <a:pt x="135542" y="44079"/>
                  </a:lnTo>
                  <a:lnTo>
                    <a:pt x="142673" y="48977"/>
                  </a:lnTo>
                  <a:lnTo>
                    <a:pt x="150235" y="52894"/>
                  </a:lnTo>
                  <a:lnTo>
                    <a:pt x="153421" y="54363"/>
                  </a:lnTo>
                  <a:lnTo>
                    <a:pt x="155869" y="53506"/>
                  </a:lnTo>
                  <a:lnTo>
                    <a:pt x="157517" y="50446"/>
                  </a:lnTo>
                  <a:lnTo>
                    <a:pt x="157885" y="49956"/>
                  </a:lnTo>
                  <a:lnTo>
                    <a:pt x="165342" y="40889"/>
                  </a:lnTo>
                  <a:lnTo>
                    <a:pt x="171357" y="33152"/>
                  </a:lnTo>
                  <a:lnTo>
                    <a:pt x="172462" y="31589"/>
                  </a:lnTo>
                  <a:close/>
                </a:path>
                <a:path w="259079" h="137795">
                  <a:moveTo>
                    <a:pt x="95503" y="0"/>
                  </a:moveTo>
                  <a:lnTo>
                    <a:pt x="71629" y="29937"/>
                  </a:lnTo>
                  <a:lnTo>
                    <a:pt x="71361" y="31589"/>
                  </a:lnTo>
                  <a:lnTo>
                    <a:pt x="71262" y="32202"/>
                  </a:lnTo>
                  <a:lnTo>
                    <a:pt x="100648" y="53996"/>
                  </a:lnTo>
                  <a:lnTo>
                    <a:pt x="102852" y="53996"/>
                  </a:lnTo>
                  <a:lnTo>
                    <a:pt x="109142" y="47224"/>
                  </a:lnTo>
                  <a:lnTo>
                    <a:pt x="114422" y="41233"/>
                  </a:lnTo>
                  <a:lnTo>
                    <a:pt x="118692" y="36021"/>
                  </a:lnTo>
                  <a:lnTo>
                    <a:pt x="121954" y="31589"/>
                  </a:lnTo>
                  <a:lnTo>
                    <a:pt x="172462" y="31589"/>
                  </a:lnTo>
                  <a:lnTo>
                    <a:pt x="175627" y="27113"/>
                  </a:lnTo>
                  <a:lnTo>
                    <a:pt x="178153" y="22773"/>
                  </a:lnTo>
                  <a:lnTo>
                    <a:pt x="177471" y="22039"/>
                  </a:lnTo>
                  <a:lnTo>
                    <a:pt x="127462" y="22039"/>
                  </a:lnTo>
                  <a:lnTo>
                    <a:pt x="109830" y="9804"/>
                  </a:lnTo>
                  <a:lnTo>
                    <a:pt x="102942" y="4882"/>
                  </a:lnTo>
                  <a:lnTo>
                    <a:pt x="97340" y="734"/>
                  </a:lnTo>
                  <a:lnTo>
                    <a:pt x="95503" y="0"/>
                  </a:lnTo>
                  <a:close/>
                </a:path>
                <a:path w="259079" h="137795">
                  <a:moveTo>
                    <a:pt x="147298" y="0"/>
                  </a:moveTo>
                  <a:lnTo>
                    <a:pt x="141443" y="6612"/>
                  </a:lnTo>
                  <a:lnTo>
                    <a:pt x="136370" y="12489"/>
                  </a:lnTo>
                  <a:lnTo>
                    <a:pt x="132077" y="17632"/>
                  </a:lnTo>
                  <a:lnTo>
                    <a:pt x="128563" y="22039"/>
                  </a:lnTo>
                  <a:lnTo>
                    <a:pt x="177471" y="22039"/>
                  </a:lnTo>
                  <a:lnTo>
                    <a:pt x="174970" y="19345"/>
                  </a:lnTo>
                  <a:lnTo>
                    <a:pt x="172274" y="17020"/>
                  </a:lnTo>
                  <a:lnTo>
                    <a:pt x="167868" y="14573"/>
                  </a:lnTo>
                  <a:lnTo>
                    <a:pt x="164257" y="11998"/>
                  </a:lnTo>
                  <a:lnTo>
                    <a:pt x="154217" y="4165"/>
                  </a:lnTo>
                  <a:lnTo>
                    <a:pt x="150235" y="1469"/>
                  </a:lnTo>
                  <a:lnTo>
                    <a:pt x="14729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4945" y="7661778"/>
              <a:ext cx="2466294" cy="379811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2617802" y="257245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16180" y="2304975"/>
            <a:ext cx="4173854" cy="5140325"/>
            <a:chOff x="416180" y="2304975"/>
            <a:chExt cx="4173854" cy="5140325"/>
          </a:xfrm>
        </p:grpSpPr>
        <p:sp>
          <p:nvSpPr>
            <p:cNvPr id="15" name="object 15"/>
            <p:cNvSpPr/>
            <p:nvPr/>
          </p:nvSpPr>
          <p:spPr>
            <a:xfrm>
              <a:off x="422531" y="2311326"/>
              <a:ext cx="4161154" cy="5127625"/>
            </a:xfrm>
            <a:custGeom>
              <a:avLst/>
              <a:gdLst/>
              <a:ahLst/>
              <a:cxnLst/>
              <a:rect l="l" t="t" r="r" b="b"/>
              <a:pathLst>
                <a:path w="4161154" h="5127625">
                  <a:moveTo>
                    <a:pt x="4160739" y="0"/>
                  </a:moveTo>
                  <a:lnTo>
                    <a:pt x="0" y="0"/>
                  </a:lnTo>
                  <a:lnTo>
                    <a:pt x="0" y="5127123"/>
                  </a:lnTo>
                  <a:lnTo>
                    <a:pt x="4160739" y="5127123"/>
                  </a:lnTo>
                  <a:lnTo>
                    <a:pt x="4160739" y="0"/>
                  </a:lnTo>
                  <a:close/>
                </a:path>
              </a:pathLst>
            </a:custGeom>
            <a:solidFill>
              <a:srgbClr val="0054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2531" y="3145849"/>
              <a:ext cx="4160739" cy="42926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30738" y="5562803"/>
              <a:ext cx="2148659" cy="187564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998025" y="6658804"/>
              <a:ext cx="408305" cy="524510"/>
            </a:xfrm>
            <a:custGeom>
              <a:avLst/>
              <a:gdLst/>
              <a:ahLst/>
              <a:cxnLst/>
              <a:rect l="l" t="t" r="r" b="b"/>
              <a:pathLst>
                <a:path w="408304" h="524509">
                  <a:moveTo>
                    <a:pt x="84801" y="513080"/>
                  </a:moveTo>
                  <a:lnTo>
                    <a:pt x="7899" y="513080"/>
                  </a:lnTo>
                  <a:lnTo>
                    <a:pt x="7899" y="516890"/>
                  </a:lnTo>
                  <a:lnTo>
                    <a:pt x="16327" y="516890"/>
                  </a:lnTo>
                  <a:lnTo>
                    <a:pt x="16327" y="520700"/>
                  </a:lnTo>
                  <a:lnTo>
                    <a:pt x="35511" y="524510"/>
                  </a:lnTo>
                  <a:lnTo>
                    <a:pt x="42138" y="524510"/>
                  </a:lnTo>
                  <a:lnTo>
                    <a:pt x="68472" y="523240"/>
                  </a:lnTo>
                  <a:lnTo>
                    <a:pt x="68472" y="520700"/>
                  </a:lnTo>
                  <a:lnTo>
                    <a:pt x="79009" y="518160"/>
                  </a:lnTo>
                  <a:lnTo>
                    <a:pt x="84801" y="516890"/>
                  </a:lnTo>
                  <a:lnTo>
                    <a:pt x="84801" y="513080"/>
                  </a:lnTo>
                  <a:close/>
                </a:path>
                <a:path w="408304" h="524509">
                  <a:moveTo>
                    <a:pt x="29495" y="506730"/>
                  </a:moveTo>
                  <a:lnTo>
                    <a:pt x="3161" y="506730"/>
                  </a:lnTo>
                  <a:lnTo>
                    <a:pt x="4742" y="513080"/>
                  </a:lnTo>
                  <a:lnTo>
                    <a:pt x="91123" y="513080"/>
                  </a:lnTo>
                  <a:lnTo>
                    <a:pt x="91123" y="511810"/>
                  </a:lnTo>
                  <a:lnTo>
                    <a:pt x="47998" y="511810"/>
                  </a:lnTo>
                  <a:lnTo>
                    <a:pt x="38821" y="510540"/>
                  </a:lnTo>
                  <a:lnTo>
                    <a:pt x="29495" y="510540"/>
                  </a:lnTo>
                  <a:lnTo>
                    <a:pt x="29495" y="506730"/>
                  </a:lnTo>
                  <a:close/>
                </a:path>
                <a:path w="408304" h="524509">
                  <a:moveTo>
                    <a:pt x="91123" y="510540"/>
                  </a:moveTo>
                  <a:lnTo>
                    <a:pt x="57272" y="510540"/>
                  </a:lnTo>
                  <a:lnTo>
                    <a:pt x="47998" y="511810"/>
                  </a:lnTo>
                  <a:lnTo>
                    <a:pt x="91123" y="511810"/>
                  </a:lnTo>
                  <a:lnTo>
                    <a:pt x="91123" y="510540"/>
                  </a:lnTo>
                  <a:close/>
                </a:path>
                <a:path w="408304" h="524509">
                  <a:moveTo>
                    <a:pt x="94810" y="506730"/>
                  </a:moveTo>
                  <a:lnTo>
                    <a:pt x="66892" y="506730"/>
                  </a:lnTo>
                  <a:lnTo>
                    <a:pt x="66892" y="510540"/>
                  </a:lnTo>
                  <a:lnTo>
                    <a:pt x="94810" y="510540"/>
                  </a:lnTo>
                  <a:lnTo>
                    <a:pt x="94810" y="506730"/>
                  </a:lnTo>
                  <a:close/>
                </a:path>
                <a:path w="408304" h="524509">
                  <a:moveTo>
                    <a:pt x="27388" y="497840"/>
                  </a:moveTo>
                  <a:lnTo>
                    <a:pt x="0" y="497840"/>
                  </a:lnTo>
                  <a:lnTo>
                    <a:pt x="0" y="506730"/>
                  </a:lnTo>
                  <a:lnTo>
                    <a:pt x="22647" y="506730"/>
                  </a:lnTo>
                  <a:lnTo>
                    <a:pt x="22122" y="505460"/>
                  </a:lnTo>
                  <a:lnTo>
                    <a:pt x="21596" y="502920"/>
                  </a:lnTo>
                  <a:lnTo>
                    <a:pt x="21596" y="501650"/>
                  </a:lnTo>
                  <a:lnTo>
                    <a:pt x="23173" y="501650"/>
                  </a:lnTo>
                  <a:lnTo>
                    <a:pt x="27388" y="500380"/>
                  </a:lnTo>
                  <a:lnTo>
                    <a:pt x="27388" y="497840"/>
                  </a:lnTo>
                  <a:close/>
                </a:path>
                <a:path w="408304" h="524509">
                  <a:moveTo>
                    <a:pt x="99551" y="504190"/>
                  </a:moveTo>
                  <a:lnTo>
                    <a:pt x="73214" y="504190"/>
                  </a:lnTo>
                  <a:lnTo>
                    <a:pt x="73214" y="506730"/>
                  </a:lnTo>
                  <a:lnTo>
                    <a:pt x="99551" y="506730"/>
                  </a:lnTo>
                  <a:lnTo>
                    <a:pt x="99551" y="504190"/>
                  </a:lnTo>
                  <a:close/>
                </a:path>
                <a:path w="408304" h="524509">
                  <a:moveTo>
                    <a:pt x="104292" y="500380"/>
                  </a:moveTo>
                  <a:lnTo>
                    <a:pt x="80060" y="500380"/>
                  </a:lnTo>
                  <a:lnTo>
                    <a:pt x="80060" y="504190"/>
                  </a:lnTo>
                  <a:lnTo>
                    <a:pt x="104292" y="504190"/>
                  </a:lnTo>
                  <a:lnTo>
                    <a:pt x="104292" y="500380"/>
                  </a:lnTo>
                  <a:close/>
                </a:path>
                <a:path w="408304" h="524509">
                  <a:moveTo>
                    <a:pt x="109559" y="497840"/>
                  </a:moveTo>
                  <a:lnTo>
                    <a:pt x="84801" y="497840"/>
                  </a:lnTo>
                  <a:lnTo>
                    <a:pt x="84801" y="500380"/>
                  </a:lnTo>
                  <a:lnTo>
                    <a:pt x="109559" y="500380"/>
                  </a:lnTo>
                  <a:lnTo>
                    <a:pt x="109559" y="497840"/>
                  </a:lnTo>
                  <a:close/>
                </a:path>
                <a:path w="408304" h="524509">
                  <a:moveTo>
                    <a:pt x="31075" y="494030"/>
                  </a:moveTo>
                  <a:lnTo>
                    <a:pt x="3161" y="494030"/>
                  </a:lnTo>
                  <a:lnTo>
                    <a:pt x="3161" y="497840"/>
                  </a:lnTo>
                  <a:lnTo>
                    <a:pt x="31075" y="497840"/>
                  </a:lnTo>
                  <a:lnTo>
                    <a:pt x="31075" y="494030"/>
                  </a:lnTo>
                  <a:close/>
                </a:path>
                <a:path w="408304" h="524509">
                  <a:moveTo>
                    <a:pt x="112720" y="494030"/>
                  </a:moveTo>
                  <a:lnTo>
                    <a:pt x="89543" y="494030"/>
                  </a:lnTo>
                  <a:lnTo>
                    <a:pt x="89543" y="497840"/>
                  </a:lnTo>
                  <a:lnTo>
                    <a:pt x="112720" y="497840"/>
                  </a:lnTo>
                  <a:lnTo>
                    <a:pt x="112720" y="494030"/>
                  </a:lnTo>
                  <a:close/>
                </a:path>
                <a:path w="408304" h="524509">
                  <a:moveTo>
                    <a:pt x="35816" y="491490"/>
                  </a:moveTo>
                  <a:lnTo>
                    <a:pt x="11059" y="491490"/>
                  </a:lnTo>
                  <a:lnTo>
                    <a:pt x="11059" y="494030"/>
                  </a:lnTo>
                  <a:lnTo>
                    <a:pt x="35816" y="494030"/>
                  </a:lnTo>
                  <a:lnTo>
                    <a:pt x="35816" y="491490"/>
                  </a:lnTo>
                  <a:close/>
                </a:path>
                <a:path w="408304" h="524509">
                  <a:moveTo>
                    <a:pt x="117461" y="491490"/>
                  </a:moveTo>
                  <a:lnTo>
                    <a:pt x="94810" y="491490"/>
                  </a:lnTo>
                  <a:lnTo>
                    <a:pt x="94810" y="494030"/>
                  </a:lnTo>
                  <a:lnTo>
                    <a:pt x="117461" y="494030"/>
                  </a:lnTo>
                  <a:lnTo>
                    <a:pt x="117461" y="491490"/>
                  </a:lnTo>
                  <a:close/>
                </a:path>
                <a:path w="408304" h="524509">
                  <a:moveTo>
                    <a:pt x="38977" y="487680"/>
                  </a:moveTo>
                  <a:lnTo>
                    <a:pt x="17906" y="487680"/>
                  </a:lnTo>
                  <a:lnTo>
                    <a:pt x="17906" y="491490"/>
                  </a:lnTo>
                  <a:lnTo>
                    <a:pt x="38977" y="491490"/>
                  </a:lnTo>
                  <a:lnTo>
                    <a:pt x="38977" y="487680"/>
                  </a:lnTo>
                  <a:close/>
                </a:path>
                <a:path w="408304" h="524509">
                  <a:moveTo>
                    <a:pt x="120618" y="487680"/>
                  </a:moveTo>
                  <a:lnTo>
                    <a:pt x="99551" y="487680"/>
                  </a:lnTo>
                  <a:lnTo>
                    <a:pt x="99551" y="491490"/>
                  </a:lnTo>
                  <a:lnTo>
                    <a:pt x="120618" y="491490"/>
                  </a:lnTo>
                  <a:lnTo>
                    <a:pt x="120618" y="487680"/>
                  </a:lnTo>
                  <a:close/>
                </a:path>
                <a:path w="408304" h="524509">
                  <a:moveTo>
                    <a:pt x="43718" y="483870"/>
                  </a:moveTo>
                  <a:lnTo>
                    <a:pt x="21068" y="483870"/>
                  </a:lnTo>
                  <a:lnTo>
                    <a:pt x="21068" y="487680"/>
                  </a:lnTo>
                  <a:lnTo>
                    <a:pt x="43718" y="487680"/>
                  </a:lnTo>
                  <a:lnTo>
                    <a:pt x="43718" y="483870"/>
                  </a:lnTo>
                  <a:close/>
                </a:path>
                <a:path w="408304" h="524509">
                  <a:moveTo>
                    <a:pt x="123779" y="483870"/>
                  </a:moveTo>
                  <a:lnTo>
                    <a:pt x="102712" y="483870"/>
                  </a:lnTo>
                  <a:lnTo>
                    <a:pt x="102712" y="487680"/>
                  </a:lnTo>
                  <a:lnTo>
                    <a:pt x="123779" y="487680"/>
                  </a:lnTo>
                  <a:lnTo>
                    <a:pt x="123779" y="483870"/>
                  </a:lnTo>
                  <a:close/>
                </a:path>
                <a:path w="408304" h="524509">
                  <a:moveTo>
                    <a:pt x="47405" y="481330"/>
                  </a:moveTo>
                  <a:lnTo>
                    <a:pt x="24229" y="481330"/>
                  </a:lnTo>
                  <a:lnTo>
                    <a:pt x="24229" y="483870"/>
                  </a:lnTo>
                  <a:lnTo>
                    <a:pt x="47405" y="483870"/>
                  </a:lnTo>
                  <a:lnTo>
                    <a:pt x="47405" y="481330"/>
                  </a:lnTo>
                  <a:close/>
                </a:path>
                <a:path w="408304" h="524509">
                  <a:moveTo>
                    <a:pt x="129045" y="481330"/>
                  </a:moveTo>
                  <a:lnTo>
                    <a:pt x="107453" y="481330"/>
                  </a:lnTo>
                  <a:lnTo>
                    <a:pt x="107453" y="483870"/>
                  </a:lnTo>
                  <a:lnTo>
                    <a:pt x="129045" y="483870"/>
                  </a:lnTo>
                  <a:lnTo>
                    <a:pt x="129045" y="481330"/>
                  </a:lnTo>
                  <a:close/>
                </a:path>
                <a:path w="408304" h="524509">
                  <a:moveTo>
                    <a:pt x="50566" y="477520"/>
                  </a:moveTo>
                  <a:lnTo>
                    <a:pt x="31075" y="477520"/>
                  </a:lnTo>
                  <a:lnTo>
                    <a:pt x="31075" y="481330"/>
                  </a:lnTo>
                  <a:lnTo>
                    <a:pt x="50566" y="481330"/>
                  </a:lnTo>
                  <a:lnTo>
                    <a:pt x="50566" y="477520"/>
                  </a:lnTo>
                  <a:close/>
                </a:path>
                <a:path w="408304" h="524509">
                  <a:moveTo>
                    <a:pt x="132206" y="477520"/>
                  </a:moveTo>
                  <a:lnTo>
                    <a:pt x="111140" y="477520"/>
                  </a:lnTo>
                  <a:lnTo>
                    <a:pt x="111140" y="481330"/>
                  </a:lnTo>
                  <a:lnTo>
                    <a:pt x="132206" y="481330"/>
                  </a:lnTo>
                  <a:lnTo>
                    <a:pt x="132206" y="477520"/>
                  </a:lnTo>
                  <a:close/>
                </a:path>
                <a:path w="408304" h="524509">
                  <a:moveTo>
                    <a:pt x="55307" y="474980"/>
                  </a:moveTo>
                  <a:lnTo>
                    <a:pt x="34236" y="474980"/>
                  </a:lnTo>
                  <a:lnTo>
                    <a:pt x="34236" y="477520"/>
                  </a:lnTo>
                  <a:lnTo>
                    <a:pt x="55307" y="477520"/>
                  </a:lnTo>
                  <a:lnTo>
                    <a:pt x="55307" y="474980"/>
                  </a:lnTo>
                  <a:close/>
                </a:path>
                <a:path w="408304" h="524509">
                  <a:moveTo>
                    <a:pt x="136947" y="474980"/>
                  </a:moveTo>
                  <a:lnTo>
                    <a:pt x="115881" y="474980"/>
                  </a:lnTo>
                  <a:lnTo>
                    <a:pt x="115881" y="477520"/>
                  </a:lnTo>
                  <a:lnTo>
                    <a:pt x="136947" y="477520"/>
                  </a:lnTo>
                  <a:lnTo>
                    <a:pt x="136947" y="474980"/>
                  </a:lnTo>
                  <a:close/>
                </a:path>
                <a:path w="408304" h="524509">
                  <a:moveTo>
                    <a:pt x="58464" y="471170"/>
                  </a:moveTo>
                  <a:lnTo>
                    <a:pt x="37397" y="471170"/>
                  </a:lnTo>
                  <a:lnTo>
                    <a:pt x="37397" y="474980"/>
                  </a:lnTo>
                  <a:lnTo>
                    <a:pt x="58464" y="474980"/>
                  </a:lnTo>
                  <a:lnTo>
                    <a:pt x="58464" y="471170"/>
                  </a:lnTo>
                  <a:close/>
                </a:path>
                <a:path w="408304" h="524509">
                  <a:moveTo>
                    <a:pt x="140108" y="471170"/>
                  </a:moveTo>
                  <a:lnTo>
                    <a:pt x="119038" y="471170"/>
                  </a:lnTo>
                  <a:lnTo>
                    <a:pt x="119038" y="474980"/>
                  </a:lnTo>
                  <a:lnTo>
                    <a:pt x="140108" y="474980"/>
                  </a:lnTo>
                  <a:lnTo>
                    <a:pt x="140108" y="471170"/>
                  </a:lnTo>
                  <a:close/>
                </a:path>
                <a:path w="408304" h="524509">
                  <a:moveTo>
                    <a:pt x="62155" y="467360"/>
                  </a:moveTo>
                  <a:lnTo>
                    <a:pt x="40558" y="467360"/>
                  </a:lnTo>
                  <a:lnTo>
                    <a:pt x="40558" y="471170"/>
                  </a:lnTo>
                  <a:lnTo>
                    <a:pt x="62155" y="471170"/>
                  </a:lnTo>
                  <a:lnTo>
                    <a:pt x="62155" y="467360"/>
                  </a:lnTo>
                  <a:close/>
                </a:path>
                <a:path w="408304" h="524509">
                  <a:moveTo>
                    <a:pt x="145375" y="464820"/>
                  </a:moveTo>
                  <a:lnTo>
                    <a:pt x="125888" y="464820"/>
                  </a:lnTo>
                  <a:lnTo>
                    <a:pt x="125888" y="467360"/>
                  </a:lnTo>
                  <a:lnTo>
                    <a:pt x="122199" y="467360"/>
                  </a:lnTo>
                  <a:lnTo>
                    <a:pt x="122199" y="471170"/>
                  </a:lnTo>
                  <a:lnTo>
                    <a:pt x="143795" y="471170"/>
                  </a:lnTo>
                  <a:lnTo>
                    <a:pt x="144321" y="468630"/>
                  </a:lnTo>
                  <a:lnTo>
                    <a:pt x="145375" y="464820"/>
                  </a:lnTo>
                  <a:close/>
                </a:path>
                <a:path w="408304" h="524509">
                  <a:moveTo>
                    <a:pt x="73214" y="458470"/>
                  </a:moveTo>
                  <a:lnTo>
                    <a:pt x="50566" y="458470"/>
                  </a:lnTo>
                  <a:lnTo>
                    <a:pt x="50566" y="461010"/>
                  </a:lnTo>
                  <a:lnTo>
                    <a:pt x="47405" y="461010"/>
                  </a:lnTo>
                  <a:lnTo>
                    <a:pt x="47405" y="464820"/>
                  </a:lnTo>
                  <a:lnTo>
                    <a:pt x="43718" y="464820"/>
                  </a:lnTo>
                  <a:lnTo>
                    <a:pt x="43718" y="467360"/>
                  </a:lnTo>
                  <a:lnTo>
                    <a:pt x="65314" y="467360"/>
                  </a:lnTo>
                  <a:lnTo>
                    <a:pt x="65314" y="464820"/>
                  </a:lnTo>
                  <a:lnTo>
                    <a:pt x="73214" y="461010"/>
                  </a:lnTo>
                  <a:lnTo>
                    <a:pt x="73214" y="458470"/>
                  </a:lnTo>
                  <a:close/>
                </a:path>
                <a:path w="408304" h="524509">
                  <a:moveTo>
                    <a:pt x="148536" y="461010"/>
                  </a:moveTo>
                  <a:lnTo>
                    <a:pt x="129045" y="461010"/>
                  </a:lnTo>
                  <a:lnTo>
                    <a:pt x="129045" y="464820"/>
                  </a:lnTo>
                  <a:lnTo>
                    <a:pt x="148536" y="464820"/>
                  </a:lnTo>
                  <a:lnTo>
                    <a:pt x="148536" y="461010"/>
                  </a:lnTo>
                  <a:close/>
                </a:path>
                <a:path w="408304" h="524509">
                  <a:moveTo>
                    <a:pt x="151697" y="458470"/>
                  </a:moveTo>
                  <a:lnTo>
                    <a:pt x="132206" y="458470"/>
                  </a:lnTo>
                  <a:lnTo>
                    <a:pt x="132206" y="461010"/>
                  </a:lnTo>
                  <a:lnTo>
                    <a:pt x="151697" y="461010"/>
                  </a:lnTo>
                  <a:lnTo>
                    <a:pt x="151697" y="458470"/>
                  </a:lnTo>
                  <a:close/>
                </a:path>
                <a:path w="408304" h="524509">
                  <a:moveTo>
                    <a:pt x="78480" y="454660"/>
                  </a:moveTo>
                  <a:lnTo>
                    <a:pt x="55307" y="454660"/>
                  </a:lnTo>
                  <a:lnTo>
                    <a:pt x="55307" y="458470"/>
                  </a:lnTo>
                  <a:lnTo>
                    <a:pt x="78480" y="458470"/>
                  </a:lnTo>
                  <a:lnTo>
                    <a:pt x="78480" y="454660"/>
                  </a:lnTo>
                  <a:close/>
                </a:path>
                <a:path w="408304" h="524509">
                  <a:moveTo>
                    <a:pt x="161705" y="448310"/>
                  </a:moveTo>
                  <a:lnTo>
                    <a:pt x="142214" y="448310"/>
                  </a:lnTo>
                  <a:lnTo>
                    <a:pt x="142214" y="450850"/>
                  </a:lnTo>
                  <a:lnTo>
                    <a:pt x="138529" y="450850"/>
                  </a:lnTo>
                  <a:lnTo>
                    <a:pt x="138529" y="454660"/>
                  </a:lnTo>
                  <a:lnTo>
                    <a:pt x="135368" y="454660"/>
                  </a:lnTo>
                  <a:lnTo>
                    <a:pt x="135368" y="458470"/>
                  </a:lnTo>
                  <a:lnTo>
                    <a:pt x="154858" y="458470"/>
                  </a:lnTo>
                  <a:lnTo>
                    <a:pt x="154858" y="454660"/>
                  </a:lnTo>
                  <a:lnTo>
                    <a:pt x="158544" y="453390"/>
                  </a:lnTo>
                  <a:lnTo>
                    <a:pt x="161705" y="448310"/>
                  </a:lnTo>
                  <a:close/>
                </a:path>
                <a:path w="408304" h="524509">
                  <a:moveTo>
                    <a:pt x="81640" y="450850"/>
                  </a:moveTo>
                  <a:lnTo>
                    <a:pt x="60044" y="450850"/>
                  </a:lnTo>
                  <a:lnTo>
                    <a:pt x="60044" y="454660"/>
                  </a:lnTo>
                  <a:lnTo>
                    <a:pt x="81640" y="454660"/>
                  </a:lnTo>
                  <a:lnTo>
                    <a:pt x="81640" y="450850"/>
                  </a:lnTo>
                  <a:close/>
                </a:path>
                <a:path w="408304" h="524509">
                  <a:moveTo>
                    <a:pt x="86382" y="448310"/>
                  </a:moveTo>
                  <a:lnTo>
                    <a:pt x="63734" y="448310"/>
                  </a:lnTo>
                  <a:lnTo>
                    <a:pt x="63734" y="450850"/>
                  </a:lnTo>
                  <a:lnTo>
                    <a:pt x="86382" y="450850"/>
                  </a:lnTo>
                  <a:lnTo>
                    <a:pt x="86382" y="448310"/>
                  </a:lnTo>
                  <a:close/>
                </a:path>
                <a:path w="408304" h="524509">
                  <a:moveTo>
                    <a:pt x="91123" y="444500"/>
                  </a:moveTo>
                  <a:lnTo>
                    <a:pt x="68472" y="444500"/>
                  </a:lnTo>
                  <a:lnTo>
                    <a:pt x="68472" y="448310"/>
                  </a:lnTo>
                  <a:lnTo>
                    <a:pt x="91123" y="448310"/>
                  </a:lnTo>
                  <a:lnTo>
                    <a:pt x="91123" y="444500"/>
                  </a:lnTo>
                  <a:close/>
                </a:path>
                <a:path w="408304" h="524509">
                  <a:moveTo>
                    <a:pt x="164866" y="444500"/>
                  </a:moveTo>
                  <a:lnTo>
                    <a:pt x="145375" y="444500"/>
                  </a:lnTo>
                  <a:lnTo>
                    <a:pt x="145375" y="448310"/>
                  </a:lnTo>
                  <a:lnTo>
                    <a:pt x="164866" y="448310"/>
                  </a:lnTo>
                  <a:lnTo>
                    <a:pt x="164866" y="444500"/>
                  </a:lnTo>
                  <a:close/>
                </a:path>
                <a:path w="408304" h="524509">
                  <a:moveTo>
                    <a:pt x="94810" y="441960"/>
                  </a:moveTo>
                  <a:lnTo>
                    <a:pt x="73214" y="441960"/>
                  </a:lnTo>
                  <a:lnTo>
                    <a:pt x="73214" y="444500"/>
                  </a:lnTo>
                  <a:lnTo>
                    <a:pt x="94810" y="444500"/>
                  </a:lnTo>
                  <a:lnTo>
                    <a:pt x="94810" y="441960"/>
                  </a:lnTo>
                  <a:close/>
                </a:path>
                <a:path w="408304" h="524509">
                  <a:moveTo>
                    <a:pt x="267577" y="252730"/>
                  </a:moveTo>
                  <a:lnTo>
                    <a:pt x="253353" y="252730"/>
                  </a:lnTo>
                  <a:lnTo>
                    <a:pt x="253353" y="261620"/>
                  </a:lnTo>
                  <a:lnTo>
                    <a:pt x="249668" y="261620"/>
                  </a:lnTo>
                  <a:lnTo>
                    <a:pt x="237553" y="302260"/>
                  </a:lnTo>
                  <a:lnTo>
                    <a:pt x="234129" y="308610"/>
                  </a:lnTo>
                  <a:lnTo>
                    <a:pt x="231101" y="314960"/>
                  </a:lnTo>
                  <a:lnTo>
                    <a:pt x="228665" y="321310"/>
                  </a:lnTo>
                  <a:lnTo>
                    <a:pt x="227020" y="327660"/>
                  </a:lnTo>
                  <a:lnTo>
                    <a:pt x="223859" y="327660"/>
                  </a:lnTo>
                  <a:lnTo>
                    <a:pt x="220887" y="335280"/>
                  </a:lnTo>
                  <a:lnTo>
                    <a:pt x="215340" y="347980"/>
                  </a:lnTo>
                  <a:lnTo>
                    <a:pt x="213851" y="353060"/>
                  </a:lnTo>
                  <a:lnTo>
                    <a:pt x="210690" y="353060"/>
                  </a:lnTo>
                  <a:lnTo>
                    <a:pt x="207003" y="361950"/>
                  </a:lnTo>
                  <a:lnTo>
                    <a:pt x="203711" y="368300"/>
                  </a:lnTo>
                  <a:lnTo>
                    <a:pt x="200617" y="374650"/>
                  </a:lnTo>
                  <a:lnTo>
                    <a:pt x="197521" y="383540"/>
                  </a:lnTo>
                  <a:lnTo>
                    <a:pt x="194360" y="383540"/>
                  </a:lnTo>
                  <a:lnTo>
                    <a:pt x="192780" y="388620"/>
                  </a:lnTo>
                  <a:lnTo>
                    <a:pt x="189619" y="388620"/>
                  </a:lnTo>
                  <a:lnTo>
                    <a:pt x="188568" y="391160"/>
                  </a:lnTo>
                  <a:lnTo>
                    <a:pt x="187514" y="396240"/>
                  </a:lnTo>
                  <a:lnTo>
                    <a:pt x="184353" y="396240"/>
                  </a:lnTo>
                  <a:lnTo>
                    <a:pt x="184353" y="402590"/>
                  </a:lnTo>
                  <a:lnTo>
                    <a:pt x="181192" y="402590"/>
                  </a:lnTo>
                  <a:lnTo>
                    <a:pt x="177505" y="407670"/>
                  </a:lnTo>
                  <a:lnTo>
                    <a:pt x="174344" y="412750"/>
                  </a:lnTo>
                  <a:lnTo>
                    <a:pt x="171184" y="419100"/>
                  </a:lnTo>
                  <a:lnTo>
                    <a:pt x="168027" y="419100"/>
                  </a:lnTo>
                  <a:lnTo>
                    <a:pt x="161179" y="427990"/>
                  </a:lnTo>
                  <a:lnTo>
                    <a:pt x="160125" y="431800"/>
                  </a:lnTo>
                  <a:lnTo>
                    <a:pt x="156964" y="431800"/>
                  </a:lnTo>
                  <a:lnTo>
                    <a:pt x="155383" y="435610"/>
                  </a:lnTo>
                  <a:lnTo>
                    <a:pt x="154858" y="438150"/>
                  </a:lnTo>
                  <a:lnTo>
                    <a:pt x="151697" y="438150"/>
                  </a:lnTo>
                  <a:lnTo>
                    <a:pt x="151697" y="441960"/>
                  </a:lnTo>
                  <a:lnTo>
                    <a:pt x="148536" y="441960"/>
                  </a:lnTo>
                  <a:lnTo>
                    <a:pt x="148536" y="444500"/>
                  </a:lnTo>
                  <a:lnTo>
                    <a:pt x="168027" y="444500"/>
                  </a:lnTo>
                  <a:lnTo>
                    <a:pt x="169077" y="441960"/>
                  </a:lnTo>
                  <a:lnTo>
                    <a:pt x="171184" y="435610"/>
                  </a:lnTo>
                  <a:lnTo>
                    <a:pt x="175399" y="433070"/>
                  </a:lnTo>
                  <a:lnTo>
                    <a:pt x="178034" y="431800"/>
                  </a:lnTo>
                  <a:lnTo>
                    <a:pt x="178034" y="429260"/>
                  </a:lnTo>
                  <a:lnTo>
                    <a:pt x="181192" y="429260"/>
                  </a:lnTo>
                  <a:lnTo>
                    <a:pt x="181192" y="425450"/>
                  </a:lnTo>
                  <a:lnTo>
                    <a:pt x="184353" y="425450"/>
                  </a:lnTo>
                  <a:lnTo>
                    <a:pt x="185407" y="421640"/>
                  </a:lnTo>
                  <a:lnTo>
                    <a:pt x="187514" y="415290"/>
                  </a:lnTo>
                  <a:lnTo>
                    <a:pt x="191199" y="415290"/>
                  </a:lnTo>
                  <a:lnTo>
                    <a:pt x="192780" y="408940"/>
                  </a:lnTo>
                  <a:lnTo>
                    <a:pt x="195940" y="408940"/>
                  </a:lnTo>
                  <a:lnTo>
                    <a:pt x="195940" y="405130"/>
                  </a:lnTo>
                  <a:lnTo>
                    <a:pt x="199101" y="405130"/>
                  </a:lnTo>
                  <a:lnTo>
                    <a:pt x="202500" y="398780"/>
                  </a:lnTo>
                  <a:lnTo>
                    <a:pt x="208517" y="387350"/>
                  </a:lnTo>
                  <a:lnTo>
                    <a:pt x="215620" y="374650"/>
                  </a:lnTo>
                  <a:lnTo>
                    <a:pt x="222279" y="360680"/>
                  </a:lnTo>
                  <a:lnTo>
                    <a:pt x="225440" y="360680"/>
                  </a:lnTo>
                  <a:lnTo>
                    <a:pt x="230187" y="347980"/>
                  </a:lnTo>
                  <a:lnTo>
                    <a:pt x="234984" y="335280"/>
                  </a:lnTo>
                  <a:lnTo>
                    <a:pt x="239881" y="323850"/>
                  </a:lnTo>
                  <a:lnTo>
                    <a:pt x="244927" y="311150"/>
                  </a:lnTo>
                  <a:lnTo>
                    <a:pt x="248086" y="311150"/>
                  </a:lnTo>
                  <a:lnTo>
                    <a:pt x="249142" y="303530"/>
                  </a:lnTo>
                  <a:lnTo>
                    <a:pt x="257040" y="288290"/>
                  </a:lnTo>
                  <a:lnTo>
                    <a:pt x="259280" y="278130"/>
                  </a:lnTo>
                  <a:lnTo>
                    <a:pt x="261125" y="270510"/>
                  </a:lnTo>
                  <a:lnTo>
                    <a:pt x="263561" y="262890"/>
                  </a:lnTo>
                  <a:lnTo>
                    <a:pt x="267577" y="252730"/>
                  </a:lnTo>
                  <a:close/>
                </a:path>
                <a:path w="408304" h="524509">
                  <a:moveTo>
                    <a:pt x="101131" y="438150"/>
                  </a:moveTo>
                  <a:lnTo>
                    <a:pt x="78480" y="438150"/>
                  </a:lnTo>
                  <a:lnTo>
                    <a:pt x="78480" y="441960"/>
                  </a:lnTo>
                  <a:lnTo>
                    <a:pt x="101131" y="441960"/>
                  </a:lnTo>
                  <a:lnTo>
                    <a:pt x="101131" y="438150"/>
                  </a:lnTo>
                  <a:close/>
                </a:path>
                <a:path w="408304" h="524509">
                  <a:moveTo>
                    <a:pt x="104292" y="435610"/>
                  </a:moveTo>
                  <a:lnTo>
                    <a:pt x="81640" y="435610"/>
                  </a:lnTo>
                  <a:lnTo>
                    <a:pt x="81640" y="438150"/>
                  </a:lnTo>
                  <a:lnTo>
                    <a:pt x="104292" y="438150"/>
                  </a:lnTo>
                  <a:lnTo>
                    <a:pt x="104292" y="435610"/>
                  </a:lnTo>
                  <a:close/>
                </a:path>
                <a:path w="408304" h="524509">
                  <a:moveTo>
                    <a:pt x="107453" y="431800"/>
                  </a:moveTo>
                  <a:lnTo>
                    <a:pt x="86382" y="431800"/>
                  </a:lnTo>
                  <a:lnTo>
                    <a:pt x="86382" y="435610"/>
                  </a:lnTo>
                  <a:lnTo>
                    <a:pt x="107453" y="435610"/>
                  </a:lnTo>
                  <a:lnTo>
                    <a:pt x="107453" y="431800"/>
                  </a:lnTo>
                  <a:close/>
                </a:path>
                <a:path w="408304" h="524509">
                  <a:moveTo>
                    <a:pt x="136947" y="408940"/>
                  </a:moveTo>
                  <a:lnTo>
                    <a:pt x="115881" y="408940"/>
                  </a:lnTo>
                  <a:lnTo>
                    <a:pt x="115881" y="412750"/>
                  </a:lnTo>
                  <a:lnTo>
                    <a:pt x="102513" y="420370"/>
                  </a:lnTo>
                  <a:lnTo>
                    <a:pt x="95954" y="424180"/>
                  </a:lnTo>
                  <a:lnTo>
                    <a:pt x="89543" y="429260"/>
                  </a:lnTo>
                  <a:lnTo>
                    <a:pt x="89543" y="431800"/>
                  </a:lnTo>
                  <a:lnTo>
                    <a:pt x="112720" y="431800"/>
                  </a:lnTo>
                  <a:lnTo>
                    <a:pt x="112720" y="429260"/>
                  </a:lnTo>
                  <a:lnTo>
                    <a:pt x="120618" y="425450"/>
                  </a:lnTo>
                  <a:lnTo>
                    <a:pt x="120618" y="421640"/>
                  </a:lnTo>
                  <a:lnTo>
                    <a:pt x="123779" y="421640"/>
                  </a:lnTo>
                  <a:lnTo>
                    <a:pt x="123779" y="419100"/>
                  </a:lnTo>
                  <a:lnTo>
                    <a:pt x="132206" y="414020"/>
                  </a:lnTo>
                  <a:lnTo>
                    <a:pt x="136947" y="412750"/>
                  </a:lnTo>
                  <a:lnTo>
                    <a:pt x="136947" y="408940"/>
                  </a:lnTo>
                  <a:close/>
                </a:path>
                <a:path w="408304" h="524509">
                  <a:moveTo>
                    <a:pt x="169607" y="383540"/>
                  </a:moveTo>
                  <a:lnTo>
                    <a:pt x="147481" y="383540"/>
                  </a:lnTo>
                  <a:lnTo>
                    <a:pt x="135368" y="392430"/>
                  </a:lnTo>
                  <a:lnTo>
                    <a:pt x="135368" y="396240"/>
                  </a:lnTo>
                  <a:lnTo>
                    <a:pt x="129575" y="398780"/>
                  </a:lnTo>
                  <a:lnTo>
                    <a:pt x="119038" y="405130"/>
                  </a:lnTo>
                  <a:lnTo>
                    <a:pt x="119038" y="408940"/>
                  </a:lnTo>
                  <a:lnTo>
                    <a:pt x="140108" y="408940"/>
                  </a:lnTo>
                  <a:lnTo>
                    <a:pt x="140108" y="405130"/>
                  </a:lnTo>
                  <a:lnTo>
                    <a:pt x="143795" y="405130"/>
                  </a:lnTo>
                  <a:lnTo>
                    <a:pt x="143795" y="402590"/>
                  </a:lnTo>
                  <a:lnTo>
                    <a:pt x="148536" y="402590"/>
                  </a:lnTo>
                  <a:lnTo>
                    <a:pt x="148536" y="398780"/>
                  </a:lnTo>
                  <a:lnTo>
                    <a:pt x="153277" y="398780"/>
                  </a:lnTo>
                  <a:lnTo>
                    <a:pt x="153277" y="396240"/>
                  </a:lnTo>
                  <a:lnTo>
                    <a:pt x="158544" y="396240"/>
                  </a:lnTo>
                  <a:lnTo>
                    <a:pt x="158544" y="392430"/>
                  </a:lnTo>
                  <a:lnTo>
                    <a:pt x="166446" y="388620"/>
                  </a:lnTo>
                  <a:lnTo>
                    <a:pt x="166446" y="386080"/>
                  </a:lnTo>
                  <a:lnTo>
                    <a:pt x="169607" y="386080"/>
                  </a:lnTo>
                  <a:lnTo>
                    <a:pt x="169607" y="383540"/>
                  </a:lnTo>
                  <a:close/>
                </a:path>
                <a:path w="408304" h="524509">
                  <a:moveTo>
                    <a:pt x="173294" y="379730"/>
                  </a:moveTo>
                  <a:lnTo>
                    <a:pt x="151697" y="379730"/>
                  </a:lnTo>
                  <a:lnTo>
                    <a:pt x="151697" y="383540"/>
                  </a:lnTo>
                  <a:lnTo>
                    <a:pt x="173294" y="383540"/>
                  </a:lnTo>
                  <a:lnTo>
                    <a:pt x="173294" y="379730"/>
                  </a:lnTo>
                  <a:close/>
                </a:path>
                <a:path w="408304" h="524509">
                  <a:moveTo>
                    <a:pt x="184353" y="367030"/>
                  </a:moveTo>
                  <a:lnTo>
                    <a:pt x="161705" y="367030"/>
                  </a:lnTo>
                  <a:lnTo>
                    <a:pt x="159070" y="370840"/>
                  </a:lnTo>
                  <a:lnTo>
                    <a:pt x="156964" y="374650"/>
                  </a:lnTo>
                  <a:lnTo>
                    <a:pt x="154858" y="379730"/>
                  </a:lnTo>
                  <a:lnTo>
                    <a:pt x="176455" y="379730"/>
                  </a:lnTo>
                  <a:lnTo>
                    <a:pt x="176455" y="377190"/>
                  </a:lnTo>
                  <a:lnTo>
                    <a:pt x="179612" y="377190"/>
                  </a:lnTo>
                  <a:lnTo>
                    <a:pt x="180140" y="373380"/>
                  </a:lnTo>
                  <a:lnTo>
                    <a:pt x="181192" y="369570"/>
                  </a:lnTo>
                  <a:lnTo>
                    <a:pt x="184353" y="369570"/>
                  </a:lnTo>
                  <a:lnTo>
                    <a:pt x="184353" y="367030"/>
                  </a:lnTo>
                  <a:close/>
                </a:path>
                <a:path w="408304" h="524509">
                  <a:moveTo>
                    <a:pt x="189619" y="350520"/>
                  </a:moveTo>
                  <a:lnTo>
                    <a:pt x="181900" y="351790"/>
                  </a:lnTo>
                  <a:lnTo>
                    <a:pt x="174477" y="354330"/>
                  </a:lnTo>
                  <a:lnTo>
                    <a:pt x="168436" y="359410"/>
                  </a:lnTo>
                  <a:lnTo>
                    <a:pt x="164866" y="367030"/>
                  </a:lnTo>
                  <a:lnTo>
                    <a:pt x="187514" y="367030"/>
                  </a:lnTo>
                  <a:lnTo>
                    <a:pt x="187514" y="363220"/>
                  </a:lnTo>
                  <a:lnTo>
                    <a:pt x="191199" y="363220"/>
                  </a:lnTo>
                  <a:lnTo>
                    <a:pt x="191729" y="359410"/>
                  </a:lnTo>
                  <a:lnTo>
                    <a:pt x="192780" y="353060"/>
                  </a:lnTo>
                  <a:lnTo>
                    <a:pt x="189619" y="353060"/>
                  </a:lnTo>
                  <a:lnTo>
                    <a:pt x="189619" y="350520"/>
                  </a:lnTo>
                  <a:close/>
                </a:path>
                <a:path w="408304" h="524509">
                  <a:moveTo>
                    <a:pt x="310240" y="144780"/>
                  </a:moveTo>
                  <a:lnTo>
                    <a:pt x="295492" y="144780"/>
                  </a:lnTo>
                  <a:lnTo>
                    <a:pt x="284736" y="171450"/>
                  </a:lnTo>
                  <a:lnTo>
                    <a:pt x="274622" y="198120"/>
                  </a:lnTo>
                  <a:lnTo>
                    <a:pt x="265198" y="224790"/>
                  </a:lnTo>
                  <a:lnTo>
                    <a:pt x="256514" y="252730"/>
                  </a:lnTo>
                  <a:lnTo>
                    <a:pt x="271264" y="252730"/>
                  </a:lnTo>
                  <a:lnTo>
                    <a:pt x="274185" y="237490"/>
                  </a:lnTo>
                  <a:lnTo>
                    <a:pt x="278834" y="222250"/>
                  </a:lnTo>
                  <a:lnTo>
                    <a:pt x="283781" y="208280"/>
                  </a:lnTo>
                  <a:lnTo>
                    <a:pt x="287594" y="193040"/>
                  </a:lnTo>
                  <a:lnTo>
                    <a:pt x="290755" y="193040"/>
                  </a:lnTo>
                  <a:lnTo>
                    <a:pt x="290755" y="186690"/>
                  </a:lnTo>
                  <a:lnTo>
                    <a:pt x="293912" y="186690"/>
                  </a:lnTo>
                  <a:lnTo>
                    <a:pt x="296538" y="177800"/>
                  </a:lnTo>
                  <a:lnTo>
                    <a:pt x="301484" y="166370"/>
                  </a:lnTo>
                  <a:lnTo>
                    <a:pt x="306727" y="153670"/>
                  </a:lnTo>
                  <a:lnTo>
                    <a:pt x="310240" y="144780"/>
                  </a:lnTo>
                  <a:close/>
                </a:path>
                <a:path w="408304" h="524509">
                  <a:moveTo>
                    <a:pt x="370814" y="49530"/>
                  </a:moveTo>
                  <a:lnTo>
                    <a:pt x="351327" y="49530"/>
                  </a:lnTo>
                  <a:lnTo>
                    <a:pt x="351327" y="52070"/>
                  </a:lnTo>
                  <a:lnTo>
                    <a:pt x="347638" y="52070"/>
                  </a:lnTo>
                  <a:lnTo>
                    <a:pt x="339927" y="66039"/>
                  </a:lnTo>
                  <a:lnTo>
                    <a:pt x="335327" y="73660"/>
                  </a:lnTo>
                  <a:lnTo>
                    <a:pt x="332011" y="80010"/>
                  </a:lnTo>
                  <a:lnTo>
                    <a:pt x="328151" y="88900"/>
                  </a:lnTo>
                  <a:lnTo>
                    <a:pt x="324990" y="88900"/>
                  </a:lnTo>
                  <a:lnTo>
                    <a:pt x="320775" y="99060"/>
                  </a:lnTo>
                  <a:lnTo>
                    <a:pt x="318668" y="105410"/>
                  </a:lnTo>
                  <a:lnTo>
                    <a:pt x="314982" y="105410"/>
                  </a:lnTo>
                  <a:lnTo>
                    <a:pt x="314982" y="111760"/>
                  </a:lnTo>
                  <a:lnTo>
                    <a:pt x="311821" y="111760"/>
                  </a:lnTo>
                  <a:lnTo>
                    <a:pt x="308209" y="120650"/>
                  </a:lnTo>
                  <a:lnTo>
                    <a:pt x="305040" y="127000"/>
                  </a:lnTo>
                  <a:lnTo>
                    <a:pt x="301970" y="134620"/>
                  </a:lnTo>
                  <a:lnTo>
                    <a:pt x="298653" y="144780"/>
                  </a:lnTo>
                  <a:lnTo>
                    <a:pt x="313401" y="144780"/>
                  </a:lnTo>
                  <a:lnTo>
                    <a:pt x="315780" y="137160"/>
                  </a:lnTo>
                  <a:lnTo>
                    <a:pt x="318208" y="130810"/>
                  </a:lnTo>
                  <a:lnTo>
                    <a:pt x="320735" y="124460"/>
                  </a:lnTo>
                  <a:lnTo>
                    <a:pt x="323410" y="118110"/>
                  </a:lnTo>
                  <a:lnTo>
                    <a:pt x="326570" y="118110"/>
                  </a:lnTo>
                  <a:lnTo>
                    <a:pt x="328677" y="111760"/>
                  </a:lnTo>
                  <a:lnTo>
                    <a:pt x="330782" y="106680"/>
                  </a:lnTo>
                  <a:lnTo>
                    <a:pt x="333418" y="101600"/>
                  </a:lnTo>
                  <a:lnTo>
                    <a:pt x="336579" y="101600"/>
                  </a:lnTo>
                  <a:lnTo>
                    <a:pt x="339740" y="92710"/>
                  </a:lnTo>
                  <a:lnTo>
                    <a:pt x="342900" y="92710"/>
                  </a:lnTo>
                  <a:lnTo>
                    <a:pt x="342900" y="85089"/>
                  </a:lnTo>
                  <a:lnTo>
                    <a:pt x="346057" y="85089"/>
                  </a:lnTo>
                  <a:lnTo>
                    <a:pt x="350273" y="77470"/>
                  </a:lnTo>
                  <a:lnTo>
                    <a:pt x="352905" y="72389"/>
                  </a:lnTo>
                  <a:lnTo>
                    <a:pt x="356066" y="72389"/>
                  </a:lnTo>
                  <a:lnTo>
                    <a:pt x="356594" y="69850"/>
                  </a:lnTo>
                  <a:lnTo>
                    <a:pt x="357645" y="66039"/>
                  </a:lnTo>
                  <a:lnTo>
                    <a:pt x="360807" y="66039"/>
                  </a:lnTo>
                  <a:lnTo>
                    <a:pt x="361332" y="62230"/>
                  </a:lnTo>
                  <a:lnTo>
                    <a:pt x="370814" y="49530"/>
                  </a:lnTo>
                  <a:close/>
                </a:path>
                <a:path w="408304" h="524509">
                  <a:moveTo>
                    <a:pt x="405051" y="0"/>
                  </a:moveTo>
                  <a:lnTo>
                    <a:pt x="395046" y="0"/>
                  </a:lnTo>
                  <a:lnTo>
                    <a:pt x="395046" y="3810"/>
                  </a:lnTo>
                  <a:lnTo>
                    <a:pt x="389087" y="7620"/>
                  </a:lnTo>
                  <a:lnTo>
                    <a:pt x="382140" y="12700"/>
                  </a:lnTo>
                  <a:lnTo>
                    <a:pt x="376379" y="20320"/>
                  </a:lnTo>
                  <a:lnTo>
                    <a:pt x="373975" y="26670"/>
                  </a:lnTo>
                  <a:lnTo>
                    <a:pt x="370814" y="26670"/>
                  </a:lnTo>
                  <a:lnTo>
                    <a:pt x="370814" y="30480"/>
                  </a:lnTo>
                  <a:lnTo>
                    <a:pt x="364929" y="33020"/>
                  </a:lnTo>
                  <a:lnTo>
                    <a:pt x="360082" y="38100"/>
                  </a:lnTo>
                  <a:lnTo>
                    <a:pt x="356518" y="43180"/>
                  </a:lnTo>
                  <a:lnTo>
                    <a:pt x="354484" y="49530"/>
                  </a:lnTo>
                  <a:lnTo>
                    <a:pt x="373975" y="49530"/>
                  </a:lnTo>
                  <a:lnTo>
                    <a:pt x="375555" y="43180"/>
                  </a:lnTo>
                  <a:lnTo>
                    <a:pt x="378716" y="43180"/>
                  </a:lnTo>
                  <a:lnTo>
                    <a:pt x="378716" y="40639"/>
                  </a:lnTo>
                  <a:lnTo>
                    <a:pt x="382403" y="40639"/>
                  </a:lnTo>
                  <a:lnTo>
                    <a:pt x="385720" y="33020"/>
                  </a:lnTo>
                  <a:lnTo>
                    <a:pt x="390765" y="25400"/>
                  </a:lnTo>
                  <a:lnTo>
                    <a:pt x="397291" y="20320"/>
                  </a:lnTo>
                  <a:lnTo>
                    <a:pt x="405051" y="16510"/>
                  </a:lnTo>
                  <a:lnTo>
                    <a:pt x="405051" y="13970"/>
                  </a:lnTo>
                  <a:lnTo>
                    <a:pt x="408212" y="13970"/>
                  </a:lnTo>
                  <a:lnTo>
                    <a:pt x="408212" y="3810"/>
                  </a:lnTo>
                  <a:lnTo>
                    <a:pt x="405051" y="3810"/>
                  </a:lnTo>
                  <a:lnTo>
                    <a:pt x="4050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93148" y="6188853"/>
              <a:ext cx="143268" cy="193835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304054" y="6144080"/>
              <a:ext cx="306070" cy="129539"/>
            </a:xfrm>
            <a:custGeom>
              <a:avLst/>
              <a:gdLst/>
              <a:ahLst/>
              <a:cxnLst/>
              <a:rect l="l" t="t" r="r" b="b"/>
              <a:pathLst>
                <a:path w="306070" h="129539">
                  <a:moveTo>
                    <a:pt x="22647" y="80589"/>
                  </a:moveTo>
                  <a:lnTo>
                    <a:pt x="13164" y="80589"/>
                  </a:lnTo>
                  <a:lnTo>
                    <a:pt x="7372" y="86381"/>
                  </a:lnTo>
                  <a:lnTo>
                    <a:pt x="0" y="90596"/>
                  </a:lnTo>
                  <a:lnTo>
                    <a:pt x="12015" y="109197"/>
                  </a:lnTo>
                  <a:lnTo>
                    <a:pt x="39727" y="118529"/>
                  </a:lnTo>
                  <a:lnTo>
                    <a:pt x="70217" y="123485"/>
                  </a:lnTo>
                  <a:lnTo>
                    <a:pt x="91123" y="129048"/>
                  </a:lnTo>
                  <a:lnTo>
                    <a:pt x="117204" y="127121"/>
                  </a:lnTo>
                  <a:lnTo>
                    <a:pt x="142149" y="123911"/>
                  </a:lnTo>
                  <a:lnTo>
                    <a:pt x="161887" y="119566"/>
                  </a:lnTo>
                  <a:lnTo>
                    <a:pt x="109029" y="119566"/>
                  </a:lnTo>
                  <a:lnTo>
                    <a:pt x="85508" y="115953"/>
                  </a:lnTo>
                  <a:lnTo>
                    <a:pt x="62241" y="111664"/>
                  </a:lnTo>
                  <a:lnTo>
                    <a:pt x="38663" y="105567"/>
                  </a:lnTo>
                  <a:lnTo>
                    <a:pt x="16325" y="96918"/>
                  </a:lnTo>
                  <a:lnTo>
                    <a:pt x="43264" y="92523"/>
                  </a:lnTo>
                  <a:lnTo>
                    <a:pt x="71831" y="90991"/>
                  </a:lnTo>
                  <a:lnTo>
                    <a:pt x="128520" y="90596"/>
                  </a:lnTo>
                  <a:lnTo>
                    <a:pt x="151679" y="85469"/>
                  </a:lnTo>
                  <a:lnTo>
                    <a:pt x="152237" y="85330"/>
                  </a:lnTo>
                  <a:lnTo>
                    <a:pt x="103237" y="85330"/>
                  </a:lnTo>
                  <a:lnTo>
                    <a:pt x="91801" y="84275"/>
                  </a:lnTo>
                  <a:lnTo>
                    <a:pt x="24227" y="84275"/>
                  </a:lnTo>
                  <a:lnTo>
                    <a:pt x="23702" y="82694"/>
                  </a:lnTo>
                  <a:lnTo>
                    <a:pt x="22647" y="80589"/>
                  </a:lnTo>
                  <a:close/>
                </a:path>
                <a:path w="306070" h="129539">
                  <a:moveTo>
                    <a:pt x="303394" y="24756"/>
                  </a:moveTo>
                  <a:lnTo>
                    <a:pt x="299707" y="24756"/>
                  </a:lnTo>
                  <a:lnTo>
                    <a:pt x="233601" y="70976"/>
                  </a:lnTo>
                  <a:lnTo>
                    <a:pt x="199709" y="92752"/>
                  </a:lnTo>
                  <a:lnTo>
                    <a:pt x="164336" y="111664"/>
                  </a:lnTo>
                  <a:lnTo>
                    <a:pt x="109029" y="119566"/>
                  </a:lnTo>
                  <a:lnTo>
                    <a:pt x="161887" y="119566"/>
                  </a:lnTo>
                  <a:lnTo>
                    <a:pt x="166601" y="118529"/>
                  </a:lnTo>
                  <a:lnTo>
                    <a:pt x="191199" y="110083"/>
                  </a:lnTo>
                  <a:lnTo>
                    <a:pt x="276751" y="51051"/>
                  </a:lnTo>
                  <a:lnTo>
                    <a:pt x="305499" y="31603"/>
                  </a:lnTo>
                  <a:lnTo>
                    <a:pt x="305499" y="25281"/>
                  </a:lnTo>
                  <a:lnTo>
                    <a:pt x="303394" y="24756"/>
                  </a:lnTo>
                  <a:close/>
                </a:path>
                <a:path w="306070" h="129539">
                  <a:moveTo>
                    <a:pt x="283377" y="0"/>
                  </a:moveTo>
                  <a:lnTo>
                    <a:pt x="278636" y="0"/>
                  </a:lnTo>
                  <a:lnTo>
                    <a:pt x="259807" y="26097"/>
                  </a:lnTo>
                  <a:lnTo>
                    <a:pt x="221619" y="48787"/>
                  </a:lnTo>
                  <a:lnTo>
                    <a:pt x="178494" y="66440"/>
                  </a:lnTo>
                  <a:lnTo>
                    <a:pt x="144849" y="77428"/>
                  </a:lnTo>
                  <a:lnTo>
                    <a:pt x="103237" y="85330"/>
                  </a:lnTo>
                  <a:lnTo>
                    <a:pt x="152237" y="85330"/>
                  </a:lnTo>
                  <a:lnTo>
                    <a:pt x="173555" y="79996"/>
                  </a:lnTo>
                  <a:lnTo>
                    <a:pt x="195036" y="73633"/>
                  </a:lnTo>
                  <a:lnTo>
                    <a:pt x="217011" y="65839"/>
                  </a:lnTo>
                  <a:lnTo>
                    <a:pt x="235998" y="54415"/>
                  </a:lnTo>
                  <a:lnTo>
                    <a:pt x="254738" y="43584"/>
                  </a:lnTo>
                  <a:lnTo>
                    <a:pt x="272786" y="31766"/>
                  </a:lnTo>
                  <a:lnTo>
                    <a:pt x="289699" y="17379"/>
                  </a:lnTo>
                  <a:lnTo>
                    <a:pt x="289699" y="8952"/>
                  </a:lnTo>
                  <a:lnTo>
                    <a:pt x="286012" y="524"/>
                  </a:lnTo>
                  <a:lnTo>
                    <a:pt x="283377" y="0"/>
                  </a:lnTo>
                  <a:close/>
                </a:path>
                <a:path w="306070" h="129539">
                  <a:moveTo>
                    <a:pt x="64522" y="83223"/>
                  </a:moveTo>
                  <a:lnTo>
                    <a:pt x="24227" y="84275"/>
                  </a:lnTo>
                  <a:lnTo>
                    <a:pt x="91801" y="84275"/>
                  </a:lnTo>
                  <a:lnTo>
                    <a:pt x="83780" y="83536"/>
                  </a:lnTo>
                  <a:lnTo>
                    <a:pt x="64522" y="832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5488" y="3158542"/>
              <a:ext cx="4154298" cy="4279907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22531" y="2311326"/>
              <a:ext cx="4161154" cy="5127625"/>
            </a:xfrm>
            <a:custGeom>
              <a:avLst/>
              <a:gdLst/>
              <a:ahLst/>
              <a:cxnLst/>
              <a:rect l="l" t="t" r="r" b="b"/>
              <a:pathLst>
                <a:path w="4161154" h="5127625">
                  <a:moveTo>
                    <a:pt x="0" y="5127123"/>
                  </a:moveTo>
                  <a:lnTo>
                    <a:pt x="4160739" y="5127123"/>
                  </a:lnTo>
                  <a:lnTo>
                    <a:pt x="4160739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9519825" y="2304975"/>
            <a:ext cx="3614420" cy="5140325"/>
            <a:chOff x="9519825" y="2304975"/>
            <a:chExt cx="3614420" cy="5140325"/>
          </a:xfrm>
        </p:grpSpPr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748086" y="2556344"/>
              <a:ext cx="3004690" cy="46736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9526175" y="2311326"/>
              <a:ext cx="3601720" cy="5127625"/>
            </a:xfrm>
            <a:custGeom>
              <a:avLst/>
              <a:gdLst/>
              <a:ahLst/>
              <a:cxnLst/>
              <a:rect l="l" t="t" r="r" b="b"/>
              <a:pathLst>
                <a:path w="3601719" h="5127625">
                  <a:moveTo>
                    <a:pt x="0" y="5127123"/>
                  </a:moveTo>
                  <a:lnTo>
                    <a:pt x="3601558" y="5127123"/>
                  </a:lnTo>
                  <a:lnTo>
                    <a:pt x="3601558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797349" y="2304975"/>
            <a:ext cx="4530090" cy="5140325"/>
            <a:chOff x="4797349" y="2304975"/>
            <a:chExt cx="4530090" cy="5140325"/>
          </a:xfrm>
        </p:grpSpPr>
        <p:sp>
          <p:nvSpPr>
            <p:cNvPr id="27" name="object 27"/>
            <p:cNvSpPr/>
            <p:nvPr/>
          </p:nvSpPr>
          <p:spPr>
            <a:xfrm>
              <a:off x="4803700" y="2311326"/>
              <a:ext cx="4517390" cy="5127625"/>
            </a:xfrm>
            <a:custGeom>
              <a:avLst/>
              <a:gdLst/>
              <a:ahLst/>
              <a:cxnLst/>
              <a:rect l="l" t="t" r="r" b="b"/>
              <a:pathLst>
                <a:path w="4517390" h="5127625">
                  <a:moveTo>
                    <a:pt x="0" y="5127123"/>
                  </a:moveTo>
                  <a:lnTo>
                    <a:pt x="4517312" y="5127123"/>
                  </a:lnTo>
                  <a:lnTo>
                    <a:pt x="4517312" y="0"/>
                  </a:lnTo>
                  <a:lnTo>
                    <a:pt x="0" y="0"/>
                  </a:lnTo>
                  <a:lnTo>
                    <a:pt x="0" y="5127123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864846" y="3074973"/>
              <a:ext cx="2186105" cy="3930997"/>
            </a:xfrm>
            <a:prstGeom prst="rect">
              <a:avLst/>
            </a:prstGeom>
          </p:spPr>
        </p:pic>
      </p:grpSp>
      <p:sp>
        <p:nvSpPr>
          <p:cNvPr id="29" name="object 29"/>
          <p:cNvSpPr/>
          <p:nvPr/>
        </p:nvSpPr>
        <p:spPr>
          <a:xfrm>
            <a:off x="7588799" y="1003618"/>
            <a:ext cx="114935" cy="339090"/>
          </a:xfrm>
          <a:custGeom>
            <a:avLst/>
            <a:gdLst/>
            <a:ahLst/>
            <a:cxnLst/>
            <a:rect l="l" t="t" r="r" b="b"/>
            <a:pathLst>
              <a:path w="114934" h="339090">
                <a:moveTo>
                  <a:pt x="34458" y="0"/>
                </a:moveTo>
                <a:lnTo>
                  <a:pt x="22975" y="0"/>
                </a:lnTo>
                <a:lnTo>
                  <a:pt x="20102" y="5745"/>
                </a:lnTo>
                <a:lnTo>
                  <a:pt x="15795" y="21897"/>
                </a:lnTo>
                <a:lnTo>
                  <a:pt x="11487" y="35896"/>
                </a:lnTo>
                <a:lnTo>
                  <a:pt x="7179" y="47740"/>
                </a:lnTo>
                <a:lnTo>
                  <a:pt x="2872" y="57430"/>
                </a:lnTo>
                <a:lnTo>
                  <a:pt x="0" y="235465"/>
                </a:lnTo>
                <a:lnTo>
                  <a:pt x="8256" y="287153"/>
                </a:lnTo>
                <a:lnTo>
                  <a:pt x="29974" y="329149"/>
                </a:lnTo>
                <a:lnTo>
                  <a:pt x="57430" y="338839"/>
                </a:lnTo>
                <a:lnTo>
                  <a:pt x="60303" y="338839"/>
                </a:lnTo>
                <a:lnTo>
                  <a:pt x="66045" y="335969"/>
                </a:lnTo>
                <a:lnTo>
                  <a:pt x="68919" y="335969"/>
                </a:lnTo>
                <a:lnTo>
                  <a:pt x="87807" y="324169"/>
                </a:lnTo>
                <a:lnTo>
                  <a:pt x="101581" y="306177"/>
                </a:lnTo>
                <a:lnTo>
                  <a:pt x="110510" y="282262"/>
                </a:lnTo>
                <a:lnTo>
                  <a:pt x="114861" y="252694"/>
                </a:lnTo>
                <a:lnTo>
                  <a:pt x="113739" y="242510"/>
                </a:lnTo>
                <a:lnTo>
                  <a:pt x="110195" y="233670"/>
                </a:lnTo>
                <a:lnTo>
                  <a:pt x="103959" y="226447"/>
                </a:lnTo>
                <a:lnTo>
                  <a:pt x="94762" y="221108"/>
                </a:lnTo>
                <a:lnTo>
                  <a:pt x="86147" y="218235"/>
                </a:lnTo>
                <a:lnTo>
                  <a:pt x="71791" y="218235"/>
                </a:lnTo>
                <a:lnTo>
                  <a:pt x="63444" y="235420"/>
                </a:lnTo>
                <a:lnTo>
                  <a:pt x="59585" y="244438"/>
                </a:lnTo>
                <a:lnTo>
                  <a:pt x="54561" y="258437"/>
                </a:lnTo>
                <a:lnTo>
                  <a:pt x="50253" y="254624"/>
                </a:lnTo>
                <a:lnTo>
                  <a:pt x="35670" y="195757"/>
                </a:lnTo>
                <a:lnTo>
                  <a:pt x="34503" y="147211"/>
                </a:lnTo>
                <a:lnTo>
                  <a:pt x="34548" y="93370"/>
                </a:lnTo>
                <a:lnTo>
                  <a:pt x="35176" y="63533"/>
                </a:lnTo>
                <a:lnTo>
                  <a:pt x="36881" y="34235"/>
                </a:lnTo>
                <a:lnTo>
                  <a:pt x="40201" y="5745"/>
                </a:lnTo>
                <a:lnTo>
                  <a:pt x="34458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427994" y="1154643"/>
            <a:ext cx="109119" cy="187815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6032703" y="839952"/>
            <a:ext cx="1346835" cy="699770"/>
          </a:xfrm>
          <a:custGeom>
            <a:avLst/>
            <a:gdLst/>
            <a:ahLst/>
            <a:cxnLst/>
            <a:rect l="l" t="t" r="r" b="b"/>
            <a:pathLst>
              <a:path w="1346834" h="699769">
                <a:moveTo>
                  <a:pt x="114858" y="416369"/>
                </a:moveTo>
                <a:lnTo>
                  <a:pt x="86144" y="381901"/>
                </a:lnTo>
                <a:lnTo>
                  <a:pt x="71793" y="381901"/>
                </a:lnTo>
                <a:lnTo>
                  <a:pt x="63436" y="399097"/>
                </a:lnTo>
                <a:lnTo>
                  <a:pt x="59588" y="408114"/>
                </a:lnTo>
                <a:lnTo>
                  <a:pt x="54559" y="422109"/>
                </a:lnTo>
                <a:lnTo>
                  <a:pt x="50253" y="418299"/>
                </a:lnTo>
                <a:lnTo>
                  <a:pt x="33375" y="334886"/>
                </a:lnTo>
                <a:lnTo>
                  <a:pt x="31584" y="287147"/>
                </a:lnTo>
                <a:lnTo>
                  <a:pt x="32131" y="257048"/>
                </a:lnTo>
                <a:lnTo>
                  <a:pt x="33743" y="227203"/>
                </a:lnTo>
                <a:lnTo>
                  <a:pt x="36436" y="197904"/>
                </a:lnTo>
                <a:lnTo>
                  <a:pt x="40208" y="169418"/>
                </a:lnTo>
                <a:lnTo>
                  <a:pt x="34455" y="163677"/>
                </a:lnTo>
                <a:lnTo>
                  <a:pt x="22974" y="163677"/>
                </a:lnTo>
                <a:lnTo>
                  <a:pt x="20104" y="169418"/>
                </a:lnTo>
                <a:lnTo>
                  <a:pt x="15798" y="185572"/>
                </a:lnTo>
                <a:lnTo>
                  <a:pt x="11480" y="199567"/>
                </a:lnTo>
                <a:lnTo>
                  <a:pt x="7175" y="211416"/>
                </a:lnTo>
                <a:lnTo>
                  <a:pt x="2870" y="221107"/>
                </a:lnTo>
                <a:lnTo>
                  <a:pt x="0" y="399135"/>
                </a:lnTo>
                <a:lnTo>
                  <a:pt x="7175" y="450824"/>
                </a:lnTo>
                <a:lnTo>
                  <a:pt x="29972" y="492823"/>
                </a:lnTo>
                <a:lnTo>
                  <a:pt x="57429" y="502513"/>
                </a:lnTo>
                <a:lnTo>
                  <a:pt x="60299" y="502513"/>
                </a:lnTo>
                <a:lnTo>
                  <a:pt x="66040" y="499643"/>
                </a:lnTo>
                <a:lnTo>
                  <a:pt x="68922" y="499643"/>
                </a:lnTo>
                <a:lnTo>
                  <a:pt x="86588" y="487845"/>
                </a:lnTo>
                <a:lnTo>
                  <a:pt x="100507" y="469849"/>
                </a:lnTo>
                <a:lnTo>
                  <a:pt x="110109" y="445935"/>
                </a:lnTo>
                <a:lnTo>
                  <a:pt x="114858" y="416369"/>
                </a:lnTo>
                <a:close/>
              </a:path>
              <a:path w="1346834" h="699769">
                <a:moveTo>
                  <a:pt x="499643" y="2870"/>
                </a:moveTo>
                <a:lnTo>
                  <a:pt x="493903" y="0"/>
                </a:lnTo>
                <a:lnTo>
                  <a:pt x="485292" y="0"/>
                </a:lnTo>
                <a:lnTo>
                  <a:pt x="465188" y="20091"/>
                </a:lnTo>
                <a:lnTo>
                  <a:pt x="453796" y="29248"/>
                </a:lnTo>
                <a:lnTo>
                  <a:pt x="440778" y="39484"/>
                </a:lnTo>
                <a:lnTo>
                  <a:pt x="425615" y="50787"/>
                </a:lnTo>
                <a:lnTo>
                  <a:pt x="407758" y="63169"/>
                </a:lnTo>
                <a:lnTo>
                  <a:pt x="389940" y="72999"/>
                </a:lnTo>
                <a:lnTo>
                  <a:pt x="375094" y="81470"/>
                </a:lnTo>
                <a:lnTo>
                  <a:pt x="339153" y="111671"/>
                </a:lnTo>
                <a:lnTo>
                  <a:pt x="316445" y="147294"/>
                </a:lnTo>
                <a:lnTo>
                  <a:pt x="304736" y="200291"/>
                </a:lnTo>
                <a:lnTo>
                  <a:pt x="304380" y="252691"/>
                </a:lnTo>
                <a:lnTo>
                  <a:pt x="307695" y="274231"/>
                </a:lnTo>
                <a:lnTo>
                  <a:pt x="309410" y="287147"/>
                </a:lnTo>
                <a:lnTo>
                  <a:pt x="309651" y="288874"/>
                </a:lnTo>
                <a:lnTo>
                  <a:pt x="310121" y="287147"/>
                </a:lnTo>
                <a:lnTo>
                  <a:pt x="310032" y="291452"/>
                </a:lnTo>
                <a:lnTo>
                  <a:pt x="309651" y="288874"/>
                </a:lnTo>
                <a:lnTo>
                  <a:pt x="307924" y="295275"/>
                </a:lnTo>
                <a:lnTo>
                  <a:pt x="305460" y="302590"/>
                </a:lnTo>
                <a:lnTo>
                  <a:pt x="302450" y="309359"/>
                </a:lnTo>
                <a:lnTo>
                  <a:pt x="298640" y="315861"/>
                </a:lnTo>
                <a:lnTo>
                  <a:pt x="294830" y="325551"/>
                </a:lnTo>
                <a:lnTo>
                  <a:pt x="291820" y="333095"/>
                </a:lnTo>
                <a:lnTo>
                  <a:pt x="289356" y="338480"/>
                </a:lnTo>
                <a:lnTo>
                  <a:pt x="287147" y="341706"/>
                </a:lnTo>
                <a:lnTo>
                  <a:pt x="287147" y="333095"/>
                </a:lnTo>
                <a:lnTo>
                  <a:pt x="284276" y="330225"/>
                </a:lnTo>
                <a:lnTo>
                  <a:pt x="284276" y="327355"/>
                </a:lnTo>
                <a:lnTo>
                  <a:pt x="280073" y="318236"/>
                </a:lnTo>
                <a:lnTo>
                  <a:pt x="280022" y="318109"/>
                </a:lnTo>
                <a:lnTo>
                  <a:pt x="276021" y="311556"/>
                </a:lnTo>
                <a:lnTo>
                  <a:pt x="272567" y="307162"/>
                </a:lnTo>
                <a:lnTo>
                  <a:pt x="269925" y="304380"/>
                </a:lnTo>
                <a:lnTo>
                  <a:pt x="265125" y="298945"/>
                </a:lnTo>
                <a:lnTo>
                  <a:pt x="259511" y="295402"/>
                </a:lnTo>
                <a:lnTo>
                  <a:pt x="253365" y="293471"/>
                </a:lnTo>
                <a:lnTo>
                  <a:pt x="246951" y="292887"/>
                </a:lnTo>
                <a:lnTo>
                  <a:pt x="239318" y="295579"/>
                </a:lnTo>
                <a:lnTo>
                  <a:pt x="233311" y="299351"/>
                </a:lnTo>
                <a:lnTo>
                  <a:pt x="228371" y="304203"/>
                </a:lnTo>
                <a:lnTo>
                  <a:pt x="223977" y="310121"/>
                </a:lnTo>
                <a:lnTo>
                  <a:pt x="221856" y="318109"/>
                </a:lnTo>
                <a:lnTo>
                  <a:pt x="219671" y="325551"/>
                </a:lnTo>
                <a:lnTo>
                  <a:pt x="217512" y="332333"/>
                </a:lnTo>
                <a:lnTo>
                  <a:pt x="215480" y="338480"/>
                </a:lnTo>
                <a:lnTo>
                  <a:pt x="215366" y="338836"/>
                </a:lnTo>
                <a:lnTo>
                  <a:pt x="209626" y="350316"/>
                </a:lnTo>
                <a:lnTo>
                  <a:pt x="209626" y="356069"/>
                </a:lnTo>
                <a:lnTo>
                  <a:pt x="206756" y="364680"/>
                </a:lnTo>
                <a:lnTo>
                  <a:pt x="203873" y="370420"/>
                </a:lnTo>
                <a:lnTo>
                  <a:pt x="203873" y="381901"/>
                </a:lnTo>
                <a:lnTo>
                  <a:pt x="206756" y="390525"/>
                </a:lnTo>
                <a:lnTo>
                  <a:pt x="212496" y="393395"/>
                </a:lnTo>
                <a:lnTo>
                  <a:pt x="221195" y="400443"/>
                </a:lnTo>
                <a:lnTo>
                  <a:pt x="230441" y="404520"/>
                </a:lnTo>
                <a:lnTo>
                  <a:pt x="240753" y="405917"/>
                </a:lnTo>
                <a:lnTo>
                  <a:pt x="252691" y="404876"/>
                </a:lnTo>
                <a:lnTo>
                  <a:pt x="252768" y="409181"/>
                </a:lnTo>
                <a:lnTo>
                  <a:pt x="253123" y="415645"/>
                </a:lnTo>
                <a:lnTo>
                  <a:pt x="253225" y="417537"/>
                </a:lnTo>
                <a:lnTo>
                  <a:pt x="250545" y="425704"/>
                </a:lnTo>
                <a:lnTo>
                  <a:pt x="215722" y="450469"/>
                </a:lnTo>
                <a:lnTo>
                  <a:pt x="198132" y="459435"/>
                </a:lnTo>
                <a:lnTo>
                  <a:pt x="170497" y="474878"/>
                </a:lnTo>
                <a:lnTo>
                  <a:pt x="158965" y="481647"/>
                </a:lnTo>
                <a:lnTo>
                  <a:pt x="149313" y="488149"/>
                </a:lnTo>
                <a:lnTo>
                  <a:pt x="146443" y="496773"/>
                </a:lnTo>
                <a:lnTo>
                  <a:pt x="149313" y="502513"/>
                </a:lnTo>
                <a:lnTo>
                  <a:pt x="155067" y="505383"/>
                </a:lnTo>
                <a:lnTo>
                  <a:pt x="158788" y="504888"/>
                </a:lnTo>
                <a:lnTo>
                  <a:pt x="174853" y="501751"/>
                </a:lnTo>
                <a:lnTo>
                  <a:pt x="186651" y="499643"/>
                </a:lnTo>
                <a:lnTo>
                  <a:pt x="195224" y="497535"/>
                </a:lnTo>
                <a:lnTo>
                  <a:pt x="203517" y="495693"/>
                </a:lnTo>
                <a:lnTo>
                  <a:pt x="211277" y="494398"/>
                </a:lnTo>
                <a:lnTo>
                  <a:pt x="218236" y="493903"/>
                </a:lnTo>
                <a:lnTo>
                  <a:pt x="235102" y="489597"/>
                </a:lnTo>
                <a:lnTo>
                  <a:pt x="242874" y="487438"/>
                </a:lnTo>
                <a:lnTo>
                  <a:pt x="249821" y="485279"/>
                </a:lnTo>
                <a:lnTo>
                  <a:pt x="254584" y="478739"/>
                </a:lnTo>
                <a:lnTo>
                  <a:pt x="259867" y="471639"/>
                </a:lnTo>
                <a:lnTo>
                  <a:pt x="265163" y="463473"/>
                </a:lnTo>
                <a:lnTo>
                  <a:pt x="269925" y="453694"/>
                </a:lnTo>
                <a:lnTo>
                  <a:pt x="272122" y="449973"/>
                </a:lnTo>
                <a:lnTo>
                  <a:pt x="274586" y="443293"/>
                </a:lnTo>
                <a:lnTo>
                  <a:pt x="277596" y="433908"/>
                </a:lnTo>
                <a:lnTo>
                  <a:pt x="283514" y="415645"/>
                </a:lnTo>
                <a:lnTo>
                  <a:pt x="285356" y="409181"/>
                </a:lnTo>
                <a:lnTo>
                  <a:pt x="286219" y="404876"/>
                </a:lnTo>
                <a:lnTo>
                  <a:pt x="286664" y="402729"/>
                </a:lnTo>
                <a:lnTo>
                  <a:pt x="287147" y="396265"/>
                </a:lnTo>
                <a:lnTo>
                  <a:pt x="294690" y="388683"/>
                </a:lnTo>
                <a:lnTo>
                  <a:pt x="300075" y="382981"/>
                </a:lnTo>
                <a:lnTo>
                  <a:pt x="303301" y="378904"/>
                </a:lnTo>
                <a:lnTo>
                  <a:pt x="304380" y="376161"/>
                </a:lnTo>
                <a:lnTo>
                  <a:pt x="317792" y="348119"/>
                </a:lnTo>
                <a:lnTo>
                  <a:pt x="331660" y="291452"/>
                </a:lnTo>
                <a:lnTo>
                  <a:pt x="332359" y="287147"/>
                </a:lnTo>
                <a:lnTo>
                  <a:pt x="333857" y="278041"/>
                </a:lnTo>
                <a:lnTo>
                  <a:pt x="335965" y="235458"/>
                </a:lnTo>
                <a:lnTo>
                  <a:pt x="335965" y="192392"/>
                </a:lnTo>
                <a:lnTo>
                  <a:pt x="336359" y="182435"/>
                </a:lnTo>
                <a:lnTo>
                  <a:pt x="336410" y="181038"/>
                </a:lnTo>
                <a:lnTo>
                  <a:pt x="337400" y="172643"/>
                </a:lnTo>
                <a:lnTo>
                  <a:pt x="338391" y="166954"/>
                </a:lnTo>
                <a:lnTo>
                  <a:pt x="338836" y="163677"/>
                </a:lnTo>
                <a:lnTo>
                  <a:pt x="338836" y="157924"/>
                </a:lnTo>
                <a:lnTo>
                  <a:pt x="344360" y="151968"/>
                </a:lnTo>
                <a:lnTo>
                  <a:pt x="348526" y="146799"/>
                </a:lnTo>
                <a:lnTo>
                  <a:pt x="392417" y="112788"/>
                </a:lnTo>
                <a:lnTo>
                  <a:pt x="426783" y="90220"/>
                </a:lnTo>
                <a:lnTo>
                  <a:pt x="440778" y="80759"/>
                </a:lnTo>
                <a:lnTo>
                  <a:pt x="474611" y="50253"/>
                </a:lnTo>
                <a:lnTo>
                  <a:pt x="499643" y="11480"/>
                </a:lnTo>
                <a:lnTo>
                  <a:pt x="499643" y="2870"/>
                </a:lnTo>
                <a:close/>
              </a:path>
              <a:path w="1346834" h="699769">
                <a:moveTo>
                  <a:pt x="569874" y="653186"/>
                </a:moveTo>
                <a:lnTo>
                  <a:pt x="556450" y="642302"/>
                </a:lnTo>
                <a:lnTo>
                  <a:pt x="545388" y="633069"/>
                </a:lnTo>
                <a:lnTo>
                  <a:pt x="536879" y="625640"/>
                </a:lnTo>
                <a:lnTo>
                  <a:pt x="531088" y="620217"/>
                </a:lnTo>
                <a:lnTo>
                  <a:pt x="521398" y="618274"/>
                </a:lnTo>
                <a:lnTo>
                  <a:pt x="511276" y="630948"/>
                </a:lnTo>
                <a:lnTo>
                  <a:pt x="501510" y="642518"/>
                </a:lnTo>
                <a:lnTo>
                  <a:pt x="492480" y="652640"/>
                </a:lnTo>
                <a:lnTo>
                  <a:pt x="484543" y="660946"/>
                </a:lnTo>
                <a:lnTo>
                  <a:pt x="484543" y="664819"/>
                </a:lnTo>
                <a:lnTo>
                  <a:pt x="486486" y="670636"/>
                </a:lnTo>
                <a:lnTo>
                  <a:pt x="492302" y="676465"/>
                </a:lnTo>
                <a:lnTo>
                  <a:pt x="498119" y="680339"/>
                </a:lnTo>
                <a:lnTo>
                  <a:pt x="509752" y="691972"/>
                </a:lnTo>
                <a:lnTo>
                  <a:pt x="517512" y="697788"/>
                </a:lnTo>
                <a:lnTo>
                  <a:pt x="525272" y="699731"/>
                </a:lnTo>
                <a:lnTo>
                  <a:pt x="533031" y="699731"/>
                </a:lnTo>
                <a:lnTo>
                  <a:pt x="545020" y="688517"/>
                </a:lnTo>
                <a:lnTo>
                  <a:pt x="554850" y="678395"/>
                </a:lnTo>
                <a:lnTo>
                  <a:pt x="562483" y="669734"/>
                </a:lnTo>
                <a:lnTo>
                  <a:pt x="567944" y="662889"/>
                </a:lnTo>
                <a:lnTo>
                  <a:pt x="569874" y="653186"/>
                </a:lnTo>
                <a:close/>
              </a:path>
              <a:path w="1346834" h="699769">
                <a:moveTo>
                  <a:pt x="612546" y="577557"/>
                </a:moveTo>
                <a:lnTo>
                  <a:pt x="610603" y="575614"/>
                </a:lnTo>
                <a:lnTo>
                  <a:pt x="605218" y="571741"/>
                </a:lnTo>
                <a:lnTo>
                  <a:pt x="601510" y="569061"/>
                </a:lnTo>
                <a:lnTo>
                  <a:pt x="591693" y="561073"/>
                </a:lnTo>
                <a:lnTo>
                  <a:pt x="581152" y="551611"/>
                </a:lnTo>
                <a:lnTo>
                  <a:pt x="569874" y="540702"/>
                </a:lnTo>
                <a:lnTo>
                  <a:pt x="560184" y="540702"/>
                </a:lnTo>
                <a:lnTo>
                  <a:pt x="533819" y="570826"/>
                </a:lnTo>
                <a:lnTo>
                  <a:pt x="534974" y="571741"/>
                </a:lnTo>
                <a:lnTo>
                  <a:pt x="533031" y="571741"/>
                </a:lnTo>
                <a:lnTo>
                  <a:pt x="533819" y="570826"/>
                </a:lnTo>
                <a:lnTo>
                  <a:pt x="522605" y="561949"/>
                </a:lnTo>
                <a:lnTo>
                  <a:pt x="494245" y="538772"/>
                </a:lnTo>
                <a:lnTo>
                  <a:pt x="486486" y="538772"/>
                </a:lnTo>
                <a:lnTo>
                  <a:pt x="449643" y="579488"/>
                </a:lnTo>
                <a:lnTo>
                  <a:pt x="445757" y="587248"/>
                </a:lnTo>
                <a:lnTo>
                  <a:pt x="455549" y="598131"/>
                </a:lnTo>
                <a:lnTo>
                  <a:pt x="464426" y="607364"/>
                </a:lnTo>
                <a:lnTo>
                  <a:pt x="472211" y="614794"/>
                </a:lnTo>
                <a:lnTo>
                  <a:pt x="478726" y="620217"/>
                </a:lnTo>
                <a:lnTo>
                  <a:pt x="480669" y="620217"/>
                </a:lnTo>
                <a:lnTo>
                  <a:pt x="482612" y="622160"/>
                </a:lnTo>
                <a:lnTo>
                  <a:pt x="484543" y="622160"/>
                </a:lnTo>
                <a:lnTo>
                  <a:pt x="488429" y="624103"/>
                </a:lnTo>
                <a:lnTo>
                  <a:pt x="490359" y="626033"/>
                </a:lnTo>
                <a:lnTo>
                  <a:pt x="496176" y="626033"/>
                </a:lnTo>
                <a:lnTo>
                  <a:pt x="498119" y="624103"/>
                </a:lnTo>
                <a:lnTo>
                  <a:pt x="502005" y="622160"/>
                </a:lnTo>
                <a:lnTo>
                  <a:pt x="511124" y="613829"/>
                </a:lnTo>
                <a:lnTo>
                  <a:pt x="518236" y="606399"/>
                </a:lnTo>
                <a:lnTo>
                  <a:pt x="523544" y="600062"/>
                </a:lnTo>
                <a:lnTo>
                  <a:pt x="527215" y="595007"/>
                </a:lnTo>
                <a:lnTo>
                  <a:pt x="533031" y="603034"/>
                </a:lnTo>
                <a:lnTo>
                  <a:pt x="567944" y="627976"/>
                </a:lnTo>
                <a:lnTo>
                  <a:pt x="573747" y="627976"/>
                </a:lnTo>
                <a:lnTo>
                  <a:pt x="604227" y="595007"/>
                </a:lnTo>
                <a:lnTo>
                  <a:pt x="612546" y="581431"/>
                </a:lnTo>
                <a:lnTo>
                  <a:pt x="612546" y="577557"/>
                </a:lnTo>
                <a:close/>
              </a:path>
              <a:path w="1346834" h="699769">
                <a:moveTo>
                  <a:pt x="699808" y="313804"/>
                </a:moveTo>
                <a:lnTo>
                  <a:pt x="686320" y="302590"/>
                </a:lnTo>
                <a:lnTo>
                  <a:pt x="674839" y="292468"/>
                </a:lnTo>
                <a:lnTo>
                  <a:pt x="665175" y="283806"/>
                </a:lnTo>
                <a:lnTo>
                  <a:pt x="657148" y="276961"/>
                </a:lnTo>
                <a:lnTo>
                  <a:pt x="649389" y="275018"/>
                </a:lnTo>
                <a:lnTo>
                  <a:pt x="608660" y="317677"/>
                </a:lnTo>
                <a:lnTo>
                  <a:pt x="608660" y="323494"/>
                </a:lnTo>
                <a:lnTo>
                  <a:pt x="617029" y="334073"/>
                </a:lnTo>
                <a:lnTo>
                  <a:pt x="624662" y="342646"/>
                </a:lnTo>
                <a:lnTo>
                  <a:pt x="631571" y="349415"/>
                </a:lnTo>
                <a:lnTo>
                  <a:pt x="637755" y="354533"/>
                </a:lnTo>
                <a:lnTo>
                  <a:pt x="639699" y="356463"/>
                </a:lnTo>
                <a:lnTo>
                  <a:pt x="647446" y="360349"/>
                </a:lnTo>
                <a:lnTo>
                  <a:pt x="649389" y="362292"/>
                </a:lnTo>
                <a:lnTo>
                  <a:pt x="659091" y="362292"/>
                </a:lnTo>
                <a:lnTo>
                  <a:pt x="671423" y="349923"/>
                </a:lnTo>
                <a:lnTo>
                  <a:pt x="682117" y="339013"/>
                </a:lnTo>
                <a:lnTo>
                  <a:pt x="690994" y="329565"/>
                </a:lnTo>
                <a:lnTo>
                  <a:pt x="697877" y="321564"/>
                </a:lnTo>
                <a:lnTo>
                  <a:pt x="699808" y="313804"/>
                </a:lnTo>
                <a:close/>
              </a:path>
              <a:path w="1346834" h="699769">
                <a:moveTo>
                  <a:pt x="856894" y="439864"/>
                </a:moveTo>
                <a:lnTo>
                  <a:pt x="853020" y="435978"/>
                </a:lnTo>
                <a:lnTo>
                  <a:pt x="847204" y="435978"/>
                </a:lnTo>
                <a:lnTo>
                  <a:pt x="676541" y="439864"/>
                </a:lnTo>
                <a:lnTo>
                  <a:pt x="509752" y="435978"/>
                </a:lnTo>
                <a:lnTo>
                  <a:pt x="466356" y="432828"/>
                </a:lnTo>
                <a:lnTo>
                  <a:pt x="430250" y="424345"/>
                </a:lnTo>
                <a:lnTo>
                  <a:pt x="426364" y="422402"/>
                </a:lnTo>
                <a:lnTo>
                  <a:pt x="426364" y="420471"/>
                </a:lnTo>
                <a:lnTo>
                  <a:pt x="424421" y="418528"/>
                </a:lnTo>
                <a:lnTo>
                  <a:pt x="426364" y="418528"/>
                </a:lnTo>
                <a:lnTo>
                  <a:pt x="462483" y="380466"/>
                </a:lnTo>
                <a:lnTo>
                  <a:pt x="511695" y="352590"/>
                </a:lnTo>
                <a:lnTo>
                  <a:pt x="522693" y="347802"/>
                </a:lnTo>
                <a:lnTo>
                  <a:pt x="532790" y="341922"/>
                </a:lnTo>
                <a:lnTo>
                  <a:pt x="561848" y="314921"/>
                </a:lnTo>
                <a:lnTo>
                  <a:pt x="571436" y="300405"/>
                </a:lnTo>
                <a:lnTo>
                  <a:pt x="571538" y="300228"/>
                </a:lnTo>
                <a:lnTo>
                  <a:pt x="574954" y="293687"/>
                </a:lnTo>
                <a:lnTo>
                  <a:pt x="575589" y="292468"/>
                </a:lnTo>
                <a:lnTo>
                  <a:pt x="579577" y="280835"/>
                </a:lnTo>
                <a:lnTo>
                  <a:pt x="581431" y="273380"/>
                </a:lnTo>
                <a:lnTo>
                  <a:pt x="581507" y="273075"/>
                </a:lnTo>
                <a:lnTo>
                  <a:pt x="537641" y="255625"/>
                </a:lnTo>
                <a:lnTo>
                  <a:pt x="488429" y="253682"/>
                </a:lnTo>
                <a:lnTo>
                  <a:pt x="485254" y="253682"/>
                </a:lnTo>
                <a:lnTo>
                  <a:pt x="483336" y="255295"/>
                </a:lnTo>
                <a:lnTo>
                  <a:pt x="476783" y="261442"/>
                </a:lnTo>
                <a:lnTo>
                  <a:pt x="476783" y="255625"/>
                </a:lnTo>
                <a:lnTo>
                  <a:pt x="474853" y="255625"/>
                </a:lnTo>
                <a:lnTo>
                  <a:pt x="474853" y="253682"/>
                </a:lnTo>
                <a:lnTo>
                  <a:pt x="485254" y="253682"/>
                </a:lnTo>
                <a:lnTo>
                  <a:pt x="491324" y="248589"/>
                </a:lnTo>
                <a:lnTo>
                  <a:pt x="525475" y="226987"/>
                </a:lnTo>
                <a:lnTo>
                  <a:pt x="573747" y="203263"/>
                </a:lnTo>
                <a:lnTo>
                  <a:pt x="591210" y="194170"/>
                </a:lnTo>
                <a:lnTo>
                  <a:pt x="626122" y="162534"/>
                </a:lnTo>
                <a:lnTo>
                  <a:pt x="641629" y="135382"/>
                </a:lnTo>
                <a:lnTo>
                  <a:pt x="641629" y="129565"/>
                </a:lnTo>
                <a:lnTo>
                  <a:pt x="637755" y="127622"/>
                </a:lnTo>
                <a:lnTo>
                  <a:pt x="629996" y="127622"/>
                </a:lnTo>
                <a:lnTo>
                  <a:pt x="616419" y="137325"/>
                </a:lnTo>
                <a:lnTo>
                  <a:pt x="610603" y="143141"/>
                </a:lnTo>
                <a:lnTo>
                  <a:pt x="529145" y="183870"/>
                </a:lnTo>
                <a:lnTo>
                  <a:pt x="477024" y="218782"/>
                </a:lnTo>
                <a:lnTo>
                  <a:pt x="437997" y="265315"/>
                </a:lnTo>
                <a:lnTo>
                  <a:pt x="426364" y="292468"/>
                </a:lnTo>
                <a:lnTo>
                  <a:pt x="430250" y="296354"/>
                </a:lnTo>
                <a:lnTo>
                  <a:pt x="437997" y="300228"/>
                </a:lnTo>
                <a:lnTo>
                  <a:pt x="453631" y="296595"/>
                </a:lnTo>
                <a:lnTo>
                  <a:pt x="468541" y="294411"/>
                </a:lnTo>
                <a:lnTo>
                  <a:pt x="482727" y="293687"/>
                </a:lnTo>
                <a:lnTo>
                  <a:pt x="496176" y="294411"/>
                </a:lnTo>
                <a:lnTo>
                  <a:pt x="513270" y="296164"/>
                </a:lnTo>
                <a:lnTo>
                  <a:pt x="526719" y="298284"/>
                </a:lnTo>
                <a:lnTo>
                  <a:pt x="536536" y="300405"/>
                </a:lnTo>
                <a:lnTo>
                  <a:pt x="539699" y="301307"/>
                </a:lnTo>
                <a:lnTo>
                  <a:pt x="540791" y="300228"/>
                </a:lnTo>
                <a:lnTo>
                  <a:pt x="542721" y="300228"/>
                </a:lnTo>
                <a:lnTo>
                  <a:pt x="542721" y="302171"/>
                </a:lnTo>
                <a:lnTo>
                  <a:pt x="539699" y="301307"/>
                </a:lnTo>
                <a:lnTo>
                  <a:pt x="536905" y="304101"/>
                </a:lnTo>
                <a:lnTo>
                  <a:pt x="522363" y="312534"/>
                </a:lnTo>
                <a:lnTo>
                  <a:pt x="493268" y="328650"/>
                </a:lnTo>
                <a:lnTo>
                  <a:pt x="478726" y="337070"/>
                </a:lnTo>
                <a:lnTo>
                  <a:pt x="435368" y="367614"/>
                </a:lnTo>
                <a:lnTo>
                  <a:pt x="408089" y="397433"/>
                </a:lnTo>
                <a:lnTo>
                  <a:pt x="382701" y="432346"/>
                </a:lnTo>
                <a:lnTo>
                  <a:pt x="372186" y="456006"/>
                </a:lnTo>
                <a:lnTo>
                  <a:pt x="372465" y="462165"/>
                </a:lnTo>
                <a:lnTo>
                  <a:pt x="372541" y="463854"/>
                </a:lnTo>
                <a:lnTo>
                  <a:pt x="414972" y="497801"/>
                </a:lnTo>
                <a:lnTo>
                  <a:pt x="469036" y="503859"/>
                </a:lnTo>
                <a:lnTo>
                  <a:pt x="556298" y="503859"/>
                </a:lnTo>
                <a:lnTo>
                  <a:pt x="584352" y="504317"/>
                </a:lnTo>
                <a:lnTo>
                  <a:pt x="693991" y="498043"/>
                </a:lnTo>
                <a:lnTo>
                  <a:pt x="762838" y="489077"/>
                </a:lnTo>
                <a:lnTo>
                  <a:pt x="808418" y="478650"/>
                </a:lnTo>
                <a:lnTo>
                  <a:pt x="847407" y="454101"/>
                </a:lnTo>
                <a:lnTo>
                  <a:pt x="856894" y="445681"/>
                </a:lnTo>
                <a:lnTo>
                  <a:pt x="856894" y="439864"/>
                </a:lnTo>
                <a:close/>
              </a:path>
              <a:path w="1346834" h="699769">
                <a:moveTo>
                  <a:pt x="1334985" y="430720"/>
                </a:moveTo>
                <a:lnTo>
                  <a:pt x="1303489" y="402056"/>
                </a:lnTo>
                <a:lnTo>
                  <a:pt x="1294790" y="393395"/>
                </a:lnTo>
                <a:lnTo>
                  <a:pt x="1289037" y="390525"/>
                </a:lnTo>
                <a:lnTo>
                  <a:pt x="1286167" y="390525"/>
                </a:lnTo>
                <a:lnTo>
                  <a:pt x="1283296" y="393395"/>
                </a:lnTo>
                <a:lnTo>
                  <a:pt x="1256118" y="418096"/>
                </a:lnTo>
                <a:lnTo>
                  <a:pt x="1257452" y="419239"/>
                </a:lnTo>
                <a:lnTo>
                  <a:pt x="1257452" y="422109"/>
                </a:lnTo>
                <a:lnTo>
                  <a:pt x="1251712" y="422109"/>
                </a:lnTo>
                <a:lnTo>
                  <a:pt x="1256118" y="418096"/>
                </a:lnTo>
                <a:lnTo>
                  <a:pt x="1245565" y="409003"/>
                </a:lnTo>
                <a:lnTo>
                  <a:pt x="1235557" y="399859"/>
                </a:lnTo>
                <a:lnTo>
                  <a:pt x="1227162" y="391782"/>
                </a:lnTo>
                <a:lnTo>
                  <a:pt x="1220127" y="384784"/>
                </a:lnTo>
                <a:lnTo>
                  <a:pt x="1211503" y="381901"/>
                </a:lnTo>
                <a:lnTo>
                  <a:pt x="1197508" y="395947"/>
                </a:lnTo>
                <a:lnTo>
                  <a:pt x="1185659" y="408114"/>
                </a:lnTo>
                <a:lnTo>
                  <a:pt x="1175969" y="418655"/>
                </a:lnTo>
                <a:lnTo>
                  <a:pt x="1168438" y="427850"/>
                </a:lnTo>
                <a:lnTo>
                  <a:pt x="1168438" y="439343"/>
                </a:lnTo>
                <a:lnTo>
                  <a:pt x="1174178" y="442214"/>
                </a:lnTo>
                <a:lnTo>
                  <a:pt x="1177048" y="447954"/>
                </a:lnTo>
                <a:lnTo>
                  <a:pt x="1182789" y="450824"/>
                </a:lnTo>
                <a:lnTo>
                  <a:pt x="1191412" y="459435"/>
                </a:lnTo>
                <a:lnTo>
                  <a:pt x="1196251" y="464908"/>
                </a:lnTo>
                <a:lnTo>
                  <a:pt x="1202182" y="468769"/>
                </a:lnTo>
                <a:lnTo>
                  <a:pt x="1209179" y="471551"/>
                </a:lnTo>
                <a:lnTo>
                  <a:pt x="1217256" y="473798"/>
                </a:lnTo>
                <a:lnTo>
                  <a:pt x="1235913" y="455853"/>
                </a:lnTo>
                <a:lnTo>
                  <a:pt x="1242288" y="448767"/>
                </a:lnTo>
                <a:lnTo>
                  <a:pt x="1245971" y="442214"/>
                </a:lnTo>
                <a:lnTo>
                  <a:pt x="1251991" y="450824"/>
                </a:lnTo>
                <a:lnTo>
                  <a:pt x="1257096" y="458724"/>
                </a:lnTo>
                <a:lnTo>
                  <a:pt x="1261719" y="465632"/>
                </a:lnTo>
                <a:lnTo>
                  <a:pt x="1266063" y="470928"/>
                </a:lnTo>
                <a:lnTo>
                  <a:pt x="1268945" y="470928"/>
                </a:lnTo>
                <a:lnTo>
                  <a:pt x="1274686" y="473798"/>
                </a:lnTo>
                <a:lnTo>
                  <a:pt x="1277556" y="476669"/>
                </a:lnTo>
                <a:lnTo>
                  <a:pt x="1289037" y="482409"/>
                </a:lnTo>
                <a:lnTo>
                  <a:pt x="1294790" y="479539"/>
                </a:lnTo>
                <a:lnTo>
                  <a:pt x="1307084" y="467652"/>
                </a:lnTo>
                <a:lnTo>
                  <a:pt x="1317752" y="457644"/>
                </a:lnTo>
                <a:lnTo>
                  <a:pt x="1326286" y="449249"/>
                </a:lnTo>
                <a:lnTo>
                  <a:pt x="1332115" y="442214"/>
                </a:lnTo>
                <a:lnTo>
                  <a:pt x="1334985" y="436473"/>
                </a:lnTo>
                <a:lnTo>
                  <a:pt x="1334985" y="430720"/>
                </a:lnTo>
                <a:close/>
              </a:path>
              <a:path w="1346834" h="699769">
                <a:moveTo>
                  <a:pt x="1346276" y="192392"/>
                </a:moveTo>
                <a:lnTo>
                  <a:pt x="1320622" y="157924"/>
                </a:lnTo>
                <a:lnTo>
                  <a:pt x="1309141" y="157924"/>
                </a:lnTo>
                <a:lnTo>
                  <a:pt x="1301508" y="169773"/>
                </a:lnTo>
                <a:lnTo>
                  <a:pt x="1295501" y="179463"/>
                </a:lnTo>
                <a:lnTo>
                  <a:pt x="1290497" y="187096"/>
                </a:lnTo>
                <a:lnTo>
                  <a:pt x="1287945" y="190207"/>
                </a:lnTo>
                <a:lnTo>
                  <a:pt x="1289037" y="192392"/>
                </a:lnTo>
                <a:lnTo>
                  <a:pt x="1286167" y="192392"/>
                </a:lnTo>
                <a:lnTo>
                  <a:pt x="1287945" y="190207"/>
                </a:lnTo>
                <a:lnTo>
                  <a:pt x="1286167" y="186639"/>
                </a:lnTo>
                <a:lnTo>
                  <a:pt x="1280426" y="178028"/>
                </a:lnTo>
                <a:lnTo>
                  <a:pt x="1280426" y="175158"/>
                </a:lnTo>
                <a:lnTo>
                  <a:pt x="1277556" y="169418"/>
                </a:lnTo>
                <a:lnTo>
                  <a:pt x="1277556" y="160807"/>
                </a:lnTo>
                <a:lnTo>
                  <a:pt x="1278051" y="155422"/>
                </a:lnTo>
                <a:lnTo>
                  <a:pt x="1279347" y="147878"/>
                </a:lnTo>
                <a:lnTo>
                  <a:pt x="1281188" y="138188"/>
                </a:lnTo>
                <a:lnTo>
                  <a:pt x="1283296" y="126339"/>
                </a:lnTo>
                <a:lnTo>
                  <a:pt x="1286167" y="117729"/>
                </a:lnTo>
                <a:lnTo>
                  <a:pt x="1280426" y="114858"/>
                </a:lnTo>
                <a:lnTo>
                  <a:pt x="1268945" y="114858"/>
                </a:lnTo>
                <a:lnTo>
                  <a:pt x="1247406" y="152946"/>
                </a:lnTo>
                <a:lnTo>
                  <a:pt x="1240942" y="171843"/>
                </a:lnTo>
                <a:lnTo>
                  <a:pt x="1236637" y="187096"/>
                </a:lnTo>
                <a:lnTo>
                  <a:pt x="1213891" y="228638"/>
                </a:lnTo>
                <a:lnTo>
                  <a:pt x="1182789" y="238328"/>
                </a:lnTo>
                <a:lnTo>
                  <a:pt x="1171308" y="238328"/>
                </a:lnTo>
                <a:lnTo>
                  <a:pt x="1168438" y="235458"/>
                </a:lnTo>
                <a:lnTo>
                  <a:pt x="1168438" y="229717"/>
                </a:lnTo>
                <a:lnTo>
                  <a:pt x="1165567" y="226847"/>
                </a:lnTo>
                <a:lnTo>
                  <a:pt x="1162697" y="226847"/>
                </a:lnTo>
                <a:lnTo>
                  <a:pt x="1156957" y="223977"/>
                </a:lnTo>
                <a:lnTo>
                  <a:pt x="1151204" y="223977"/>
                </a:lnTo>
                <a:lnTo>
                  <a:pt x="1148334" y="229717"/>
                </a:lnTo>
                <a:lnTo>
                  <a:pt x="1146225" y="241604"/>
                </a:lnTo>
                <a:lnTo>
                  <a:pt x="1144384" y="251612"/>
                </a:lnTo>
                <a:lnTo>
                  <a:pt x="1143088" y="260007"/>
                </a:lnTo>
                <a:lnTo>
                  <a:pt x="1142847" y="263461"/>
                </a:lnTo>
                <a:lnTo>
                  <a:pt x="1142771" y="264490"/>
                </a:lnTo>
                <a:lnTo>
                  <a:pt x="1142695" y="268300"/>
                </a:lnTo>
                <a:lnTo>
                  <a:pt x="1144651" y="291858"/>
                </a:lnTo>
                <a:lnTo>
                  <a:pt x="1146060" y="312991"/>
                </a:lnTo>
                <a:lnTo>
                  <a:pt x="1146187" y="314782"/>
                </a:lnTo>
                <a:lnTo>
                  <a:pt x="1146632" y="336105"/>
                </a:lnTo>
                <a:lnTo>
                  <a:pt x="1145463" y="356069"/>
                </a:lnTo>
                <a:lnTo>
                  <a:pt x="1133614" y="397344"/>
                </a:lnTo>
                <a:lnTo>
                  <a:pt x="1111008" y="436473"/>
                </a:lnTo>
                <a:lnTo>
                  <a:pt x="1078344" y="468769"/>
                </a:lnTo>
                <a:lnTo>
                  <a:pt x="1039215" y="488149"/>
                </a:lnTo>
                <a:lnTo>
                  <a:pt x="999020" y="493903"/>
                </a:lnTo>
                <a:lnTo>
                  <a:pt x="982865" y="492823"/>
                </a:lnTo>
                <a:lnTo>
                  <a:pt x="947331" y="476669"/>
                </a:lnTo>
                <a:lnTo>
                  <a:pt x="931176" y="433057"/>
                </a:lnTo>
                <a:lnTo>
                  <a:pt x="930363" y="420446"/>
                </a:lnTo>
                <a:lnTo>
                  <a:pt x="930249" y="418655"/>
                </a:lnTo>
                <a:lnTo>
                  <a:pt x="930148" y="417042"/>
                </a:lnTo>
                <a:lnTo>
                  <a:pt x="930097" y="416369"/>
                </a:lnTo>
                <a:lnTo>
                  <a:pt x="931176" y="402412"/>
                </a:lnTo>
                <a:lnTo>
                  <a:pt x="934288" y="383032"/>
                </a:lnTo>
                <a:lnTo>
                  <a:pt x="934402" y="382270"/>
                </a:lnTo>
                <a:lnTo>
                  <a:pt x="939787" y="356196"/>
                </a:lnTo>
                <a:lnTo>
                  <a:pt x="947331" y="324472"/>
                </a:lnTo>
                <a:lnTo>
                  <a:pt x="947331" y="318731"/>
                </a:lnTo>
                <a:lnTo>
                  <a:pt x="944460" y="315861"/>
                </a:lnTo>
                <a:lnTo>
                  <a:pt x="944460" y="312991"/>
                </a:lnTo>
                <a:lnTo>
                  <a:pt x="938720" y="307251"/>
                </a:lnTo>
                <a:lnTo>
                  <a:pt x="932967" y="310121"/>
                </a:lnTo>
                <a:lnTo>
                  <a:pt x="927227" y="315861"/>
                </a:lnTo>
                <a:lnTo>
                  <a:pt x="921346" y="328206"/>
                </a:lnTo>
                <a:lnTo>
                  <a:pt x="916813" y="339191"/>
                </a:lnTo>
                <a:lnTo>
                  <a:pt x="913904" y="348576"/>
                </a:lnTo>
                <a:lnTo>
                  <a:pt x="912876" y="356069"/>
                </a:lnTo>
                <a:lnTo>
                  <a:pt x="905332" y="383032"/>
                </a:lnTo>
                <a:lnTo>
                  <a:pt x="899947" y="408114"/>
                </a:lnTo>
                <a:lnTo>
                  <a:pt x="896835" y="430720"/>
                </a:lnTo>
                <a:lnTo>
                  <a:pt x="896721" y="431571"/>
                </a:lnTo>
                <a:lnTo>
                  <a:pt x="895921" y="447954"/>
                </a:lnTo>
                <a:lnTo>
                  <a:pt x="895985" y="459435"/>
                </a:lnTo>
                <a:lnTo>
                  <a:pt x="904125" y="505383"/>
                </a:lnTo>
                <a:lnTo>
                  <a:pt x="928573" y="548462"/>
                </a:lnTo>
                <a:lnTo>
                  <a:pt x="960615" y="569988"/>
                </a:lnTo>
                <a:lnTo>
                  <a:pt x="984656" y="574306"/>
                </a:lnTo>
                <a:lnTo>
                  <a:pt x="1021854" y="571068"/>
                </a:lnTo>
                <a:lnTo>
                  <a:pt x="1056081" y="557072"/>
                </a:lnTo>
                <a:lnTo>
                  <a:pt x="1087628" y="532307"/>
                </a:lnTo>
                <a:lnTo>
                  <a:pt x="1116749" y="496773"/>
                </a:lnTo>
                <a:lnTo>
                  <a:pt x="1118463" y="493903"/>
                </a:lnTo>
                <a:lnTo>
                  <a:pt x="1143127" y="452615"/>
                </a:lnTo>
                <a:lnTo>
                  <a:pt x="1161973" y="406311"/>
                </a:lnTo>
                <a:lnTo>
                  <a:pt x="1173276" y="357860"/>
                </a:lnTo>
                <a:lnTo>
                  <a:pt x="1177048" y="307251"/>
                </a:lnTo>
                <a:lnTo>
                  <a:pt x="1177048" y="287147"/>
                </a:lnTo>
                <a:lnTo>
                  <a:pt x="1177048" y="286880"/>
                </a:lnTo>
                <a:lnTo>
                  <a:pt x="1174178" y="287147"/>
                </a:lnTo>
                <a:lnTo>
                  <a:pt x="1177048" y="284276"/>
                </a:lnTo>
                <a:lnTo>
                  <a:pt x="1177048" y="286880"/>
                </a:lnTo>
                <a:lnTo>
                  <a:pt x="1184948" y="286118"/>
                </a:lnTo>
                <a:lnTo>
                  <a:pt x="1225334" y="265798"/>
                </a:lnTo>
                <a:lnTo>
                  <a:pt x="1240218" y="244398"/>
                </a:lnTo>
                <a:lnTo>
                  <a:pt x="1240218" y="238328"/>
                </a:lnTo>
                <a:lnTo>
                  <a:pt x="1243101" y="238328"/>
                </a:lnTo>
                <a:lnTo>
                  <a:pt x="1241539" y="241604"/>
                </a:lnTo>
                <a:lnTo>
                  <a:pt x="1240396" y="244208"/>
                </a:lnTo>
                <a:lnTo>
                  <a:pt x="1247317" y="255384"/>
                </a:lnTo>
                <a:lnTo>
                  <a:pt x="1256017" y="263461"/>
                </a:lnTo>
                <a:lnTo>
                  <a:pt x="1266875" y="268300"/>
                </a:lnTo>
                <a:lnTo>
                  <a:pt x="1280426" y="269913"/>
                </a:lnTo>
                <a:lnTo>
                  <a:pt x="1300391" y="264490"/>
                </a:lnTo>
                <a:lnTo>
                  <a:pt x="1317396" y="252336"/>
                </a:lnTo>
                <a:lnTo>
                  <a:pt x="1331709" y="233172"/>
                </a:lnTo>
                <a:lnTo>
                  <a:pt x="1343596" y="206743"/>
                </a:lnTo>
                <a:lnTo>
                  <a:pt x="1346238" y="195262"/>
                </a:lnTo>
                <a:lnTo>
                  <a:pt x="1346276" y="19239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495811" y="934706"/>
            <a:ext cx="480695" cy="474345"/>
          </a:xfrm>
          <a:custGeom>
            <a:avLst/>
            <a:gdLst/>
            <a:ahLst/>
            <a:cxnLst/>
            <a:rect l="l" t="t" r="r" b="b"/>
            <a:pathLst>
              <a:path w="480695" h="474344">
                <a:moveTo>
                  <a:pt x="243992" y="11480"/>
                </a:moveTo>
                <a:lnTo>
                  <a:pt x="241122" y="2870"/>
                </a:lnTo>
                <a:lnTo>
                  <a:pt x="238252" y="0"/>
                </a:lnTo>
                <a:lnTo>
                  <a:pt x="232511" y="0"/>
                </a:lnTo>
                <a:lnTo>
                  <a:pt x="223901" y="8623"/>
                </a:lnTo>
                <a:lnTo>
                  <a:pt x="218147" y="20104"/>
                </a:lnTo>
                <a:lnTo>
                  <a:pt x="208915" y="30911"/>
                </a:lnTo>
                <a:lnTo>
                  <a:pt x="198056" y="41998"/>
                </a:lnTo>
                <a:lnTo>
                  <a:pt x="185039" y="53619"/>
                </a:lnTo>
                <a:lnTo>
                  <a:pt x="169341" y="66052"/>
                </a:lnTo>
                <a:lnTo>
                  <a:pt x="148336" y="84937"/>
                </a:lnTo>
                <a:lnTo>
                  <a:pt x="88531" y="138379"/>
                </a:lnTo>
                <a:lnTo>
                  <a:pt x="48602" y="181444"/>
                </a:lnTo>
                <a:lnTo>
                  <a:pt x="34378" y="215366"/>
                </a:lnTo>
                <a:lnTo>
                  <a:pt x="25768" y="215366"/>
                </a:lnTo>
                <a:lnTo>
                  <a:pt x="28625" y="212496"/>
                </a:lnTo>
                <a:lnTo>
                  <a:pt x="28625" y="209638"/>
                </a:lnTo>
                <a:lnTo>
                  <a:pt x="31508" y="206756"/>
                </a:lnTo>
                <a:lnTo>
                  <a:pt x="34594" y="202107"/>
                </a:lnTo>
                <a:lnTo>
                  <a:pt x="34912" y="182968"/>
                </a:lnTo>
                <a:lnTo>
                  <a:pt x="36525" y="150037"/>
                </a:lnTo>
                <a:lnTo>
                  <a:pt x="39217" y="116027"/>
                </a:lnTo>
                <a:lnTo>
                  <a:pt x="42989" y="80403"/>
                </a:lnTo>
                <a:lnTo>
                  <a:pt x="42989" y="74663"/>
                </a:lnTo>
                <a:lnTo>
                  <a:pt x="40119" y="71793"/>
                </a:lnTo>
                <a:lnTo>
                  <a:pt x="31508" y="68922"/>
                </a:lnTo>
                <a:lnTo>
                  <a:pt x="25768" y="74663"/>
                </a:lnTo>
                <a:lnTo>
                  <a:pt x="23520" y="78435"/>
                </a:lnTo>
                <a:lnTo>
                  <a:pt x="20739" y="85432"/>
                </a:lnTo>
                <a:lnTo>
                  <a:pt x="16878" y="95656"/>
                </a:lnTo>
                <a:lnTo>
                  <a:pt x="11404" y="109118"/>
                </a:lnTo>
                <a:lnTo>
                  <a:pt x="7683" y="119849"/>
                </a:lnTo>
                <a:lnTo>
                  <a:pt x="5295" y="130302"/>
                </a:lnTo>
                <a:lnTo>
                  <a:pt x="4533" y="140208"/>
                </a:lnTo>
                <a:lnTo>
                  <a:pt x="5664" y="149313"/>
                </a:lnTo>
                <a:lnTo>
                  <a:pt x="5219" y="161340"/>
                </a:lnTo>
                <a:lnTo>
                  <a:pt x="4216" y="176961"/>
                </a:lnTo>
                <a:lnTo>
                  <a:pt x="3238" y="194957"/>
                </a:lnTo>
                <a:lnTo>
                  <a:pt x="3162" y="198132"/>
                </a:lnTo>
                <a:lnTo>
                  <a:pt x="3086" y="201637"/>
                </a:lnTo>
                <a:lnTo>
                  <a:pt x="2971" y="206756"/>
                </a:lnTo>
                <a:lnTo>
                  <a:pt x="2908" y="209638"/>
                </a:lnTo>
                <a:lnTo>
                  <a:pt x="2781" y="215366"/>
                </a:lnTo>
                <a:lnTo>
                  <a:pt x="1231" y="236004"/>
                </a:lnTo>
                <a:lnTo>
                  <a:pt x="1130" y="237439"/>
                </a:lnTo>
                <a:lnTo>
                  <a:pt x="279" y="256286"/>
                </a:lnTo>
                <a:lnTo>
                  <a:pt x="0" y="269925"/>
                </a:lnTo>
                <a:lnTo>
                  <a:pt x="12" y="298640"/>
                </a:lnTo>
                <a:lnTo>
                  <a:pt x="2616" y="329145"/>
                </a:lnTo>
                <a:lnTo>
                  <a:pt x="7099" y="360921"/>
                </a:lnTo>
                <a:lnTo>
                  <a:pt x="15709" y="384073"/>
                </a:lnTo>
                <a:lnTo>
                  <a:pt x="28625" y="399681"/>
                </a:lnTo>
                <a:lnTo>
                  <a:pt x="45859" y="407758"/>
                </a:lnTo>
                <a:lnTo>
                  <a:pt x="57353" y="407758"/>
                </a:lnTo>
                <a:lnTo>
                  <a:pt x="94094" y="393217"/>
                </a:lnTo>
                <a:lnTo>
                  <a:pt x="116217" y="356882"/>
                </a:lnTo>
                <a:lnTo>
                  <a:pt x="124777" y="330631"/>
                </a:lnTo>
                <a:lnTo>
                  <a:pt x="128663" y="319417"/>
                </a:lnTo>
                <a:lnTo>
                  <a:pt x="132232" y="310261"/>
                </a:lnTo>
                <a:lnTo>
                  <a:pt x="134874" y="304380"/>
                </a:lnTo>
                <a:lnTo>
                  <a:pt x="136537" y="294157"/>
                </a:lnTo>
                <a:lnTo>
                  <a:pt x="137388" y="285000"/>
                </a:lnTo>
                <a:lnTo>
                  <a:pt x="137477" y="282841"/>
                </a:lnTo>
                <a:lnTo>
                  <a:pt x="137553" y="280784"/>
                </a:lnTo>
                <a:lnTo>
                  <a:pt x="137706" y="276923"/>
                </a:lnTo>
                <a:lnTo>
                  <a:pt x="130479" y="236004"/>
                </a:lnTo>
                <a:lnTo>
                  <a:pt x="106159" y="215887"/>
                </a:lnTo>
                <a:lnTo>
                  <a:pt x="106159" y="307251"/>
                </a:lnTo>
                <a:lnTo>
                  <a:pt x="103289" y="310121"/>
                </a:lnTo>
                <a:lnTo>
                  <a:pt x="96291" y="321437"/>
                </a:lnTo>
                <a:lnTo>
                  <a:pt x="88214" y="329514"/>
                </a:lnTo>
                <a:lnTo>
                  <a:pt x="79057" y="334352"/>
                </a:lnTo>
                <a:lnTo>
                  <a:pt x="68834" y="335965"/>
                </a:lnTo>
                <a:lnTo>
                  <a:pt x="59055" y="333235"/>
                </a:lnTo>
                <a:lnTo>
                  <a:pt x="50888" y="329145"/>
                </a:lnTo>
                <a:lnTo>
                  <a:pt x="43802" y="323456"/>
                </a:lnTo>
                <a:lnTo>
                  <a:pt x="37249" y="315874"/>
                </a:lnTo>
                <a:lnTo>
                  <a:pt x="34378" y="304380"/>
                </a:lnTo>
                <a:lnTo>
                  <a:pt x="31508" y="298640"/>
                </a:lnTo>
                <a:lnTo>
                  <a:pt x="34378" y="292900"/>
                </a:lnTo>
                <a:lnTo>
                  <a:pt x="41871" y="287070"/>
                </a:lnTo>
                <a:lnTo>
                  <a:pt x="51244" y="282841"/>
                </a:lnTo>
                <a:lnTo>
                  <a:pt x="62242" y="280784"/>
                </a:lnTo>
                <a:lnTo>
                  <a:pt x="74574" y="281406"/>
                </a:lnTo>
                <a:lnTo>
                  <a:pt x="83096" y="284099"/>
                </a:lnTo>
                <a:lnTo>
                  <a:pt x="91084" y="287870"/>
                </a:lnTo>
                <a:lnTo>
                  <a:pt x="97993" y="292722"/>
                </a:lnTo>
                <a:lnTo>
                  <a:pt x="103289" y="298640"/>
                </a:lnTo>
                <a:lnTo>
                  <a:pt x="103289" y="304380"/>
                </a:lnTo>
                <a:lnTo>
                  <a:pt x="106159" y="307251"/>
                </a:lnTo>
                <a:lnTo>
                  <a:pt x="106159" y="215887"/>
                </a:lnTo>
                <a:lnTo>
                  <a:pt x="105016" y="215366"/>
                </a:lnTo>
                <a:lnTo>
                  <a:pt x="101854" y="213931"/>
                </a:lnTo>
                <a:lnTo>
                  <a:pt x="87858" y="210705"/>
                </a:lnTo>
                <a:lnTo>
                  <a:pt x="72021" y="209638"/>
                </a:lnTo>
                <a:lnTo>
                  <a:pt x="57302" y="209638"/>
                </a:lnTo>
                <a:lnTo>
                  <a:pt x="55549" y="212229"/>
                </a:lnTo>
                <a:lnTo>
                  <a:pt x="54470" y="215366"/>
                </a:lnTo>
                <a:lnTo>
                  <a:pt x="51600" y="212496"/>
                </a:lnTo>
                <a:lnTo>
                  <a:pt x="57302" y="209638"/>
                </a:lnTo>
                <a:lnTo>
                  <a:pt x="58788" y="207467"/>
                </a:lnTo>
                <a:lnTo>
                  <a:pt x="64173" y="201637"/>
                </a:lnTo>
                <a:lnTo>
                  <a:pt x="71704" y="195262"/>
                </a:lnTo>
                <a:lnTo>
                  <a:pt x="76466" y="191503"/>
                </a:lnTo>
                <a:lnTo>
                  <a:pt x="90373" y="180187"/>
                </a:lnTo>
                <a:lnTo>
                  <a:pt x="112890" y="161340"/>
                </a:lnTo>
                <a:lnTo>
                  <a:pt x="143497" y="134962"/>
                </a:lnTo>
                <a:lnTo>
                  <a:pt x="165608" y="118224"/>
                </a:lnTo>
                <a:lnTo>
                  <a:pt x="201231" y="86906"/>
                </a:lnTo>
                <a:lnTo>
                  <a:pt x="230720" y="45948"/>
                </a:lnTo>
                <a:lnTo>
                  <a:pt x="243992" y="20104"/>
                </a:lnTo>
                <a:lnTo>
                  <a:pt x="243992" y="11480"/>
                </a:lnTo>
                <a:close/>
              </a:path>
              <a:path w="480695" h="474344">
                <a:moveTo>
                  <a:pt x="480669" y="132041"/>
                </a:moveTo>
                <a:lnTo>
                  <a:pt x="479463" y="123482"/>
                </a:lnTo>
                <a:lnTo>
                  <a:pt x="473722" y="120611"/>
                </a:lnTo>
                <a:lnTo>
                  <a:pt x="467982" y="120611"/>
                </a:lnTo>
                <a:lnTo>
                  <a:pt x="450024" y="156146"/>
                </a:lnTo>
                <a:lnTo>
                  <a:pt x="440474" y="196291"/>
                </a:lnTo>
                <a:lnTo>
                  <a:pt x="439267" y="235470"/>
                </a:lnTo>
                <a:lnTo>
                  <a:pt x="440918" y="252742"/>
                </a:lnTo>
                <a:lnTo>
                  <a:pt x="441769" y="265976"/>
                </a:lnTo>
                <a:lnTo>
                  <a:pt x="442087" y="275450"/>
                </a:lnTo>
                <a:lnTo>
                  <a:pt x="442087" y="289979"/>
                </a:lnTo>
                <a:lnTo>
                  <a:pt x="431723" y="330098"/>
                </a:lnTo>
                <a:lnTo>
                  <a:pt x="396189" y="373303"/>
                </a:lnTo>
                <a:lnTo>
                  <a:pt x="350596" y="392684"/>
                </a:lnTo>
                <a:lnTo>
                  <a:pt x="307174" y="399148"/>
                </a:lnTo>
                <a:lnTo>
                  <a:pt x="294703" y="398564"/>
                </a:lnTo>
                <a:lnTo>
                  <a:pt x="244487" y="376847"/>
                </a:lnTo>
                <a:lnTo>
                  <a:pt x="226453" y="341223"/>
                </a:lnTo>
                <a:lnTo>
                  <a:pt x="223901" y="315874"/>
                </a:lnTo>
                <a:lnTo>
                  <a:pt x="224383" y="307251"/>
                </a:lnTo>
                <a:lnTo>
                  <a:pt x="225691" y="298640"/>
                </a:lnTo>
                <a:lnTo>
                  <a:pt x="227533" y="290029"/>
                </a:lnTo>
                <a:lnTo>
                  <a:pt x="229641" y="281406"/>
                </a:lnTo>
                <a:lnTo>
                  <a:pt x="233946" y="257581"/>
                </a:lnTo>
                <a:lnTo>
                  <a:pt x="238252" y="237261"/>
                </a:lnTo>
                <a:lnTo>
                  <a:pt x="242557" y="219633"/>
                </a:lnTo>
                <a:lnTo>
                  <a:pt x="246862" y="203885"/>
                </a:lnTo>
                <a:lnTo>
                  <a:pt x="243992" y="201002"/>
                </a:lnTo>
                <a:lnTo>
                  <a:pt x="238252" y="198132"/>
                </a:lnTo>
                <a:lnTo>
                  <a:pt x="232511" y="198132"/>
                </a:lnTo>
                <a:lnTo>
                  <a:pt x="212229" y="236588"/>
                </a:lnTo>
                <a:lnTo>
                  <a:pt x="209537" y="244081"/>
                </a:lnTo>
                <a:lnTo>
                  <a:pt x="209537" y="249821"/>
                </a:lnTo>
                <a:lnTo>
                  <a:pt x="206667" y="252691"/>
                </a:lnTo>
                <a:lnTo>
                  <a:pt x="206667" y="264185"/>
                </a:lnTo>
                <a:lnTo>
                  <a:pt x="200787" y="287870"/>
                </a:lnTo>
                <a:lnTo>
                  <a:pt x="196253" y="311556"/>
                </a:lnTo>
                <a:lnTo>
                  <a:pt x="193344" y="335254"/>
                </a:lnTo>
                <a:lnTo>
                  <a:pt x="192303" y="358940"/>
                </a:lnTo>
                <a:lnTo>
                  <a:pt x="195046" y="393268"/>
                </a:lnTo>
                <a:lnTo>
                  <a:pt x="217754" y="445757"/>
                </a:lnTo>
                <a:lnTo>
                  <a:pt x="259067" y="471297"/>
                </a:lnTo>
                <a:lnTo>
                  <a:pt x="284200" y="473798"/>
                </a:lnTo>
                <a:lnTo>
                  <a:pt x="297078" y="473265"/>
                </a:lnTo>
                <a:lnTo>
                  <a:pt x="353568" y="457606"/>
                </a:lnTo>
                <a:lnTo>
                  <a:pt x="390347" y="434898"/>
                </a:lnTo>
                <a:lnTo>
                  <a:pt x="425983" y="396189"/>
                </a:lnTo>
                <a:lnTo>
                  <a:pt x="456133" y="342519"/>
                </a:lnTo>
                <a:lnTo>
                  <a:pt x="471741" y="297383"/>
                </a:lnTo>
                <a:lnTo>
                  <a:pt x="476592" y="244081"/>
                </a:lnTo>
                <a:lnTo>
                  <a:pt x="478256" y="228561"/>
                </a:lnTo>
                <a:lnTo>
                  <a:pt x="479107" y="212496"/>
                </a:lnTo>
                <a:lnTo>
                  <a:pt x="479412" y="196430"/>
                </a:lnTo>
                <a:lnTo>
                  <a:pt x="479463" y="180911"/>
                </a:lnTo>
                <a:lnTo>
                  <a:pt x="479869" y="161036"/>
                </a:lnTo>
                <a:lnTo>
                  <a:pt x="480542" y="144653"/>
                </a:lnTo>
                <a:lnTo>
                  <a:pt x="480669" y="13204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43386" y="1127099"/>
            <a:ext cx="692150" cy="218440"/>
          </a:xfrm>
          <a:custGeom>
            <a:avLst/>
            <a:gdLst/>
            <a:ahLst/>
            <a:cxnLst/>
            <a:rect l="l" t="t" r="r" b="b"/>
            <a:pathLst>
              <a:path w="692150" h="218440">
                <a:moveTo>
                  <a:pt x="252691" y="91897"/>
                </a:moveTo>
                <a:lnTo>
                  <a:pt x="221107" y="60299"/>
                </a:lnTo>
                <a:lnTo>
                  <a:pt x="215366" y="60299"/>
                </a:lnTo>
                <a:lnTo>
                  <a:pt x="209626" y="61061"/>
                </a:lnTo>
                <a:lnTo>
                  <a:pt x="209626" y="111988"/>
                </a:lnTo>
                <a:lnTo>
                  <a:pt x="209626" y="120599"/>
                </a:lnTo>
                <a:lnTo>
                  <a:pt x="183781" y="155067"/>
                </a:lnTo>
                <a:lnTo>
                  <a:pt x="135724" y="172021"/>
                </a:lnTo>
                <a:lnTo>
                  <a:pt x="111988" y="175158"/>
                </a:lnTo>
                <a:lnTo>
                  <a:pt x="120205" y="173545"/>
                </a:lnTo>
                <a:lnTo>
                  <a:pt x="128143" y="168706"/>
                </a:lnTo>
                <a:lnTo>
                  <a:pt x="136626" y="160629"/>
                </a:lnTo>
                <a:lnTo>
                  <a:pt x="146443" y="149326"/>
                </a:lnTo>
                <a:lnTo>
                  <a:pt x="157797" y="135864"/>
                </a:lnTo>
                <a:lnTo>
                  <a:pt x="171894" y="118630"/>
                </a:lnTo>
                <a:lnTo>
                  <a:pt x="175171" y="114858"/>
                </a:lnTo>
                <a:lnTo>
                  <a:pt x="180911" y="109118"/>
                </a:lnTo>
                <a:lnTo>
                  <a:pt x="186651" y="106248"/>
                </a:lnTo>
                <a:lnTo>
                  <a:pt x="203873" y="106248"/>
                </a:lnTo>
                <a:lnTo>
                  <a:pt x="209626" y="111988"/>
                </a:lnTo>
                <a:lnTo>
                  <a:pt x="209626" y="61061"/>
                </a:lnTo>
                <a:lnTo>
                  <a:pt x="203390" y="61874"/>
                </a:lnTo>
                <a:lnTo>
                  <a:pt x="192747" y="66408"/>
                </a:lnTo>
                <a:lnTo>
                  <a:pt x="182651" y="73634"/>
                </a:lnTo>
                <a:lnTo>
                  <a:pt x="172288" y="83273"/>
                </a:lnTo>
                <a:lnTo>
                  <a:pt x="173418" y="76415"/>
                </a:lnTo>
                <a:lnTo>
                  <a:pt x="152552" y="43434"/>
                </a:lnTo>
                <a:lnTo>
                  <a:pt x="137833" y="40551"/>
                </a:lnTo>
                <a:lnTo>
                  <a:pt x="137833" y="100507"/>
                </a:lnTo>
                <a:lnTo>
                  <a:pt x="137833" y="106248"/>
                </a:lnTo>
                <a:lnTo>
                  <a:pt x="116662" y="138188"/>
                </a:lnTo>
                <a:lnTo>
                  <a:pt x="80403" y="163677"/>
                </a:lnTo>
                <a:lnTo>
                  <a:pt x="72288" y="167944"/>
                </a:lnTo>
                <a:lnTo>
                  <a:pt x="64795" y="172021"/>
                </a:lnTo>
                <a:lnTo>
                  <a:pt x="58191" y="175387"/>
                </a:lnTo>
                <a:lnTo>
                  <a:pt x="51689" y="178041"/>
                </a:lnTo>
                <a:lnTo>
                  <a:pt x="56527" y="173774"/>
                </a:lnTo>
                <a:lnTo>
                  <a:pt x="62458" y="165468"/>
                </a:lnTo>
                <a:lnTo>
                  <a:pt x="69456" y="153403"/>
                </a:lnTo>
                <a:lnTo>
                  <a:pt x="77533" y="137833"/>
                </a:lnTo>
                <a:lnTo>
                  <a:pt x="86106" y="122174"/>
                </a:lnTo>
                <a:lnTo>
                  <a:pt x="94399" y="109474"/>
                </a:lnTo>
                <a:lnTo>
                  <a:pt x="102158" y="99479"/>
                </a:lnTo>
                <a:lnTo>
                  <a:pt x="109118" y="91897"/>
                </a:lnTo>
                <a:lnTo>
                  <a:pt x="114858" y="86144"/>
                </a:lnTo>
                <a:lnTo>
                  <a:pt x="126352" y="86144"/>
                </a:lnTo>
                <a:lnTo>
                  <a:pt x="132092" y="91897"/>
                </a:lnTo>
                <a:lnTo>
                  <a:pt x="134962" y="91897"/>
                </a:lnTo>
                <a:lnTo>
                  <a:pt x="134962" y="94754"/>
                </a:lnTo>
                <a:lnTo>
                  <a:pt x="137833" y="100507"/>
                </a:lnTo>
                <a:lnTo>
                  <a:pt x="137833" y="40551"/>
                </a:lnTo>
                <a:lnTo>
                  <a:pt x="132092" y="40208"/>
                </a:lnTo>
                <a:lnTo>
                  <a:pt x="119253" y="41363"/>
                </a:lnTo>
                <a:lnTo>
                  <a:pt x="86144" y="63169"/>
                </a:lnTo>
                <a:lnTo>
                  <a:pt x="60706" y="104762"/>
                </a:lnTo>
                <a:lnTo>
                  <a:pt x="40157" y="144653"/>
                </a:lnTo>
                <a:lnTo>
                  <a:pt x="31330" y="160629"/>
                </a:lnTo>
                <a:lnTo>
                  <a:pt x="31229" y="160807"/>
                </a:lnTo>
                <a:lnTo>
                  <a:pt x="21767" y="174802"/>
                </a:lnTo>
                <a:lnTo>
                  <a:pt x="11493" y="186651"/>
                </a:lnTo>
                <a:lnTo>
                  <a:pt x="8610" y="186651"/>
                </a:lnTo>
                <a:lnTo>
                  <a:pt x="2870" y="189522"/>
                </a:lnTo>
                <a:lnTo>
                  <a:pt x="0" y="192392"/>
                </a:lnTo>
                <a:lnTo>
                  <a:pt x="0" y="198132"/>
                </a:lnTo>
                <a:lnTo>
                  <a:pt x="8610" y="206756"/>
                </a:lnTo>
                <a:lnTo>
                  <a:pt x="11493" y="206756"/>
                </a:lnTo>
                <a:lnTo>
                  <a:pt x="26568" y="212178"/>
                </a:lnTo>
                <a:lnTo>
                  <a:pt x="41643" y="215722"/>
                </a:lnTo>
                <a:lnTo>
                  <a:pt x="56718" y="217652"/>
                </a:lnTo>
                <a:lnTo>
                  <a:pt x="71793" y="218236"/>
                </a:lnTo>
                <a:lnTo>
                  <a:pt x="97142" y="216712"/>
                </a:lnTo>
                <a:lnTo>
                  <a:pt x="145681" y="206121"/>
                </a:lnTo>
                <a:lnTo>
                  <a:pt x="182346" y="192036"/>
                </a:lnTo>
                <a:lnTo>
                  <a:pt x="195262" y="183781"/>
                </a:lnTo>
                <a:lnTo>
                  <a:pt x="200063" y="181038"/>
                </a:lnTo>
                <a:lnTo>
                  <a:pt x="204190" y="178041"/>
                </a:lnTo>
                <a:lnTo>
                  <a:pt x="205676" y="176961"/>
                </a:lnTo>
                <a:lnTo>
                  <a:pt x="207606" y="175158"/>
                </a:lnTo>
                <a:lnTo>
                  <a:pt x="211823" y="171259"/>
                </a:lnTo>
                <a:lnTo>
                  <a:pt x="244081" y="124548"/>
                </a:lnTo>
                <a:lnTo>
                  <a:pt x="250723" y="106248"/>
                </a:lnTo>
                <a:lnTo>
                  <a:pt x="252691" y="91897"/>
                </a:lnTo>
                <a:close/>
              </a:path>
              <a:path w="692150" h="218440">
                <a:moveTo>
                  <a:pt x="404888" y="54559"/>
                </a:moveTo>
                <a:lnTo>
                  <a:pt x="384784" y="17233"/>
                </a:lnTo>
                <a:lnTo>
                  <a:pt x="347459" y="0"/>
                </a:lnTo>
                <a:lnTo>
                  <a:pt x="341528" y="16205"/>
                </a:lnTo>
                <a:lnTo>
                  <a:pt x="336689" y="30505"/>
                </a:lnTo>
                <a:lnTo>
                  <a:pt x="332917" y="43205"/>
                </a:lnTo>
                <a:lnTo>
                  <a:pt x="330225" y="54559"/>
                </a:lnTo>
                <a:lnTo>
                  <a:pt x="330225" y="57429"/>
                </a:lnTo>
                <a:lnTo>
                  <a:pt x="327355" y="57429"/>
                </a:lnTo>
                <a:lnTo>
                  <a:pt x="327355" y="60299"/>
                </a:lnTo>
                <a:lnTo>
                  <a:pt x="324485" y="66052"/>
                </a:lnTo>
                <a:lnTo>
                  <a:pt x="324485" y="68922"/>
                </a:lnTo>
                <a:lnTo>
                  <a:pt x="327355" y="74663"/>
                </a:lnTo>
                <a:lnTo>
                  <a:pt x="342480" y="81661"/>
                </a:lnTo>
                <a:lnTo>
                  <a:pt x="353555" y="89738"/>
                </a:lnTo>
                <a:lnTo>
                  <a:pt x="360870" y="98894"/>
                </a:lnTo>
                <a:lnTo>
                  <a:pt x="364693" y="109118"/>
                </a:lnTo>
                <a:lnTo>
                  <a:pt x="366255" y="117195"/>
                </a:lnTo>
                <a:lnTo>
                  <a:pt x="366483" y="124193"/>
                </a:lnTo>
                <a:lnTo>
                  <a:pt x="365086" y="130111"/>
                </a:lnTo>
                <a:lnTo>
                  <a:pt x="361810" y="134962"/>
                </a:lnTo>
                <a:lnTo>
                  <a:pt x="346024" y="145376"/>
                </a:lnTo>
                <a:lnTo>
                  <a:pt x="335165" y="151523"/>
                </a:lnTo>
                <a:lnTo>
                  <a:pt x="321614" y="157937"/>
                </a:lnTo>
                <a:lnTo>
                  <a:pt x="281406" y="183781"/>
                </a:lnTo>
                <a:lnTo>
                  <a:pt x="269925" y="192392"/>
                </a:lnTo>
                <a:lnTo>
                  <a:pt x="264185" y="195262"/>
                </a:lnTo>
                <a:lnTo>
                  <a:pt x="261315" y="198132"/>
                </a:lnTo>
                <a:lnTo>
                  <a:pt x="264185" y="206756"/>
                </a:lnTo>
                <a:lnTo>
                  <a:pt x="269925" y="209626"/>
                </a:lnTo>
                <a:lnTo>
                  <a:pt x="275666" y="209626"/>
                </a:lnTo>
                <a:lnTo>
                  <a:pt x="321259" y="197065"/>
                </a:lnTo>
                <a:lnTo>
                  <a:pt x="367550" y="175158"/>
                </a:lnTo>
                <a:lnTo>
                  <a:pt x="386219" y="135686"/>
                </a:lnTo>
                <a:lnTo>
                  <a:pt x="390613" y="126619"/>
                </a:lnTo>
                <a:lnTo>
                  <a:pt x="404304" y="81889"/>
                </a:lnTo>
                <a:lnTo>
                  <a:pt x="404888" y="68922"/>
                </a:lnTo>
                <a:lnTo>
                  <a:pt x="404888" y="54559"/>
                </a:lnTo>
                <a:close/>
              </a:path>
              <a:path w="692150" h="218440">
                <a:moveTo>
                  <a:pt x="542721" y="74663"/>
                </a:moveTo>
                <a:lnTo>
                  <a:pt x="531228" y="28714"/>
                </a:lnTo>
                <a:lnTo>
                  <a:pt x="504583" y="8128"/>
                </a:lnTo>
                <a:lnTo>
                  <a:pt x="493903" y="8610"/>
                </a:lnTo>
                <a:lnTo>
                  <a:pt x="487934" y="11315"/>
                </a:lnTo>
                <a:lnTo>
                  <a:pt x="482777" y="15074"/>
                </a:lnTo>
                <a:lnTo>
                  <a:pt x="478155" y="19926"/>
                </a:lnTo>
                <a:lnTo>
                  <a:pt x="473798" y="25844"/>
                </a:lnTo>
                <a:lnTo>
                  <a:pt x="473798" y="34455"/>
                </a:lnTo>
                <a:lnTo>
                  <a:pt x="468058" y="45948"/>
                </a:lnTo>
                <a:lnTo>
                  <a:pt x="465188" y="54559"/>
                </a:lnTo>
                <a:lnTo>
                  <a:pt x="459447" y="66052"/>
                </a:lnTo>
                <a:lnTo>
                  <a:pt x="456577" y="74663"/>
                </a:lnTo>
                <a:lnTo>
                  <a:pt x="453707" y="80403"/>
                </a:lnTo>
                <a:lnTo>
                  <a:pt x="453707" y="91897"/>
                </a:lnTo>
                <a:lnTo>
                  <a:pt x="483679" y="119532"/>
                </a:lnTo>
                <a:lnTo>
                  <a:pt x="493903" y="120599"/>
                </a:lnTo>
                <a:lnTo>
                  <a:pt x="499643" y="120599"/>
                </a:lnTo>
                <a:lnTo>
                  <a:pt x="502526" y="117729"/>
                </a:lnTo>
                <a:lnTo>
                  <a:pt x="502526" y="120599"/>
                </a:lnTo>
                <a:lnTo>
                  <a:pt x="505383" y="120599"/>
                </a:lnTo>
                <a:lnTo>
                  <a:pt x="505383" y="126352"/>
                </a:lnTo>
                <a:lnTo>
                  <a:pt x="508266" y="132092"/>
                </a:lnTo>
                <a:lnTo>
                  <a:pt x="502526" y="137833"/>
                </a:lnTo>
                <a:lnTo>
                  <a:pt x="495071" y="145999"/>
                </a:lnTo>
                <a:lnTo>
                  <a:pt x="486003" y="153631"/>
                </a:lnTo>
                <a:lnTo>
                  <a:pt x="465188" y="169418"/>
                </a:lnTo>
                <a:lnTo>
                  <a:pt x="429247" y="190017"/>
                </a:lnTo>
                <a:lnTo>
                  <a:pt x="416369" y="198132"/>
                </a:lnTo>
                <a:lnTo>
                  <a:pt x="413499" y="198132"/>
                </a:lnTo>
                <a:lnTo>
                  <a:pt x="410629" y="203885"/>
                </a:lnTo>
                <a:lnTo>
                  <a:pt x="410629" y="206756"/>
                </a:lnTo>
                <a:lnTo>
                  <a:pt x="413499" y="212496"/>
                </a:lnTo>
                <a:lnTo>
                  <a:pt x="416369" y="215366"/>
                </a:lnTo>
                <a:lnTo>
                  <a:pt x="422109" y="215366"/>
                </a:lnTo>
                <a:lnTo>
                  <a:pt x="433959" y="212813"/>
                </a:lnTo>
                <a:lnTo>
                  <a:pt x="451192" y="207695"/>
                </a:lnTo>
                <a:lnTo>
                  <a:pt x="456577" y="206756"/>
                </a:lnTo>
                <a:lnTo>
                  <a:pt x="463029" y="204647"/>
                </a:lnTo>
                <a:lnTo>
                  <a:pt x="469493" y="202806"/>
                </a:lnTo>
                <a:lnTo>
                  <a:pt x="475957" y="201498"/>
                </a:lnTo>
                <a:lnTo>
                  <a:pt x="482422" y="201002"/>
                </a:lnTo>
                <a:lnTo>
                  <a:pt x="490943" y="196659"/>
                </a:lnTo>
                <a:lnTo>
                  <a:pt x="521271" y="158750"/>
                </a:lnTo>
                <a:lnTo>
                  <a:pt x="536168" y="121945"/>
                </a:lnTo>
                <a:lnTo>
                  <a:pt x="539851" y="106248"/>
                </a:lnTo>
                <a:lnTo>
                  <a:pt x="541502" y="99288"/>
                </a:lnTo>
                <a:lnTo>
                  <a:pt x="542366" y="91528"/>
                </a:lnTo>
                <a:lnTo>
                  <a:pt x="542671" y="83235"/>
                </a:lnTo>
                <a:lnTo>
                  <a:pt x="542721" y="74663"/>
                </a:lnTo>
                <a:close/>
              </a:path>
              <a:path w="692150" h="218440">
                <a:moveTo>
                  <a:pt x="692035" y="63169"/>
                </a:moveTo>
                <a:lnTo>
                  <a:pt x="689165" y="54559"/>
                </a:lnTo>
                <a:lnTo>
                  <a:pt x="689165" y="45948"/>
                </a:lnTo>
                <a:lnTo>
                  <a:pt x="684822" y="37820"/>
                </a:lnTo>
                <a:lnTo>
                  <a:pt x="652919" y="6464"/>
                </a:lnTo>
                <a:lnTo>
                  <a:pt x="634606" y="0"/>
                </a:lnTo>
                <a:lnTo>
                  <a:pt x="628637" y="16205"/>
                </a:lnTo>
                <a:lnTo>
                  <a:pt x="623481" y="30518"/>
                </a:lnTo>
                <a:lnTo>
                  <a:pt x="618858" y="43205"/>
                </a:lnTo>
                <a:lnTo>
                  <a:pt x="614514" y="54559"/>
                </a:lnTo>
                <a:lnTo>
                  <a:pt x="614514" y="57429"/>
                </a:lnTo>
                <a:lnTo>
                  <a:pt x="611632" y="60299"/>
                </a:lnTo>
                <a:lnTo>
                  <a:pt x="611632" y="68922"/>
                </a:lnTo>
                <a:lnTo>
                  <a:pt x="614514" y="74663"/>
                </a:lnTo>
                <a:lnTo>
                  <a:pt x="628015" y="81661"/>
                </a:lnTo>
                <a:lnTo>
                  <a:pt x="638556" y="89738"/>
                </a:lnTo>
                <a:lnTo>
                  <a:pt x="646404" y="98894"/>
                </a:lnTo>
                <a:lnTo>
                  <a:pt x="651713" y="108889"/>
                </a:lnTo>
                <a:lnTo>
                  <a:pt x="651840" y="109118"/>
                </a:lnTo>
                <a:lnTo>
                  <a:pt x="653008" y="117195"/>
                </a:lnTo>
                <a:lnTo>
                  <a:pt x="652602" y="123482"/>
                </a:lnTo>
                <a:lnTo>
                  <a:pt x="652551" y="124193"/>
                </a:lnTo>
                <a:lnTo>
                  <a:pt x="621106" y="151523"/>
                </a:lnTo>
                <a:lnTo>
                  <a:pt x="608761" y="157937"/>
                </a:lnTo>
                <a:lnTo>
                  <a:pt x="596430" y="166014"/>
                </a:lnTo>
                <a:lnTo>
                  <a:pt x="576059" y="178930"/>
                </a:lnTo>
                <a:lnTo>
                  <a:pt x="568566" y="183781"/>
                </a:lnTo>
                <a:lnTo>
                  <a:pt x="557072" y="192392"/>
                </a:lnTo>
                <a:lnTo>
                  <a:pt x="551332" y="195262"/>
                </a:lnTo>
                <a:lnTo>
                  <a:pt x="548462" y="198132"/>
                </a:lnTo>
                <a:lnTo>
                  <a:pt x="551332" y="206756"/>
                </a:lnTo>
                <a:lnTo>
                  <a:pt x="554202" y="209626"/>
                </a:lnTo>
                <a:lnTo>
                  <a:pt x="559943" y="209626"/>
                </a:lnTo>
                <a:lnTo>
                  <a:pt x="584619" y="203212"/>
                </a:lnTo>
                <a:lnTo>
                  <a:pt x="625360" y="191452"/>
                </a:lnTo>
                <a:lnTo>
                  <a:pt x="657580" y="169418"/>
                </a:lnTo>
                <a:lnTo>
                  <a:pt x="665568" y="150126"/>
                </a:lnTo>
                <a:lnTo>
                  <a:pt x="671944" y="135686"/>
                </a:lnTo>
                <a:lnTo>
                  <a:pt x="676160" y="126619"/>
                </a:lnTo>
                <a:lnTo>
                  <a:pt x="677684" y="123482"/>
                </a:lnTo>
                <a:lnTo>
                  <a:pt x="683463" y="109118"/>
                </a:lnTo>
                <a:lnTo>
                  <a:pt x="683564" y="108889"/>
                </a:lnTo>
                <a:lnTo>
                  <a:pt x="688086" y="95123"/>
                </a:lnTo>
                <a:lnTo>
                  <a:pt x="691007" y="81889"/>
                </a:lnTo>
                <a:lnTo>
                  <a:pt x="692035" y="68922"/>
                </a:lnTo>
                <a:lnTo>
                  <a:pt x="692035" y="63169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30397" y="1009364"/>
            <a:ext cx="264795" cy="494030"/>
          </a:xfrm>
          <a:custGeom>
            <a:avLst/>
            <a:gdLst/>
            <a:ahLst/>
            <a:cxnLst/>
            <a:rect l="l" t="t" r="r" b="b"/>
            <a:pathLst>
              <a:path w="264795" h="494030">
                <a:moveTo>
                  <a:pt x="175164" y="410626"/>
                </a:moveTo>
                <a:lnTo>
                  <a:pt x="169419" y="410626"/>
                </a:lnTo>
                <a:lnTo>
                  <a:pt x="152190" y="427856"/>
                </a:lnTo>
                <a:lnTo>
                  <a:pt x="144564" y="434765"/>
                </a:lnTo>
                <a:lnTo>
                  <a:pt x="138552" y="442213"/>
                </a:lnTo>
                <a:lnTo>
                  <a:pt x="133616" y="449660"/>
                </a:lnTo>
                <a:lnTo>
                  <a:pt x="129218" y="456570"/>
                </a:lnTo>
                <a:lnTo>
                  <a:pt x="137340" y="466306"/>
                </a:lnTo>
                <a:lnTo>
                  <a:pt x="144654" y="474158"/>
                </a:lnTo>
                <a:lnTo>
                  <a:pt x="151429" y="480395"/>
                </a:lnTo>
                <a:lnTo>
                  <a:pt x="157935" y="485287"/>
                </a:lnTo>
                <a:lnTo>
                  <a:pt x="163677" y="491028"/>
                </a:lnTo>
                <a:lnTo>
                  <a:pt x="169419" y="493901"/>
                </a:lnTo>
                <a:lnTo>
                  <a:pt x="178034" y="493901"/>
                </a:lnTo>
                <a:lnTo>
                  <a:pt x="180907" y="491028"/>
                </a:lnTo>
                <a:lnTo>
                  <a:pt x="183776" y="491028"/>
                </a:lnTo>
                <a:lnTo>
                  <a:pt x="192392" y="482369"/>
                </a:lnTo>
                <a:lnTo>
                  <a:pt x="201007" y="473440"/>
                </a:lnTo>
                <a:lnTo>
                  <a:pt x="209622" y="463974"/>
                </a:lnTo>
                <a:lnTo>
                  <a:pt x="218235" y="453701"/>
                </a:lnTo>
                <a:lnTo>
                  <a:pt x="218235" y="445086"/>
                </a:lnTo>
                <a:lnTo>
                  <a:pt x="175164" y="410626"/>
                </a:lnTo>
                <a:close/>
              </a:path>
              <a:path w="264795" h="494030">
                <a:moveTo>
                  <a:pt x="255567" y="384782"/>
                </a:moveTo>
                <a:lnTo>
                  <a:pt x="172292" y="384782"/>
                </a:lnTo>
                <a:lnTo>
                  <a:pt x="172292" y="387654"/>
                </a:lnTo>
                <a:lnTo>
                  <a:pt x="183776" y="399139"/>
                </a:lnTo>
                <a:lnTo>
                  <a:pt x="189522" y="402012"/>
                </a:lnTo>
                <a:lnTo>
                  <a:pt x="203879" y="416369"/>
                </a:lnTo>
                <a:lnTo>
                  <a:pt x="206752" y="416369"/>
                </a:lnTo>
                <a:lnTo>
                  <a:pt x="209621" y="419242"/>
                </a:lnTo>
                <a:lnTo>
                  <a:pt x="223981" y="419242"/>
                </a:lnTo>
                <a:lnTo>
                  <a:pt x="226849" y="416369"/>
                </a:lnTo>
                <a:lnTo>
                  <a:pt x="255567" y="384782"/>
                </a:lnTo>
                <a:close/>
              </a:path>
              <a:path w="264795" h="494030">
                <a:moveTo>
                  <a:pt x="140705" y="324482"/>
                </a:moveTo>
                <a:lnTo>
                  <a:pt x="134964" y="324482"/>
                </a:lnTo>
                <a:lnTo>
                  <a:pt x="91889" y="370425"/>
                </a:lnTo>
                <a:lnTo>
                  <a:pt x="91889" y="379040"/>
                </a:lnTo>
                <a:lnTo>
                  <a:pt x="99964" y="387070"/>
                </a:lnTo>
                <a:lnTo>
                  <a:pt x="106964" y="393755"/>
                </a:lnTo>
                <a:lnTo>
                  <a:pt x="112887" y="398825"/>
                </a:lnTo>
                <a:lnTo>
                  <a:pt x="117734" y="402012"/>
                </a:lnTo>
                <a:lnTo>
                  <a:pt x="125361" y="407889"/>
                </a:lnTo>
                <a:lnTo>
                  <a:pt x="131373" y="412421"/>
                </a:lnTo>
                <a:lnTo>
                  <a:pt x="136309" y="415337"/>
                </a:lnTo>
                <a:lnTo>
                  <a:pt x="140705" y="416369"/>
                </a:lnTo>
                <a:lnTo>
                  <a:pt x="143574" y="416369"/>
                </a:lnTo>
                <a:lnTo>
                  <a:pt x="146447" y="413499"/>
                </a:lnTo>
                <a:lnTo>
                  <a:pt x="149320" y="413499"/>
                </a:lnTo>
                <a:lnTo>
                  <a:pt x="157350" y="403358"/>
                </a:lnTo>
                <a:lnTo>
                  <a:pt x="164035" y="394832"/>
                </a:lnTo>
                <a:lnTo>
                  <a:pt x="169105" y="388461"/>
                </a:lnTo>
                <a:lnTo>
                  <a:pt x="172292" y="384782"/>
                </a:lnTo>
                <a:lnTo>
                  <a:pt x="255567" y="384782"/>
                </a:lnTo>
                <a:lnTo>
                  <a:pt x="261310" y="379040"/>
                </a:lnTo>
                <a:lnTo>
                  <a:pt x="264182" y="373294"/>
                </a:lnTo>
                <a:lnTo>
                  <a:pt x="261310" y="367553"/>
                </a:lnTo>
                <a:lnTo>
                  <a:pt x="249920" y="358937"/>
                </a:lnTo>
                <a:lnTo>
                  <a:pt x="178034" y="358937"/>
                </a:lnTo>
                <a:lnTo>
                  <a:pt x="163677" y="344581"/>
                </a:lnTo>
                <a:lnTo>
                  <a:pt x="158877" y="340229"/>
                </a:lnTo>
                <a:lnTo>
                  <a:pt x="153268" y="335608"/>
                </a:lnTo>
                <a:lnTo>
                  <a:pt x="147121" y="330448"/>
                </a:lnTo>
                <a:lnTo>
                  <a:pt x="140705" y="324482"/>
                </a:lnTo>
                <a:close/>
              </a:path>
              <a:path w="264795" h="494030">
                <a:moveTo>
                  <a:pt x="218235" y="330224"/>
                </a:moveTo>
                <a:lnTo>
                  <a:pt x="209621" y="330224"/>
                </a:lnTo>
                <a:lnTo>
                  <a:pt x="180907" y="358937"/>
                </a:lnTo>
                <a:lnTo>
                  <a:pt x="249920" y="358937"/>
                </a:lnTo>
                <a:lnTo>
                  <a:pt x="249329" y="358490"/>
                </a:lnTo>
                <a:lnTo>
                  <a:pt x="238695" y="348888"/>
                </a:lnTo>
                <a:lnTo>
                  <a:pt x="228599" y="339286"/>
                </a:lnTo>
                <a:lnTo>
                  <a:pt x="218235" y="330224"/>
                </a:lnTo>
                <a:close/>
              </a:path>
              <a:path w="264795" h="494030">
                <a:moveTo>
                  <a:pt x="63172" y="51685"/>
                </a:moveTo>
                <a:lnTo>
                  <a:pt x="54557" y="54557"/>
                </a:lnTo>
                <a:lnTo>
                  <a:pt x="48816" y="60299"/>
                </a:lnTo>
                <a:lnTo>
                  <a:pt x="42445" y="78605"/>
                </a:lnTo>
                <a:lnTo>
                  <a:pt x="36596" y="94803"/>
                </a:lnTo>
                <a:lnTo>
                  <a:pt x="31856" y="108757"/>
                </a:lnTo>
                <a:lnTo>
                  <a:pt x="28717" y="120604"/>
                </a:lnTo>
                <a:lnTo>
                  <a:pt x="27505" y="132358"/>
                </a:lnTo>
                <a:lnTo>
                  <a:pt x="27618" y="143574"/>
                </a:lnTo>
                <a:lnTo>
                  <a:pt x="27639" y="145728"/>
                </a:lnTo>
                <a:lnTo>
                  <a:pt x="28104" y="155688"/>
                </a:lnTo>
                <a:lnTo>
                  <a:pt x="28214" y="158066"/>
                </a:lnTo>
                <a:lnTo>
                  <a:pt x="28313" y="160175"/>
                </a:lnTo>
                <a:lnTo>
                  <a:pt x="29150" y="192391"/>
                </a:lnTo>
                <a:lnTo>
                  <a:pt x="29394" y="196428"/>
                </a:lnTo>
                <a:lnTo>
                  <a:pt x="30080" y="206748"/>
                </a:lnTo>
                <a:lnTo>
                  <a:pt x="30151" y="207826"/>
                </a:lnTo>
                <a:lnTo>
                  <a:pt x="31061" y="219041"/>
                </a:lnTo>
                <a:lnTo>
                  <a:pt x="31137" y="219984"/>
                </a:lnTo>
                <a:lnTo>
                  <a:pt x="31586" y="229720"/>
                </a:lnTo>
                <a:lnTo>
                  <a:pt x="31289" y="236854"/>
                </a:lnTo>
                <a:lnTo>
                  <a:pt x="31231" y="238244"/>
                </a:lnTo>
                <a:lnTo>
                  <a:pt x="31137" y="240487"/>
                </a:lnTo>
                <a:lnTo>
                  <a:pt x="29210" y="261532"/>
                </a:lnTo>
                <a:lnTo>
                  <a:pt x="29152" y="262339"/>
                </a:lnTo>
                <a:lnTo>
                  <a:pt x="28717" y="272793"/>
                </a:lnTo>
                <a:lnTo>
                  <a:pt x="22971" y="290023"/>
                </a:lnTo>
                <a:lnTo>
                  <a:pt x="22971" y="292892"/>
                </a:lnTo>
                <a:lnTo>
                  <a:pt x="2872" y="292892"/>
                </a:lnTo>
                <a:lnTo>
                  <a:pt x="0" y="295765"/>
                </a:lnTo>
                <a:lnTo>
                  <a:pt x="0" y="301506"/>
                </a:lnTo>
                <a:lnTo>
                  <a:pt x="5741" y="312995"/>
                </a:lnTo>
                <a:lnTo>
                  <a:pt x="42175" y="332466"/>
                </a:lnTo>
                <a:lnTo>
                  <a:pt x="54557" y="333094"/>
                </a:lnTo>
                <a:lnTo>
                  <a:pt x="60095" y="333094"/>
                </a:lnTo>
                <a:lnTo>
                  <a:pt x="105394" y="320936"/>
                </a:lnTo>
                <a:lnTo>
                  <a:pt x="127446" y="301506"/>
                </a:lnTo>
                <a:lnTo>
                  <a:pt x="45943" y="301506"/>
                </a:lnTo>
                <a:lnTo>
                  <a:pt x="45943" y="295765"/>
                </a:lnTo>
                <a:lnTo>
                  <a:pt x="48647" y="295765"/>
                </a:lnTo>
                <a:lnTo>
                  <a:pt x="53571" y="285311"/>
                </a:lnTo>
                <a:lnTo>
                  <a:pt x="59583" y="266691"/>
                </a:lnTo>
                <a:lnTo>
                  <a:pt x="64520" y="245378"/>
                </a:lnTo>
                <a:lnTo>
                  <a:pt x="68919" y="221104"/>
                </a:lnTo>
                <a:lnTo>
                  <a:pt x="67372" y="198133"/>
                </a:lnTo>
                <a:lnTo>
                  <a:pt x="67257" y="196428"/>
                </a:lnTo>
                <a:lnTo>
                  <a:pt x="66432" y="175162"/>
                </a:lnTo>
                <a:lnTo>
                  <a:pt x="66320" y="169419"/>
                </a:lnTo>
                <a:lnTo>
                  <a:pt x="66223" y="163673"/>
                </a:lnTo>
                <a:lnTo>
                  <a:pt x="66129" y="158066"/>
                </a:lnTo>
                <a:lnTo>
                  <a:pt x="66089" y="117640"/>
                </a:lnTo>
                <a:lnTo>
                  <a:pt x="66404" y="96194"/>
                </a:lnTo>
                <a:lnTo>
                  <a:pt x="67182" y="78605"/>
                </a:lnTo>
                <a:lnTo>
                  <a:pt x="67257" y="76901"/>
                </a:lnTo>
                <a:lnTo>
                  <a:pt x="68919" y="60299"/>
                </a:lnTo>
                <a:lnTo>
                  <a:pt x="66045" y="54557"/>
                </a:lnTo>
                <a:lnTo>
                  <a:pt x="63172" y="51685"/>
                </a:lnTo>
                <a:close/>
              </a:path>
              <a:path w="264795" h="494030">
                <a:moveTo>
                  <a:pt x="166550" y="0"/>
                </a:moveTo>
                <a:lnTo>
                  <a:pt x="157935" y="0"/>
                </a:lnTo>
                <a:lnTo>
                  <a:pt x="152190" y="5741"/>
                </a:lnTo>
                <a:lnTo>
                  <a:pt x="134964" y="45943"/>
                </a:lnTo>
                <a:lnTo>
                  <a:pt x="126887" y="94803"/>
                </a:lnTo>
                <a:lnTo>
                  <a:pt x="126349" y="223977"/>
                </a:lnTo>
                <a:lnTo>
                  <a:pt x="125766" y="236854"/>
                </a:lnTo>
                <a:lnTo>
                  <a:pt x="105753" y="283651"/>
                </a:lnTo>
                <a:lnTo>
                  <a:pt x="48816" y="295765"/>
                </a:lnTo>
                <a:lnTo>
                  <a:pt x="48647" y="295765"/>
                </a:lnTo>
                <a:lnTo>
                  <a:pt x="45943" y="301506"/>
                </a:lnTo>
                <a:lnTo>
                  <a:pt x="127446" y="301506"/>
                </a:lnTo>
                <a:lnTo>
                  <a:pt x="141019" y="282978"/>
                </a:lnTo>
                <a:lnTo>
                  <a:pt x="152832" y="257502"/>
                </a:lnTo>
                <a:lnTo>
                  <a:pt x="149320" y="252691"/>
                </a:lnTo>
                <a:lnTo>
                  <a:pt x="219317" y="252691"/>
                </a:lnTo>
                <a:lnTo>
                  <a:pt x="223981" y="244076"/>
                </a:lnTo>
                <a:lnTo>
                  <a:pt x="227883" y="238244"/>
                </a:lnTo>
                <a:lnTo>
                  <a:pt x="231516" y="229720"/>
                </a:lnTo>
                <a:lnTo>
                  <a:pt x="235688" y="219041"/>
                </a:lnTo>
                <a:lnTo>
                  <a:pt x="241207" y="206748"/>
                </a:lnTo>
                <a:lnTo>
                  <a:pt x="242362" y="198133"/>
                </a:lnTo>
                <a:lnTo>
                  <a:pt x="189522" y="198133"/>
                </a:lnTo>
                <a:lnTo>
                  <a:pt x="186649" y="192391"/>
                </a:lnTo>
                <a:lnTo>
                  <a:pt x="177451" y="182743"/>
                </a:lnTo>
                <a:lnTo>
                  <a:pt x="171215" y="171212"/>
                </a:lnTo>
                <a:lnTo>
                  <a:pt x="167671" y="158066"/>
                </a:lnTo>
                <a:lnTo>
                  <a:pt x="166550" y="143574"/>
                </a:lnTo>
                <a:lnTo>
                  <a:pt x="166640" y="57203"/>
                </a:lnTo>
                <a:lnTo>
                  <a:pt x="166733" y="51685"/>
                </a:lnTo>
                <a:lnTo>
                  <a:pt x="166830" y="45943"/>
                </a:lnTo>
                <a:lnTo>
                  <a:pt x="166908" y="41276"/>
                </a:lnTo>
                <a:lnTo>
                  <a:pt x="167760" y="24271"/>
                </a:lnTo>
                <a:lnTo>
                  <a:pt x="169419" y="8611"/>
                </a:lnTo>
                <a:lnTo>
                  <a:pt x="169419" y="2868"/>
                </a:lnTo>
                <a:lnTo>
                  <a:pt x="166550" y="0"/>
                </a:lnTo>
                <a:close/>
              </a:path>
              <a:path w="264795" h="494030">
                <a:moveTo>
                  <a:pt x="219317" y="252691"/>
                </a:moveTo>
                <a:lnTo>
                  <a:pt x="155063" y="252691"/>
                </a:lnTo>
                <a:lnTo>
                  <a:pt x="152832" y="257502"/>
                </a:lnTo>
                <a:lnTo>
                  <a:pt x="156364" y="262339"/>
                </a:lnTo>
                <a:lnTo>
                  <a:pt x="164754" y="269564"/>
                </a:lnTo>
                <a:lnTo>
                  <a:pt x="174759" y="274095"/>
                </a:lnTo>
                <a:lnTo>
                  <a:pt x="186649" y="275666"/>
                </a:lnTo>
                <a:lnTo>
                  <a:pt x="195263" y="275666"/>
                </a:lnTo>
                <a:lnTo>
                  <a:pt x="203789" y="269115"/>
                </a:lnTo>
                <a:lnTo>
                  <a:pt x="211775" y="262026"/>
                </a:lnTo>
                <a:lnTo>
                  <a:pt x="218685" y="253859"/>
                </a:lnTo>
                <a:lnTo>
                  <a:pt x="219317" y="252691"/>
                </a:lnTo>
                <a:close/>
              </a:path>
              <a:path w="264795" h="494030">
                <a:moveTo>
                  <a:pt x="244080" y="163673"/>
                </a:moveTo>
                <a:lnTo>
                  <a:pt x="235465" y="163673"/>
                </a:lnTo>
                <a:lnTo>
                  <a:pt x="229722" y="166546"/>
                </a:lnTo>
                <a:lnTo>
                  <a:pt x="226849" y="169419"/>
                </a:lnTo>
                <a:lnTo>
                  <a:pt x="215366" y="192391"/>
                </a:lnTo>
                <a:lnTo>
                  <a:pt x="203879" y="198133"/>
                </a:lnTo>
                <a:lnTo>
                  <a:pt x="242362" y="198133"/>
                </a:lnTo>
                <a:lnTo>
                  <a:pt x="242868" y="194364"/>
                </a:lnTo>
                <a:lnTo>
                  <a:pt x="243720" y="183057"/>
                </a:lnTo>
                <a:lnTo>
                  <a:pt x="243963" y="175162"/>
                </a:lnTo>
                <a:lnTo>
                  <a:pt x="244080" y="16367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4246621" y="1006491"/>
            <a:ext cx="132715" cy="336550"/>
            <a:chOff x="4246621" y="1006491"/>
            <a:chExt cx="132715" cy="336550"/>
          </a:xfrm>
        </p:grpSpPr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89695" y="1063922"/>
              <a:ext cx="89016" cy="8614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246621" y="1006491"/>
              <a:ext cx="115570" cy="336550"/>
            </a:xfrm>
            <a:custGeom>
              <a:avLst/>
              <a:gdLst/>
              <a:ahLst/>
              <a:cxnLst/>
              <a:rect l="l" t="t" r="r" b="b"/>
              <a:pathLst>
                <a:path w="115570" h="336550">
                  <a:moveTo>
                    <a:pt x="34458" y="0"/>
                  </a:moveTo>
                  <a:lnTo>
                    <a:pt x="25844" y="0"/>
                  </a:lnTo>
                  <a:lnTo>
                    <a:pt x="22971" y="2872"/>
                  </a:lnTo>
                  <a:lnTo>
                    <a:pt x="21984" y="6595"/>
                  </a:lnTo>
                  <a:lnTo>
                    <a:pt x="15703" y="22658"/>
                  </a:lnTo>
                  <a:lnTo>
                    <a:pt x="11484" y="34458"/>
                  </a:lnTo>
                  <a:lnTo>
                    <a:pt x="7715" y="43027"/>
                  </a:lnTo>
                  <a:lnTo>
                    <a:pt x="5023" y="51328"/>
                  </a:lnTo>
                  <a:lnTo>
                    <a:pt x="3407" y="59090"/>
                  </a:lnTo>
                  <a:lnTo>
                    <a:pt x="2868" y="66045"/>
                  </a:lnTo>
                  <a:lnTo>
                    <a:pt x="0" y="163677"/>
                  </a:lnTo>
                  <a:lnTo>
                    <a:pt x="48" y="218235"/>
                  </a:lnTo>
                  <a:lnTo>
                    <a:pt x="145" y="223977"/>
                  </a:lnTo>
                  <a:lnTo>
                    <a:pt x="243" y="229722"/>
                  </a:lnTo>
                  <a:lnTo>
                    <a:pt x="291" y="232592"/>
                  </a:lnTo>
                  <a:lnTo>
                    <a:pt x="3632" y="284415"/>
                  </a:lnTo>
                  <a:lnTo>
                    <a:pt x="19876" y="322014"/>
                  </a:lnTo>
                  <a:lnTo>
                    <a:pt x="25844" y="327355"/>
                  </a:lnTo>
                  <a:lnTo>
                    <a:pt x="31586" y="333096"/>
                  </a:lnTo>
                  <a:lnTo>
                    <a:pt x="40201" y="335967"/>
                  </a:lnTo>
                  <a:lnTo>
                    <a:pt x="60300" y="335967"/>
                  </a:lnTo>
                  <a:lnTo>
                    <a:pt x="63173" y="333096"/>
                  </a:lnTo>
                  <a:lnTo>
                    <a:pt x="71788" y="327668"/>
                  </a:lnTo>
                  <a:lnTo>
                    <a:pt x="97632" y="295765"/>
                  </a:lnTo>
                  <a:lnTo>
                    <a:pt x="111266" y="258437"/>
                  </a:lnTo>
                  <a:lnTo>
                    <a:pt x="63173" y="258437"/>
                  </a:lnTo>
                  <a:lnTo>
                    <a:pt x="51417" y="250899"/>
                  </a:lnTo>
                  <a:lnTo>
                    <a:pt x="42354" y="236901"/>
                  </a:lnTo>
                  <a:lnTo>
                    <a:pt x="36522" y="216442"/>
                  </a:lnTo>
                  <a:lnTo>
                    <a:pt x="34458" y="189522"/>
                  </a:lnTo>
                  <a:lnTo>
                    <a:pt x="33336" y="141019"/>
                  </a:lnTo>
                  <a:lnTo>
                    <a:pt x="34099" y="94401"/>
                  </a:lnTo>
                  <a:lnTo>
                    <a:pt x="36375" y="51328"/>
                  </a:lnTo>
                  <a:lnTo>
                    <a:pt x="36477" y="49398"/>
                  </a:lnTo>
                  <a:lnTo>
                    <a:pt x="40129" y="6595"/>
                  </a:lnTo>
                  <a:lnTo>
                    <a:pt x="40201" y="5741"/>
                  </a:lnTo>
                  <a:lnTo>
                    <a:pt x="34458" y="0"/>
                  </a:lnTo>
                  <a:close/>
                </a:path>
                <a:path w="115570" h="336550">
                  <a:moveTo>
                    <a:pt x="109115" y="218235"/>
                  </a:moveTo>
                  <a:lnTo>
                    <a:pt x="103374" y="218235"/>
                  </a:lnTo>
                  <a:lnTo>
                    <a:pt x="97632" y="221108"/>
                  </a:lnTo>
                  <a:lnTo>
                    <a:pt x="94759" y="223977"/>
                  </a:lnTo>
                  <a:lnTo>
                    <a:pt x="91887" y="232592"/>
                  </a:lnTo>
                  <a:lnTo>
                    <a:pt x="91887" y="238334"/>
                  </a:lnTo>
                  <a:lnTo>
                    <a:pt x="89018" y="241207"/>
                  </a:lnTo>
                  <a:lnTo>
                    <a:pt x="84262" y="248745"/>
                  </a:lnTo>
                  <a:lnTo>
                    <a:pt x="78967" y="254130"/>
                  </a:lnTo>
                  <a:lnTo>
                    <a:pt x="73672" y="257360"/>
                  </a:lnTo>
                  <a:lnTo>
                    <a:pt x="68915" y="258437"/>
                  </a:lnTo>
                  <a:lnTo>
                    <a:pt x="111266" y="258437"/>
                  </a:lnTo>
                  <a:lnTo>
                    <a:pt x="111629" y="257360"/>
                  </a:lnTo>
                  <a:lnTo>
                    <a:pt x="114995" y="242061"/>
                  </a:lnTo>
                  <a:lnTo>
                    <a:pt x="114892" y="232592"/>
                  </a:lnTo>
                  <a:lnTo>
                    <a:pt x="114861" y="223977"/>
                  </a:lnTo>
                  <a:lnTo>
                    <a:pt x="109115" y="21823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/>
          <p:nvPr/>
        </p:nvSpPr>
        <p:spPr>
          <a:xfrm>
            <a:off x="7752557" y="1015105"/>
            <a:ext cx="218440" cy="336550"/>
          </a:xfrm>
          <a:custGeom>
            <a:avLst/>
            <a:gdLst/>
            <a:ahLst/>
            <a:cxnLst/>
            <a:rect l="l" t="t" r="r" b="b"/>
            <a:pathLst>
              <a:path w="218440" h="336550">
                <a:moveTo>
                  <a:pt x="120524" y="0"/>
                </a:moveTo>
                <a:lnTo>
                  <a:pt x="70992" y="9331"/>
                </a:lnTo>
                <a:lnTo>
                  <a:pt x="34379" y="40201"/>
                </a:lnTo>
                <a:lnTo>
                  <a:pt x="8535" y="91888"/>
                </a:lnTo>
                <a:lnTo>
                  <a:pt x="270" y="162600"/>
                </a:lnTo>
                <a:lnTo>
                  <a:pt x="182" y="164305"/>
                </a:lnTo>
                <a:lnTo>
                  <a:pt x="85" y="166189"/>
                </a:lnTo>
                <a:lnTo>
                  <a:pt x="0" y="170945"/>
                </a:lnTo>
                <a:lnTo>
                  <a:pt x="2017" y="209531"/>
                </a:lnTo>
                <a:lnTo>
                  <a:pt x="2029" y="209756"/>
                </a:lnTo>
                <a:lnTo>
                  <a:pt x="18091" y="273198"/>
                </a:lnTo>
                <a:lnTo>
                  <a:pt x="48108" y="312949"/>
                </a:lnTo>
                <a:lnTo>
                  <a:pt x="88847" y="333319"/>
                </a:lnTo>
                <a:lnTo>
                  <a:pt x="111908" y="335967"/>
                </a:lnTo>
                <a:lnTo>
                  <a:pt x="134523" y="333858"/>
                </a:lnTo>
                <a:lnTo>
                  <a:pt x="173289" y="317796"/>
                </a:lnTo>
                <a:lnTo>
                  <a:pt x="202408" y="288184"/>
                </a:lnTo>
                <a:lnTo>
                  <a:pt x="205656" y="281409"/>
                </a:lnTo>
                <a:lnTo>
                  <a:pt x="117654" y="281409"/>
                </a:lnTo>
                <a:lnTo>
                  <a:pt x="108529" y="280825"/>
                </a:lnTo>
                <a:lnTo>
                  <a:pt x="107997" y="280825"/>
                </a:lnTo>
                <a:lnTo>
                  <a:pt x="99347" y="278537"/>
                </a:lnTo>
                <a:lnTo>
                  <a:pt x="74221" y="245873"/>
                </a:lnTo>
                <a:lnTo>
                  <a:pt x="71708" y="218235"/>
                </a:lnTo>
                <a:lnTo>
                  <a:pt x="72291" y="205852"/>
                </a:lnTo>
                <a:lnTo>
                  <a:pt x="89701" y="169733"/>
                </a:lnTo>
                <a:lnTo>
                  <a:pt x="103619" y="164305"/>
                </a:lnTo>
                <a:lnTo>
                  <a:pt x="103164" y="164305"/>
                </a:lnTo>
                <a:lnTo>
                  <a:pt x="111908" y="163677"/>
                </a:lnTo>
                <a:lnTo>
                  <a:pt x="202933" y="163677"/>
                </a:lnTo>
                <a:lnTo>
                  <a:pt x="202408" y="162600"/>
                </a:lnTo>
                <a:lnTo>
                  <a:pt x="189442" y="146448"/>
                </a:lnTo>
                <a:lnTo>
                  <a:pt x="186454" y="143576"/>
                </a:lnTo>
                <a:lnTo>
                  <a:pt x="65965" y="143576"/>
                </a:lnTo>
                <a:lnTo>
                  <a:pt x="68254" y="117777"/>
                </a:lnTo>
                <a:lnTo>
                  <a:pt x="71350" y="96554"/>
                </a:lnTo>
                <a:lnTo>
                  <a:pt x="75996" y="80402"/>
                </a:lnTo>
                <a:lnTo>
                  <a:pt x="76061" y="80177"/>
                </a:lnTo>
                <a:lnTo>
                  <a:pt x="106211" y="52762"/>
                </a:lnTo>
                <a:lnTo>
                  <a:pt x="114781" y="51685"/>
                </a:lnTo>
                <a:lnTo>
                  <a:pt x="203256" y="51685"/>
                </a:lnTo>
                <a:lnTo>
                  <a:pt x="200928" y="45944"/>
                </a:lnTo>
                <a:lnTo>
                  <a:pt x="168579" y="10902"/>
                </a:lnTo>
                <a:lnTo>
                  <a:pt x="137620" y="1121"/>
                </a:lnTo>
                <a:lnTo>
                  <a:pt x="120524" y="0"/>
                </a:lnTo>
                <a:close/>
              </a:path>
              <a:path w="218440" h="336550">
                <a:moveTo>
                  <a:pt x="202933" y="163677"/>
                </a:moveTo>
                <a:lnTo>
                  <a:pt x="111908" y="163677"/>
                </a:lnTo>
                <a:lnTo>
                  <a:pt x="121692" y="164305"/>
                </a:lnTo>
                <a:lnTo>
                  <a:pt x="129858" y="166548"/>
                </a:lnTo>
                <a:lnTo>
                  <a:pt x="153906" y="196699"/>
                </a:lnTo>
                <a:lnTo>
                  <a:pt x="157856" y="223978"/>
                </a:lnTo>
                <a:lnTo>
                  <a:pt x="157272" y="238022"/>
                </a:lnTo>
                <a:lnTo>
                  <a:pt x="139862" y="275352"/>
                </a:lnTo>
                <a:lnTo>
                  <a:pt x="117654" y="281409"/>
                </a:lnTo>
                <a:lnTo>
                  <a:pt x="205656" y="281409"/>
                </a:lnTo>
                <a:lnTo>
                  <a:pt x="211336" y="269564"/>
                </a:lnTo>
                <a:lnTo>
                  <a:pt x="216495" y="248252"/>
                </a:lnTo>
                <a:lnTo>
                  <a:pt x="218155" y="223978"/>
                </a:lnTo>
                <a:lnTo>
                  <a:pt x="216495" y="201365"/>
                </a:lnTo>
                <a:lnTo>
                  <a:pt x="211336" y="180905"/>
                </a:lnTo>
                <a:lnTo>
                  <a:pt x="202933" y="163677"/>
                </a:lnTo>
                <a:close/>
              </a:path>
              <a:path w="218440" h="336550">
                <a:moveTo>
                  <a:pt x="123397" y="114862"/>
                </a:moveTo>
                <a:lnTo>
                  <a:pt x="106389" y="116970"/>
                </a:lnTo>
                <a:lnTo>
                  <a:pt x="106633" y="116970"/>
                </a:lnTo>
                <a:lnTo>
                  <a:pt x="91450" y="122758"/>
                </a:lnTo>
                <a:lnTo>
                  <a:pt x="77765" y="131820"/>
                </a:lnTo>
                <a:lnTo>
                  <a:pt x="65965" y="143576"/>
                </a:lnTo>
                <a:lnTo>
                  <a:pt x="186454" y="143576"/>
                </a:lnTo>
                <a:lnTo>
                  <a:pt x="175488" y="133032"/>
                </a:lnTo>
                <a:lnTo>
                  <a:pt x="159650" y="123117"/>
                </a:lnTo>
                <a:lnTo>
                  <a:pt x="142197" y="116970"/>
                </a:lnTo>
                <a:lnTo>
                  <a:pt x="123397" y="114862"/>
                </a:lnTo>
                <a:close/>
              </a:path>
              <a:path w="218440" h="336550">
                <a:moveTo>
                  <a:pt x="203256" y="51685"/>
                </a:moveTo>
                <a:lnTo>
                  <a:pt x="114781" y="51685"/>
                </a:lnTo>
                <a:lnTo>
                  <a:pt x="122859" y="52223"/>
                </a:lnTo>
                <a:lnTo>
                  <a:pt x="129858" y="53839"/>
                </a:lnTo>
                <a:lnTo>
                  <a:pt x="152110" y="89018"/>
                </a:lnTo>
                <a:lnTo>
                  <a:pt x="212414" y="80402"/>
                </a:lnTo>
                <a:lnTo>
                  <a:pt x="207479" y="62096"/>
                </a:lnTo>
                <a:lnTo>
                  <a:pt x="203256" y="5168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39"/>
          <p:cNvGrpSpPr/>
          <p:nvPr/>
        </p:nvGrpSpPr>
        <p:grpSpPr>
          <a:xfrm>
            <a:off x="8527792" y="891630"/>
            <a:ext cx="781050" cy="582930"/>
            <a:chOff x="8527792" y="891630"/>
            <a:chExt cx="781050" cy="582930"/>
          </a:xfrm>
        </p:grpSpPr>
        <p:sp>
          <p:nvSpPr>
            <p:cNvPr id="40" name="object 40"/>
            <p:cNvSpPr/>
            <p:nvPr/>
          </p:nvSpPr>
          <p:spPr>
            <a:xfrm>
              <a:off x="8915447" y="891630"/>
              <a:ext cx="393700" cy="582930"/>
            </a:xfrm>
            <a:custGeom>
              <a:avLst/>
              <a:gdLst/>
              <a:ahLst/>
              <a:cxnLst/>
              <a:rect l="l" t="t" r="r" b="b"/>
              <a:pathLst>
                <a:path w="393700" h="582930">
                  <a:moveTo>
                    <a:pt x="255563" y="80402"/>
                  </a:moveTo>
                  <a:lnTo>
                    <a:pt x="246948" y="80402"/>
                  </a:lnTo>
                  <a:lnTo>
                    <a:pt x="209621" y="129218"/>
                  </a:lnTo>
                  <a:lnTo>
                    <a:pt x="209621" y="137833"/>
                  </a:lnTo>
                  <a:lnTo>
                    <a:pt x="219401" y="145910"/>
                  </a:lnTo>
                  <a:lnTo>
                    <a:pt x="227566" y="152909"/>
                  </a:lnTo>
                  <a:lnTo>
                    <a:pt x="234656" y="158832"/>
                  </a:lnTo>
                  <a:lnTo>
                    <a:pt x="241207" y="163677"/>
                  </a:lnTo>
                  <a:lnTo>
                    <a:pt x="244080" y="163677"/>
                  </a:lnTo>
                  <a:lnTo>
                    <a:pt x="249821" y="166550"/>
                  </a:lnTo>
                  <a:lnTo>
                    <a:pt x="252694" y="169419"/>
                  </a:lnTo>
                  <a:lnTo>
                    <a:pt x="267051" y="169419"/>
                  </a:lnTo>
                  <a:lnTo>
                    <a:pt x="269924" y="163677"/>
                  </a:lnTo>
                  <a:lnTo>
                    <a:pt x="290023" y="137833"/>
                  </a:lnTo>
                  <a:lnTo>
                    <a:pt x="367759" y="137833"/>
                  </a:lnTo>
                  <a:lnTo>
                    <a:pt x="379040" y="123475"/>
                  </a:lnTo>
                  <a:lnTo>
                    <a:pt x="379040" y="114861"/>
                  </a:lnTo>
                  <a:lnTo>
                    <a:pt x="376167" y="111988"/>
                  </a:lnTo>
                  <a:lnTo>
                    <a:pt x="295765" y="111988"/>
                  </a:lnTo>
                  <a:lnTo>
                    <a:pt x="296784" y="110742"/>
                  </a:lnTo>
                  <a:lnTo>
                    <a:pt x="290696" y="106649"/>
                  </a:lnTo>
                  <a:lnTo>
                    <a:pt x="280331" y="99425"/>
                  </a:lnTo>
                  <a:lnTo>
                    <a:pt x="268351" y="90586"/>
                  </a:lnTo>
                  <a:lnTo>
                    <a:pt x="255563" y="80402"/>
                  </a:lnTo>
                  <a:close/>
                </a:path>
                <a:path w="393700" h="582930">
                  <a:moveTo>
                    <a:pt x="367759" y="137833"/>
                  </a:moveTo>
                  <a:lnTo>
                    <a:pt x="290023" y="137833"/>
                  </a:lnTo>
                  <a:lnTo>
                    <a:pt x="296484" y="144249"/>
                  </a:lnTo>
                  <a:lnTo>
                    <a:pt x="302945" y="150396"/>
                  </a:lnTo>
                  <a:lnTo>
                    <a:pt x="309405" y="156004"/>
                  </a:lnTo>
                  <a:lnTo>
                    <a:pt x="315866" y="160804"/>
                  </a:lnTo>
                  <a:lnTo>
                    <a:pt x="333096" y="169419"/>
                  </a:lnTo>
                  <a:lnTo>
                    <a:pt x="338838" y="169419"/>
                  </a:lnTo>
                  <a:lnTo>
                    <a:pt x="344581" y="166550"/>
                  </a:lnTo>
                  <a:lnTo>
                    <a:pt x="347454" y="163677"/>
                  </a:lnTo>
                  <a:lnTo>
                    <a:pt x="367759" y="137833"/>
                  </a:lnTo>
                  <a:close/>
                </a:path>
                <a:path w="393700" h="582930">
                  <a:moveTo>
                    <a:pt x="333096" y="77529"/>
                  </a:moveTo>
                  <a:lnTo>
                    <a:pt x="321609" y="77529"/>
                  </a:lnTo>
                  <a:lnTo>
                    <a:pt x="321609" y="80402"/>
                  </a:lnTo>
                  <a:lnTo>
                    <a:pt x="296784" y="110742"/>
                  </a:lnTo>
                  <a:lnTo>
                    <a:pt x="298637" y="111988"/>
                  </a:lnTo>
                  <a:lnTo>
                    <a:pt x="376167" y="111988"/>
                  </a:lnTo>
                  <a:lnTo>
                    <a:pt x="367015" y="105437"/>
                  </a:lnTo>
                  <a:lnTo>
                    <a:pt x="356786" y="98348"/>
                  </a:lnTo>
                  <a:lnTo>
                    <a:pt x="345480" y="90182"/>
                  </a:lnTo>
                  <a:lnTo>
                    <a:pt x="333096" y="80402"/>
                  </a:lnTo>
                  <a:lnTo>
                    <a:pt x="333096" y="77529"/>
                  </a:lnTo>
                  <a:close/>
                </a:path>
                <a:path w="393700" h="582930">
                  <a:moveTo>
                    <a:pt x="290023" y="0"/>
                  </a:moveTo>
                  <a:lnTo>
                    <a:pt x="284280" y="0"/>
                  </a:lnTo>
                  <a:lnTo>
                    <a:pt x="281407" y="2872"/>
                  </a:lnTo>
                  <a:lnTo>
                    <a:pt x="246948" y="45943"/>
                  </a:lnTo>
                  <a:lnTo>
                    <a:pt x="246948" y="54557"/>
                  </a:lnTo>
                  <a:lnTo>
                    <a:pt x="256731" y="62634"/>
                  </a:lnTo>
                  <a:lnTo>
                    <a:pt x="264898" y="69634"/>
                  </a:lnTo>
                  <a:lnTo>
                    <a:pt x="271986" y="75557"/>
                  </a:lnTo>
                  <a:lnTo>
                    <a:pt x="278535" y="80402"/>
                  </a:lnTo>
                  <a:lnTo>
                    <a:pt x="281407" y="83275"/>
                  </a:lnTo>
                  <a:lnTo>
                    <a:pt x="284280" y="83275"/>
                  </a:lnTo>
                  <a:lnTo>
                    <a:pt x="287150" y="86144"/>
                  </a:lnTo>
                  <a:lnTo>
                    <a:pt x="292896" y="89016"/>
                  </a:lnTo>
                  <a:lnTo>
                    <a:pt x="298637" y="89016"/>
                  </a:lnTo>
                  <a:lnTo>
                    <a:pt x="304379" y="83275"/>
                  </a:lnTo>
                  <a:lnTo>
                    <a:pt x="314115" y="72596"/>
                  </a:lnTo>
                  <a:lnTo>
                    <a:pt x="321967" y="62455"/>
                  </a:lnTo>
                  <a:lnTo>
                    <a:pt x="328204" y="53391"/>
                  </a:lnTo>
                  <a:lnTo>
                    <a:pt x="333096" y="45943"/>
                  </a:lnTo>
                  <a:lnTo>
                    <a:pt x="335965" y="45943"/>
                  </a:lnTo>
                  <a:lnTo>
                    <a:pt x="335965" y="34458"/>
                  </a:lnTo>
                  <a:lnTo>
                    <a:pt x="333096" y="31586"/>
                  </a:lnTo>
                  <a:lnTo>
                    <a:pt x="323988" y="26292"/>
                  </a:lnTo>
                  <a:lnTo>
                    <a:pt x="314072" y="19382"/>
                  </a:lnTo>
                  <a:lnTo>
                    <a:pt x="303618" y="11396"/>
                  </a:lnTo>
                  <a:lnTo>
                    <a:pt x="292896" y="2872"/>
                  </a:lnTo>
                  <a:lnTo>
                    <a:pt x="290023" y="0"/>
                  </a:lnTo>
                  <a:close/>
                </a:path>
                <a:path w="393700" h="582930">
                  <a:moveTo>
                    <a:pt x="347454" y="226849"/>
                  </a:moveTo>
                  <a:lnTo>
                    <a:pt x="341711" y="226849"/>
                  </a:lnTo>
                  <a:lnTo>
                    <a:pt x="331031" y="228510"/>
                  </a:lnTo>
                  <a:lnTo>
                    <a:pt x="301510" y="261308"/>
                  </a:lnTo>
                  <a:lnTo>
                    <a:pt x="295765" y="275666"/>
                  </a:lnTo>
                  <a:lnTo>
                    <a:pt x="290023" y="281407"/>
                  </a:lnTo>
                  <a:lnTo>
                    <a:pt x="287150" y="287153"/>
                  </a:lnTo>
                  <a:lnTo>
                    <a:pt x="281407" y="287153"/>
                  </a:lnTo>
                  <a:lnTo>
                    <a:pt x="252694" y="292896"/>
                  </a:lnTo>
                  <a:lnTo>
                    <a:pt x="213568" y="307612"/>
                  </a:lnTo>
                  <a:lnTo>
                    <a:pt x="180903" y="341711"/>
                  </a:lnTo>
                  <a:lnTo>
                    <a:pt x="154656" y="390168"/>
                  </a:lnTo>
                  <a:lnTo>
                    <a:pt x="140702" y="419240"/>
                  </a:lnTo>
                  <a:lnTo>
                    <a:pt x="128947" y="442393"/>
                  </a:lnTo>
                  <a:lnTo>
                    <a:pt x="101130" y="485467"/>
                  </a:lnTo>
                  <a:lnTo>
                    <a:pt x="64653" y="523695"/>
                  </a:lnTo>
                  <a:lnTo>
                    <a:pt x="22745" y="553845"/>
                  </a:lnTo>
                  <a:lnTo>
                    <a:pt x="2868" y="565689"/>
                  </a:lnTo>
                  <a:lnTo>
                    <a:pt x="0" y="571435"/>
                  </a:lnTo>
                  <a:lnTo>
                    <a:pt x="0" y="574304"/>
                  </a:lnTo>
                  <a:lnTo>
                    <a:pt x="2868" y="580049"/>
                  </a:lnTo>
                  <a:lnTo>
                    <a:pt x="8614" y="582918"/>
                  </a:lnTo>
                  <a:lnTo>
                    <a:pt x="11483" y="582918"/>
                  </a:lnTo>
                  <a:lnTo>
                    <a:pt x="56173" y="561741"/>
                  </a:lnTo>
                  <a:lnTo>
                    <a:pt x="112168" y="518668"/>
                  </a:lnTo>
                  <a:lnTo>
                    <a:pt x="138550" y="484704"/>
                  </a:lnTo>
                  <a:lnTo>
                    <a:pt x="157932" y="447958"/>
                  </a:lnTo>
                  <a:lnTo>
                    <a:pt x="164348" y="432299"/>
                  </a:lnTo>
                  <a:lnTo>
                    <a:pt x="170494" y="419601"/>
                  </a:lnTo>
                  <a:lnTo>
                    <a:pt x="198493" y="382630"/>
                  </a:lnTo>
                  <a:lnTo>
                    <a:pt x="240849" y="361093"/>
                  </a:lnTo>
                  <a:lnTo>
                    <a:pt x="252694" y="358941"/>
                  </a:lnTo>
                  <a:lnTo>
                    <a:pt x="266243" y="356248"/>
                  </a:lnTo>
                  <a:lnTo>
                    <a:pt x="301509" y="327354"/>
                  </a:lnTo>
                  <a:lnTo>
                    <a:pt x="310125" y="304383"/>
                  </a:lnTo>
                  <a:lnTo>
                    <a:pt x="314386" y="294645"/>
                  </a:lnTo>
                  <a:lnTo>
                    <a:pt x="318379" y="286792"/>
                  </a:lnTo>
                  <a:lnTo>
                    <a:pt x="321834" y="280556"/>
                  </a:lnTo>
                  <a:lnTo>
                    <a:pt x="324482" y="275666"/>
                  </a:lnTo>
                  <a:lnTo>
                    <a:pt x="327351" y="269924"/>
                  </a:lnTo>
                  <a:lnTo>
                    <a:pt x="368988" y="269924"/>
                  </a:lnTo>
                  <a:lnTo>
                    <a:pt x="370425" y="267051"/>
                  </a:lnTo>
                  <a:lnTo>
                    <a:pt x="376167" y="258436"/>
                  </a:lnTo>
                  <a:lnTo>
                    <a:pt x="381686" y="247085"/>
                  </a:lnTo>
                  <a:lnTo>
                    <a:pt x="385859" y="234388"/>
                  </a:lnTo>
                  <a:lnTo>
                    <a:pt x="387043" y="229722"/>
                  </a:lnTo>
                  <a:lnTo>
                    <a:pt x="350326" y="229722"/>
                  </a:lnTo>
                  <a:lnTo>
                    <a:pt x="347454" y="226849"/>
                  </a:lnTo>
                  <a:close/>
                </a:path>
                <a:path w="393700" h="582930">
                  <a:moveTo>
                    <a:pt x="368988" y="269924"/>
                  </a:moveTo>
                  <a:lnTo>
                    <a:pt x="344581" y="269924"/>
                  </a:lnTo>
                  <a:lnTo>
                    <a:pt x="347454" y="272793"/>
                  </a:lnTo>
                  <a:lnTo>
                    <a:pt x="367553" y="272793"/>
                  </a:lnTo>
                  <a:lnTo>
                    <a:pt x="368988" y="269924"/>
                  </a:lnTo>
                  <a:close/>
                </a:path>
                <a:path w="393700" h="582930">
                  <a:moveTo>
                    <a:pt x="387654" y="198136"/>
                  </a:moveTo>
                  <a:lnTo>
                    <a:pt x="373298" y="198136"/>
                  </a:lnTo>
                  <a:lnTo>
                    <a:pt x="370425" y="203878"/>
                  </a:lnTo>
                  <a:lnTo>
                    <a:pt x="364683" y="221108"/>
                  </a:lnTo>
                  <a:lnTo>
                    <a:pt x="361810" y="226849"/>
                  </a:lnTo>
                  <a:lnTo>
                    <a:pt x="361810" y="229722"/>
                  </a:lnTo>
                  <a:lnTo>
                    <a:pt x="387043" y="229722"/>
                  </a:lnTo>
                  <a:lnTo>
                    <a:pt x="389493" y="220075"/>
                  </a:lnTo>
                  <a:lnTo>
                    <a:pt x="393396" y="203878"/>
                  </a:lnTo>
                  <a:lnTo>
                    <a:pt x="387654" y="198136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846528" y="1135216"/>
              <a:ext cx="132091" cy="207242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8527792" y="951933"/>
              <a:ext cx="295910" cy="456565"/>
            </a:xfrm>
            <a:custGeom>
              <a:avLst/>
              <a:gdLst/>
              <a:ahLst/>
              <a:cxnLst/>
              <a:rect l="l" t="t" r="r" b="b"/>
              <a:pathLst>
                <a:path w="295909" h="456565">
                  <a:moveTo>
                    <a:pt x="71164" y="150218"/>
                  </a:moveTo>
                  <a:lnTo>
                    <a:pt x="66984" y="156272"/>
                  </a:lnTo>
                  <a:lnTo>
                    <a:pt x="61377" y="164034"/>
                  </a:lnTo>
                  <a:lnTo>
                    <a:pt x="55230" y="172334"/>
                  </a:lnTo>
                  <a:lnTo>
                    <a:pt x="48814" y="180903"/>
                  </a:lnTo>
                  <a:lnTo>
                    <a:pt x="45942" y="186649"/>
                  </a:lnTo>
                  <a:lnTo>
                    <a:pt x="45942" y="192391"/>
                  </a:lnTo>
                  <a:lnTo>
                    <a:pt x="43069" y="195263"/>
                  </a:lnTo>
                  <a:lnTo>
                    <a:pt x="24226" y="233399"/>
                  </a:lnTo>
                  <a:lnTo>
                    <a:pt x="10767" y="269921"/>
                  </a:lnTo>
                  <a:lnTo>
                    <a:pt x="2684" y="304379"/>
                  </a:lnTo>
                  <a:lnTo>
                    <a:pt x="0" y="335967"/>
                  </a:lnTo>
                  <a:lnTo>
                    <a:pt x="3274" y="373654"/>
                  </a:lnTo>
                  <a:lnTo>
                    <a:pt x="30283" y="429650"/>
                  </a:lnTo>
                  <a:lnTo>
                    <a:pt x="65863" y="451725"/>
                  </a:lnTo>
                  <a:lnTo>
                    <a:pt x="106245" y="456570"/>
                  </a:lnTo>
                  <a:lnTo>
                    <a:pt x="137472" y="453339"/>
                  </a:lnTo>
                  <a:lnTo>
                    <a:pt x="166546" y="443648"/>
                  </a:lnTo>
                  <a:lnTo>
                    <a:pt x="193467" y="427496"/>
                  </a:lnTo>
                  <a:lnTo>
                    <a:pt x="218235" y="404884"/>
                  </a:lnTo>
                  <a:lnTo>
                    <a:pt x="237130" y="381913"/>
                  </a:lnTo>
                  <a:lnTo>
                    <a:pt x="120602" y="381913"/>
                  </a:lnTo>
                  <a:lnTo>
                    <a:pt x="108174" y="381329"/>
                  </a:lnTo>
                  <a:lnTo>
                    <a:pt x="64920" y="365086"/>
                  </a:lnTo>
                  <a:lnTo>
                    <a:pt x="43833" y="326321"/>
                  </a:lnTo>
                  <a:lnTo>
                    <a:pt x="40200" y="287150"/>
                  </a:lnTo>
                  <a:lnTo>
                    <a:pt x="45047" y="252026"/>
                  </a:lnTo>
                  <a:lnTo>
                    <a:pt x="59680" y="215661"/>
                  </a:lnTo>
                  <a:lnTo>
                    <a:pt x="84237" y="178193"/>
                  </a:lnTo>
                  <a:lnTo>
                    <a:pt x="107660" y="152190"/>
                  </a:lnTo>
                  <a:lnTo>
                    <a:pt x="74655" y="152190"/>
                  </a:lnTo>
                  <a:lnTo>
                    <a:pt x="71164" y="150218"/>
                  </a:lnTo>
                  <a:close/>
                </a:path>
                <a:path w="295909" h="456565">
                  <a:moveTo>
                    <a:pt x="292891" y="241207"/>
                  </a:moveTo>
                  <a:lnTo>
                    <a:pt x="287149" y="241207"/>
                  </a:lnTo>
                  <a:lnTo>
                    <a:pt x="281407" y="244080"/>
                  </a:lnTo>
                  <a:lnTo>
                    <a:pt x="278534" y="246948"/>
                  </a:lnTo>
                  <a:lnTo>
                    <a:pt x="272073" y="261980"/>
                  </a:lnTo>
                  <a:lnTo>
                    <a:pt x="265612" y="276742"/>
                  </a:lnTo>
                  <a:lnTo>
                    <a:pt x="225188" y="338300"/>
                  </a:lnTo>
                  <a:lnTo>
                    <a:pt x="194185" y="362529"/>
                  </a:lnTo>
                  <a:lnTo>
                    <a:pt x="120602" y="381913"/>
                  </a:lnTo>
                  <a:lnTo>
                    <a:pt x="237130" y="381913"/>
                  </a:lnTo>
                  <a:lnTo>
                    <a:pt x="245694" y="371502"/>
                  </a:lnTo>
                  <a:lnTo>
                    <a:pt x="267768" y="335967"/>
                  </a:lnTo>
                  <a:lnTo>
                    <a:pt x="284459" y="298279"/>
                  </a:lnTo>
                  <a:lnTo>
                    <a:pt x="295765" y="258437"/>
                  </a:lnTo>
                  <a:lnTo>
                    <a:pt x="295765" y="246948"/>
                  </a:lnTo>
                  <a:lnTo>
                    <a:pt x="292891" y="241207"/>
                  </a:lnTo>
                  <a:close/>
                </a:path>
                <a:path w="295909" h="456565">
                  <a:moveTo>
                    <a:pt x="110247" y="149317"/>
                  </a:moveTo>
                  <a:lnTo>
                    <a:pt x="71786" y="149317"/>
                  </a:lnTo>
                  <a:lnTo>
                    <a:pt x="74655" y="152190"/>
                  </a:lnTo>
                  <a:lnTo>
                    <a:pt x="107660" y="152190"/>
                  </a:lnTo>
                  <a:lnTo>
                    <a:pt x="110247" y="149317"/>
                  </a:lnTo>
                  <a:close/>
                </a:path>
                <a:path w="295909" h="456565">
                  <a:moveTo>
                    <a:pt x="140701" y="0"/>
                  </a:moveTo>
                  <a:lnTo>
                    <a:pt x="126344" y="0"/>
                  </a:lnTo>
                  <a:lnTo>
                    <a:pt x="113467" y="3722"/>
                  </a:lnTo>
                  <a:lnTo>
                    <a:pt x="100859" y="10408"/>
                  </a:lnTo>
                  <a:lnTo>
                    <a:pt x="88790" y="19785"/>
                  </a:lnTo>
                  <a:lnTo>
                    <a:pt x="77528" y="31586"/>
                  </a:lnTo>
                  <a:lnTo>
                    <a:pt x="70619" y="42353"/>
                  </a:lnTo>
                  <a:lnTo>
                    <a:pt x="55724" y="63889"/>
                  </a:lnTo>
                  <a:lnTo>
                    <a:pt x="48814" y="74656"/>
                  </a:lnTo>
                  <a:lnTo>
                    <a:pt x="45942" y="80402"/>
                  </a:lnTo>
                  <a:lnTo>
                    <a:pt x="40200" y="86144"/>
                  </a:lnTo>
                  <a:lnTo>
                    <a:pt x="37327" y="91887"/>
                  </a:lnTo>
                  <a:lnTo>
                    <a:pt x="31586" y="100501"/>
                  </a:lnTo>
                  <a:lnTo>
                    <a:pt x="31586" y="114857"/>
                  </a:lnTo>
                  <a:lnTo>
                    <a:pt x="64965" y="146715"/>
                  </a:lnTo>
                  <a:lnTo>
                    <a:pt x="71164" y="150218"/>
                  </a:lnTo>
                  <a:lnTo>
                    <a:pt x="71786" y="149317"/>
                  </a:lnTo>
                  <a:lnTo>
                    <a:pt x="110247" y="149317"/>
                  </a:lnTo>
                  <a:lnTo>
                    <a:pt x="118856" y="139760"/>
                  </a:lnTo>
                  <a:lnTo>
                    <a:pt x="163673" y="100501"/>
                  </a:lnTo>
                  <a:lnTo>
                    <a:pt x="172903" y="86144"/>
                  </a:lnTo>
                  <a:lnTo>
                    <a:pt x="129217" y="86144"/>
                  </a:lnTo>
                  <a:lnTo>
                    <a:pt x="115666" y="83451"/>
                  </a:lnTo>
                  <a:lnTo>
                    <a:pt x="104809" y="79682"/>
                  </a:lnTo>
                  <a:lnTo>
                    <a:pt x="96105" y="74837"/>
                  </a:lnTo>
                  <a:lnTo>
                    <a:pt x="89016" y="68915"/>
                  </a:lnTo>
                  <a:lnTo>
                    <a:pt x="86143" y="66042"/>
                  </a:lnTo>
                  <a:lnTo>
                    <a:pt x="86143" y="63172"/>
                  </a:lnTo>
                  <a:lnTo>
                    <a:pt x="89016" y="60299"/>
                  </a:lnTo>
                  <a:lnTo>
                    <a:pt x="97136" y="48992"/>
                  </a:lnTo>
                  <a:lnTo>
                    <a:pt x="104449" y="40916"/>
                  </a:lnTo>
                  <a:lnTo>
                    <a:pt x="111224" y="36070"/>
                  </a:lnTo>
                  <a:lnTo>
                    <a:pt x="117730" y="34455"/>
                  </a:lnTo>
                  <a:lnTo>
                    <a:pt x="152189" y="34455"/>
                  </a:lnTo>
                  <a:lnTo>
                    <a:pt x="155057" y="28713"/>
                  </a:lnTo>
                  <a:lnTo>
                    <a:pt x="155057" y="14357"/>
                  </a:lnTo>
                  <a:lnTo>
                    <a:pt x="152189" y="8614"/>
                  </a:lnTo>
                  <a:lnTo>
                    <a:pt x="146447" y="5741"/>
                  </a:lnTo>
                  <a:lnTo>
                    <a:pt x="140701" y="0"/>
                  </a:lnTo>
                  <a:close/>
                </a:path>
                <a:path w="295909" h="456565">
                  <a:moveTo>
                    <a:pt x="189518" y="45943"/>
                  </a:moveTo>
                  <a:lnTo>
                    <a:pt x="180902" y="45943"/>
                  </a:lnTo>
                  <a:lnTo>
                    <a:pt x="170673" y="54019"/>
                  </a:lnTo>
                  <a:lnTo>
                    <a:pt x="161520" y="61018"/>
                  </a:lnTo>
                  <a:lnTo>
                    <a:pt x="153444" y="66941"/>
                  </a:lnTo>
                  <a:lnTo>
                    <a:pt x="146447" y="71788"/>
                  </a:lnTo>
                  <a:lnTo>
                    <a:pt x="137832" y="80402"/>
                  </a:lnTo>
                  <a:lnTo>
                    <a:pt x="132087" y="83271"/>
                  </a:lnTo>
                  <a:lnTo>
                    <a:pt x="129217" y="86144"/>
                  </a:lnTo>
                  <a:lnTo>
                    <a:pt x="172903" y="86144"/>
                  </a:lnTo>
                  <a:lnTo>
                    <a:pt x="189518" y="60299"/>
                  </a:lnTo>
                  <a:lnTo>
                    <a:pt x="192390" y="54557"/>
                  </a:lnTo>
                  <a:lnTo>
                    <a:pt x="192390" y="48816"/>
                  </a:lnTo>
                  <a:lnTo>
                    <a:pt x="189518" y="45943"/>
                  </a:lnTo>
                  <a:close/>
                </a:path>
                <a:path w="295909" h="456565">
                  <a:moveTo>
                    <a:pt x="152189" y="34455"/>
                  </a:moveTo>
                  <a:lnTo>
                    <a:pt x="126344" y="34455"/>
                  </a:lnTo>
                  <a:lnTo>
                    <a:pt x="129217" y="37327"/>
                  </a:lnTo>
                  <a:lnTo>
                    <a:pt x="134960" y="40201"/>
                  </a:lnTo>
                  <a:lnTo>
                    <a:pt x="146447" y="40201"/>
                  </a:lnTo>
                  <a:lnTo>
                    <a:pt x="152189" y="3445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/>
          <p:nvPr/>
        </p:nvSpPr>
        <p:spPr>
          <a:xfrm>
            <a:off x="8022401" y="888757"/>
            <a:ext cx="457200" cy="454025"/>
          </a:xfrm>
          <a:custGeom>
            <a:avLst/>
            <a:gdLst/>
            <a:ahLst/>
            <a:cxnLst/>
            <a:rect l="l" t="t" r="r" b="b"/>
            <a:pathLst>
              <a:path w="457200" h="454025">
                <a:moveTo>
                  <a:pt x="396270" y="0"/>
                </a:moveTo>
                <a:lnTo>
                  <a:pt x="390527" y="0"/>
                </a:lnTo>
                <a:lnTo>
                  <a:pt x="383528" y="6416"/>
                </a:lnTo>
                <a:lnTo>
                  <a:pt x="375451" y="12563"/>
                </a:lnTo>
                <a:lnTo>
                  <a:pt x="366298" y="18172"/>
                </a:lnTo>
                <a:lnTo>
                  <a:pt x="356068" y="22975"/>
                </a:lnTo>
                <a:lnTo>
                  <a:pt x="349562" y="27281"/>
                </a:lnTo>
                <a:lnTo>
                  <a:pt x="342787" y="31588"/>
                </a:lnTo>
                <a:lnTo>
                  <a:pt x="335474" y="35894"/>
                </a:lnTo>
                <a:lnTo>
                  <a:pt x="327355" y="40200"/>
                </a:lnTo>
                <a:lnTo>
                  <a:pt x="244080" y="74660"/>
                </a:lnTo>
                <a:lnTo>
                  <a:pt x="230035" y="81121"/>
                </a:lnTo>
                <a:lnTo>
                  <a:pt x="184540" y="111900"/>
                </a:lnTo>
                <a:lnTo>
                  <a:pt x="155063" y="157935"/>
                </a:lnTo>
                <a:lnTo>
                  <a:pt x="147091" y="190688"/>
                </a:lnTo>
                <a:lnTo>
                  <a:pt x="146986" y="191450"/>
                </a:lnTo>
                <a:lnTo>
                  <a:pt x="146447" y="203878"/>
                </a:lnTo>
                <a:lnTo>
                  <a:pt x="146406" y="249958"/>
                </a:lnTo>
                <a:lnTo>
                  <a:pt x="143126" y="260547"/>
                </a:lnTo>
                <a:lnTo>
                  <a:pt x="137114" y="271001"/>
                </a:lnTo>
                <a:lnTo>
                  <a:pt x="127871" y="280917"/>
                </a:lnTo>
                <a:lnTo>
                  <a:pt x="114861" y="290026"/>
                </a:lnTo>
                <a:lnTo>
                  <a:pt x="98799" y="298101"/>
                </a:lnTo>
                <a:lnTo>
                  <a:pt x="85428" y="305100"/>
                </a:lnTo>
                <a:lnTo>
                  <a:pt x="75287" y="311021"/>
                </a:lnTo>
                <a:lnTo>
                  <a:pt x="68915" y="315866"/>
                </a:lnTo>
                <a:lnTo>
                  <a:pt x="54917" y="326232"/>
                </a:lnTo>
                <a:lnTo>
                  <a:pt x="43073" y="336328"/>
                </a:lnTo>
                <a:lnTo>
                  <a:pt x="33382" y="346961"/>
                </a:lnTo>
                <a:lnTo>
                  <a:pt x="25844" y="358941"/>
                </a:lnTo>
                <a:lnTo>
                  <a:pt x="21580" y="363741"/>
                </a:lnTo>
                <a:lnTo>
                  <a:pt x="17587" y="369349"/>
                </a:lnTo>
                <a:lnTo>
                  <a:pt x="14133" y="375497"/>
                </a:lnTo>
                <a:lnTo>
                  <a:pt x="11487" y="381913"/>
                </a:lnTo>
                <a:lnTo>
                  <a:pt x="6058" y="388823"/>
                </a:lnTo>
                <a:lnTo>
                  <a:pt x="2513" y="396271"/>
                </a:lnTo>
                <a:lnTo>
                  <a:pt x="583" y="403720"/>
                </a:lnTo>
                <a:lnTo>
                  <a:pt x="0" y="410630"/>
                </a:lnTo>
                <a:lnTo>
                  <a:pt x="1121" y="418749"/>
                </a:lnTo>
                <a:lnTo>
                  <a:pt x="38900" y="445221"/>
                </a:lnTo>
                <a:lnTo>
                  <a:pt x="85114" y="452669"/>
                </a:lnTo>
                <a:lnTo>
                  <a:pt x="111988" y="453701"/>
                </a:lnTo>
                <a:lnTo>
                  <a:pt x="152190" y="453701"/>
                </a:lnTo>
                <a:lnTo>
                  <a:pt x="249821" y="445089"/>
                </a:lnTo>
                <a:lnTo>
                  <a:pt x="335969" y="436474"/>
                </a:lnTo>
                <a:lnTo>
                  <a:pt x="400219" y="422115"/>
                </a:lnTo>
                <a:lnTo>
                  <a:pt x="453701" y="390527"/>
                </a:lnTo>
                <a:lnTo>
                  <a:pt x="456573" y="384785"/>
                </a:lnTo>
                <a:lnTo>
                  <a:pt x="455136" y="381913"/>
                </a:lnTo>
                <a:lnTo>
                  <a:pt x="168907" y="381913"/>
                </a:lnTo>
                <a:lnTo>
                  <a:pt x="156497" y="381554"/>
                </a:lnTo>
                <a:lnTo>
                  <a:pt x="139179" y="380702"/>
                </a:lnTo>
                <a:lnTo>
                  <a:pt x="114861" y="379044"/>
                </a:lnTo>
                <a:lnTo>
                  <a:pt x="98664" y="378505"/>
                </a:lnTo>
                <a:lnTo>
                  <a:pt x="84351" y="376889"/>
                </a:lnTo>
                <a:lnTo>
                  <a:pt x="71654" y="374197"/>
                </a:lnTo>
                <a:lnTo>
                  <a:pt x="60303" y="370428"/>
                </a:lnTo>
                <a:lnTo>
                  <a:pt x="54557" y="367555"/>
                </a:lnTo>
                <a:lnTo>
                  <a:pt x="59404" y="359479"/>
                </a:lnTo>
                <a:lnTo>
                  <a:pt x="65327" y="352480"/>
                </a:lnTo>
                <a:lnTo>
                  <a:pt x="72326" y="346557"/>
                </a:lnTo>
                <a:lnTo>
                  <a:pt x="80402" y="341711"/>
                </a:lnTo>
                <a:lnTo>
                  <a:pt x="91125" y="337404"/>
                </a:lnTo>
                <a:lnTo>
                  <a:pt x="101579" y="333098"/>
                </a:lnTo>
                <a:lnTo>
                  <a:pt x="138371" y="314208"/>
                </a:lnTo>
                <a:lnTo>
                  <a:pt x="164215" y="282890"/>
                </a:lnTo>
                <a:lnTo>
                  <a:pt x="176239" y="237260"/>
                </a:lnTo>
                <a:lnTo>
                  <a:pt x="178462" y="191450"/>
                </a:lnTo>
                <a:lnTo>
                  <a:pt x="178483" y="190688"/>
                </a:lnTo>
                <a:lnTo>
                  <a:pt x="179471" y="177318"/>
                </a:lnTo>
                <a:lnTo>
                  <a:pt x="180458" y="167179"/>
                </a:lnTo>
                <a:lnTo>
                  <a:pt x="180907" y="160808"/>
                </a:lnTo>
                <a:lnTo>
                  <a:pt x="304831" y="87717"/>
                </a:lnTo>
                <a:lnTo>
                  <a:pt x="327355" y="77533"/>
                </a:lnTo>
                <a:lnTo>
                  <a:pt x="346153" y="67840"/>
                </a:lnTo>
                <a:lnTo>
                  <a:pt x="379445" y="41996"/>
                </a:lnTo>
                <a:lnTo>
                  <a:pt x="402012" y="11487"/>
                </a:lnTo>
                <a:lnTo>
                  <a:pt x="402012" y="2872"/>
                </a:lnTo>
                <a:lnTo>
                  <a:pt x="396270" y="0"/>
                </a:lnTo>
                <a:close/>
              </a:path>
              <a:path w="457200" h="454025">
                <a:moveTo>
                  <a:pt x="450828" y="376171"/>
                </a:moveTo>
                <a:lnTo>
                  <a:pt x="447958" y="376171"/>
                </a:lnTo>
                <a:lnTo>
                  <a:pt x="376171" y="379044"/>
                </a:lnTo>
                <a:lnTo>
                  <a:pt x="278538" y="381913"/>
                </a:lnTo>
                <a:lnTo>
                  <a:pt x="455136" y="381913"/>
                </a:lnTo>
                <a:lnTo>
                  <a:pt x="453701" y="379044"/>
                </a:lnTo>
                <a:lnTo>
                  <a:pt x="450828" y="376171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27864" y="1518441"/>
            <a:ext cx="3928942" cy="725913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70055" y="1378868"/>
            <a:ext cx="8270875" cy="7578090"/>
            <a:chOff x="570055" y="1378868"/>
            <a:chExt cx="8270875" cy="757809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6976" y="4345019"/>
              <a:ext cx="3743463" cy="381367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0055" y="1510560"/>
              <a:ext cx="4640207" cy="744418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90385" y="1380239"/>
              <a:ext cx="4292600" cy="7574915"/>
            </a:xfrm>
            <a:custGeom>
              <a:avLst/>
              <a:gdLst/>
              <a:ahLst/>
              <a:cxnLst/>
              <a:rect l="l" t="t" r="r" b="b"/>
              <a:pathLst>
                <a:path w="4292600" h="7574915">
                  <a:moveTo>
                    <a:pt x="4292417" y="0"/>
                  </a:moveTo>
                  <a:lnTo>
                    <a:pt x="0" y="0"/>
                  </a:lnTo>
                  <a:lnTo>
                    <a:pt x="0" y="7574850"/>
                  </a:lnTo>
                  <a:lnTo>
                    <a:pt x="4292417" y="7574850"/>
                  </a:lnTo>
                  <a:lnTo>
                    <a:pt x="4292417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8916836" y="1380239"/>
            <a:ext cx="4056379" cy="7574915"/>
          </a:xfrm>
          <a:custGeom>
            <a:avLst/>
            <a:gdLst/>
            <a:ahLst/>
            <a:cxnLst/>
            <a:rect l="l" t="t" r="r" b="b"/>
            <a:pathLst>
              <a:path w="4056379" h="7574915">
                <a:moveTo>
                  <a:pt x="4056209" y="0"/>
                </a:moveTo>
                <a:lnTo>
                  <a:pt x="0" y="0"/>
                </a:lnTo>
                <a:lnTo>
                  <a:pt x="0" y="7574850"/>
                </a:lnTo>
                <a:lnTo>
                  <a:pt x="4056209" y="7574850"/>
                </a:lnTo>
                <a:lnTo>
                  <a:pt x="4056209" y="0"/>
                </a:lnTo>
                <a:close/>
              </a:path>
            </a:pathLst>
          </a:custGeom>
          <a:ln w="3175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8153179" y="6630072"/>
            <a:ext cx="612775" cy="476884"/>
            <a:chOff x="8153179" y="6630072"/>
            <a:chExt cx="612775" cy="476884"/>
          </a:xfrm>
        </p:grpSpPr>
        <p:sp>
          <p:nvSpPr>
            <p:cNvPr id="9" name="object 9"/>
            <p:cNvSpPr/>
            <p:nvPr/>
          </p:nvSpPr>
          <p:spPr>
            <a:xfrm>
              <a:off x="8154550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154550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128037" y="6630072"/>
            <a:ext cx="612775" cy="476884"/>
            <a:chOff x="5128037" y="6630072"/>
            <a:chExt cx="612775" cy="476884"/>
          </a:xfrm>
        </p:grpSpPr>
        <p:sp>
          <p:nvSpPr>
            <p:cNvPr id="12" name="object 12"/>
            <p:cNvSpPr/>
            <p:nvPr/>
          </p:nvSpPr>
          <p:spPr>
            <a:xfrm>
              <a:off x="5129409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solidFill>
              <a:srgbClr val="1E19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29409" y="6631444"/>
              <a:ext cx="609600" cy="473709"/>
            </a:xfrm>
            <a:custGeom>
              <a:avLst/>
              <a:gdLst/>
              <a:ahLst/>
              <a:cxnLst/>
              <a:rect l="l" t="t" r="r" b="b"/>
              <a:pathLst>
                <a:path w="609600" h="473709">
                  <a:moveTo>
                    <a:pt x="236794" y="0"/>
                  </a:moveTo>
                  <a:lnTo>
                    <a:pt x="0" y="236794"/>
                  </a:lnTo>
                  <a:lnTo>
                    <a:pt x="236794" y="473586"/>
                  </a:lnTo>
                  <a:lnTo>
                    <a:pt x="236794" y="326095"/>
                  </a:lnTo>
                  <a:lnTo>
                    <a:pt x="609476" y="326095"/>
                  </a:lnTo>
                  <a:lnTo>
                    <a:pt x="609476" y="147492"/>
                  </a:lnTo>
                  <a:lnTo>
                    <a:pt x="236794" y="147492"/>
                  </a:lnTo>
                  <a:lnTo>
                    <a:pt x="236794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71131" y="588013"/>
            <a:ext cx="2354651" cy="436471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5234279" y="547814"/>
            <a:ext cx="481965" cy="471170"/>
          </a:xfrm>
          <a:custGeom>
            <a:avLst/>
            <a:gdLst/>
            <a:ahLst/>
            <a:cxnLst/>
            <a:rect l="l" t="t" r="r" b="b"/>
            <a:pathLst>
              <a:path w="481964" h="471169">
                <a:moveTo>
                  <a:pt x="243954" y="2870"/>
                </a:moveTo>
                <a:lnTo>
                  <a:pt x="238213" y="0"/>
                </a:lnTo>
                <a:lnTo>
                  <a:pt x="232460" y="0"/>
                </a:lnTo>
                <a:lnTo>
                  <a:pt x="220980" y="11493"/>
                </a:lnTo>
                <a:lnTo>
                  <a:pt x="218109" y="17233"/>
                </a:lnTo>
                <a:lnTo>
                  <a:pt x="208915" y="28041"/>
                </a:lnTo>
                <a:lnTo>
                  <a:pt x="198361" y="39128"/>
                </a:lnTo>
                <a:lnTo>
                  <a:pt x="186207" y="50749"/>
                </a:lnTo>
                <a:lnTo>
                  <a:pt x="172161" y="63169"/>
                </a:lnTo>
                <a:lnTo>
                  <a:pt x="133032" y="95834"/>
                </a:lnTo>
                <a:lnTo>
                  <a:pt x="122491" y="104775"/>
                </a:lnTo>
                <a:lnTo>
                  <a:pt x="89738" y="135547"/>
                </a:lnTo>
                <a:lnTo>
                  <a:pt x="50165" y="179781"/>
                </a:lnTo>
                <a:lnTo>
                  <a:pt x="40068" y="198132"/>
                </a:lnTo>
                <a:lnTo>
                  <a:pt x="34505" y="201841"/>
                </a:lnTo>
                <a:lnTo>
                  <a:pt x="34429" y="206756"/>
                </a:lnTo>
                <a:lnTo>
                  <a:pt x="34328" y="212496"/>
                </a:lnTo>
                <a:lnTo>
                  <a:pt x="28587" y="212496"/>
                </a:lnTo>
                <a:lnTo>
                  <a:pt x="28587" y="206756"/>
                </a:lnTo>
                <a:lnTo>
                  <a:pt x="31457" y="203873"/>
                </a:lnTo>
                <a:lnTo>
                  <a:pt x="34505" y="201841"/>
                </a:lnTo>
                <a:lnTo>
                  <a:pt x="34861" y="181305"/>
                </a:lnTo>
                <a:lnTo>
                  <a:pt x="36487" y="148247"/>
                </a:lnTo>
                <a:lnTo>
                  <a:pt x="39179" y="113563"/>
                </a:lnTo>
                <a:lnTo>
                  <a:pt x="42900" y="77978"/>
                </a:lnTo>
                <a:lnTo>
                  <a:pt x="42938" y="71793"/>
                </a:lnTo>
                <a:lnTo>
                  <a:pt x="40068" y="68922"/>
                </a:lnTo>
                <a:lnTo>
                  <a:pt x="28587" y="68922"/>
                </a:lnTo>
                <a:lnTo>
                  <a:pt x="25717" y="71793"/>
                </a:lnTo>
                <a:lnTo>
                  <a:pt x="25717" y="74663"/>
                </a:lnTo>
                <a:lnTo>
                  <a:pt x="23520" y="77978"/>
                </a:lnTo>
                <a:lnTo>
                  <a:pt x="21018" y="84086"/>
                </a:lnTo>
                <a:lnTo>
                  <a:pt x="18046" y="93243"/>
                </a:lnTo>
                <a:lnTo>
                  <a:pt x="14224" y="106248"/>
                </a:lnTo>
                <a:lnTo>
                  <a:pt x="8839" y="118592"/>
                </a:lnTo>
                <a:lnTo>
                  <a:pt x="5613" y="129578"/>
                </a:lnTo>
                <a:lnTo>
                  <a:pt x="4533" y="138963"/>
                </a:lnTo>
                <a:lnTo>
                  <a:pt x="5613" y="146456"/>
                </a:lnTo>
                <a:lnTo>
                  <a:pt x="5549" y="159727"/>
                </a:lnTo>
                <a:lnTo>
                  <a:pt x="5257" y="174447"/>
                </a:lnTo>
                <a:lnTo>
                  <a:pt x="4406" y="193294"/>
                </a:lnTo>
                <a:lnTo>
                  <a:pt x="2743" y="215366"/>
                </a:lnTo>
                <a:lnTo>
                  <a:pt x="2324" y="234353"/>
                </a:lnTo>
                <a:lnTo>
                  <a:pt x="2298" y="235788"/>
                </a:lnTo>
                <a:lnTo>
                  <a:pt x="1308" y="253771"/>
                </a:lnTo>
                <a:lnTo>
                  <a:pt x="317" y="269074"/>
                </a:lnTo>
                <a:lnTo>
                  <a:pt x="0" y="277914"/>
                </a:lnTo>
                <a:lnTo>
                  <a:pt x="12" y="285356"/>
                </a:lnTo>
                <a:lnTo>
                  <a:pt x="177" y="290029"/>
                </a:lnTo>
                <a:lnTo>
                  <a:pt x="215" y="291058"/>
                </a:lnTo>
                <a:lnTo>
                  <a:pt x="317" y="293839"/>
                </a:lnTo>
                <a:lnTo>
                  <a:pt x="1473" y="307251"/>
                </a:lnTo>
                <a:lnTo>
                  <a:pt x="2260" y="316230"/>
                </a:lnTo>
                <a:lnTo>
                  <a:pt x="2717" y="326644"/>
                </a:lnTo>
                <a:lnTo>
                  <a:pt x="17106" y="381203"/>
                </a:lnTo>
                <a:lnTo>
                  <a:pt x="48691" y="404888"/>
                </a:lnTo>
                <a:lnTo>
                  <a:pt x="57302" y="404888"/>
                </a:lnTo>
                <a:lnTo>
                  <a:pt x="95262" y="391566"/>
                </a:lnTo>
                <a:lnTo>
                  <a:pt x="116166" y="354050"/>
                </a:lnTo>
                <a:lnTo>
                  <a:pt x="123101" y="333095"/>
                </a:lnTo>
                <a:lnTo>
                  <a:pt x="124739" y="327761"/>
                </a:lnTo>
                <a:lnTo>
                  <a:pt x="128625" y="316547"/>
                </a:lnTo>
                <a:lnTo>
                  <a:pt x="132181" y="307390"/>
                </a:lnTo>
                <a:lnTo>
                  <a:pt x="134835" y="301510"/>
                </a:lnTo>
                <a:lnTo>
                  <a:pt x="136944" y="291287"/>
                </a:lnTo>
                <a:lnTo>
                  <a:pt x="138785" y="282130"/>
                </a:lnTo>
                <a:lnTo>
                  <a:pt x="139357" y="278536"/>
                </a:lnTo>
                <a:lnTo>
                  <a:pt x="139458" y="277914"/>
                </a:lnTo>
                <a:lnTo>
                  <a:pt x="140081" y="274053"/>
                </a:lnTo>
                <a:lnTo>
                  <a:pt x="140576" y="267055"/>
                </a:lnTo>
                <a:lnTo>
                  <a:pt x="139496" y="254711"/>
                </a:lnTo>
                <a:lnTo>
                  <a:pt x="113703" y="217652"/>
                </a:lnTo>
                <a:lnTo>
                  <a:pt x="106121" y="213563"/>
                </a:lnTo>
                <a:lnTo>
                  <a:pt x="106121" y="301510"/>
                </a:lnTo>
                <a:lnTo>
                  <a:pt x="106121" y="304380"/>
                </a:lnTo>
                <a:lnTo>
                  <a:pt x="103251" y="307251"/>
                </a:lnTo>
                <a:lnTo>
                  <a:pt x="97459" y="318566"/>
                </a:lnTo>
                <a:lnTo>
                  <a:pt x="89242" y="326644"/>
                </a:lnTo>
                <a:lnTo>
                  <a:pt x="79235" y="331571"/>
                </a:lnTo>
                <a:lnTo>
                  <a:pt x="78828" y="331571"/>
                </a:lnTo>
                <a:lnTo>
                  <a:pt x="68783" y="333095"/>
                </a:lnTo>
                <a:lnTo>
                  <a:pt x="34328" y="301510"/>
                </a:lnTo>
                <a:lnTo>
                  <a:pt x="34328" y="295770"/>
                </a:lnTo>
                <a:lnTo>
                  <a:pt x="37198" y="290029"/>
                </a:lnTo>
                <a:lnTo>
                  <a:pt x="43027" y="284187"/>
                </a:lnTo>
                <a:lnTo>
                  <a:pt x="51562" y="279971"/>
                </a:lnTo>
                <a:lnTo>
                  <a:pt x="62242" y="277914"/>
                </a:lnTo>
                <a:lnTo>
                  <a:pt x="74536" y="278536"/>
                </a:lnTo>
                <a:lnTo>
                  <a:pt x="83058" y="281279"/>
                </a:lnTo>
                <a:lnTo>
                  <a:pt x="91046" y="285356"/>
                </a:lnTo>
                <a:lnTo>
                  <a:pt x="97955" y="291058"/>
                </a:lnTo>
                <a:lnTo>
                  <a:pt x="103251" y="298640"/>
                </a:lnTo>
                <a:lnTo>
                  <a:pt x="106121" y="301510"/>
                </a:lnTo>
                <a:lnTo>
                  <a:pt x="106121" y="213563"/>
                </a:lnTo>
                <a:lnTo>
                  <a:pt x="104152" y="212496"/>
                </a:lnTo>
                <a:lnTo>
                  <a:pt x="102171" y="211416"/>
                </a:lnTo>
                <a:lnTo>
                  <a:pt x="89027" y="207873"/>
                </a:lnTo>
                <a:lnTo>
                  <a:pt x="74536" y="206756"/>
                </a:lnTo>
                <a:lnTo>
                  <a:pt x="58737" y="206756"/>
                </a:lnTo>
                <a:lnTo>
                  <a:pt x="54432" y="209626"/>
                </a:lnTo>
                <a:lnTo>
                  <a:pt x="54432" y="212496"/>
                </a:lnTo>
                <a:lnTo>
                  <a:pt x="51562" y="209626"/>
                </a:lnTo>
                <a:lnTo>
                  <a:pt x="57302" y="206756"/>
                </a:lnTo>
                <a:lnTo>
                  <a:pt x="58737" y="206756"/>
                </a:lnTo>
                <a:lnTo>
                  <a:pt x="63042" y="203873"/>
                </a:lnTo>
                <a:lnTo>
                  <a:pt x="71666" y="195262"/>
                </a:lnTo>
                <a:lnTo>
                  <a:pt x="76415" y="189877"/>
                </a:lnTo>
                <a:lnTo>
                  <a:pt x="90322" y="178041"/>
                </a:lnTo>
                <a:lnTo>
                  <a:pt x="143446" y="134962"/>
                </a:lnTo>
                <a:lnTo>
                  <a:pt x="184721" y="99783"/>
                </a:lnTo>
                <a:lnTo>
                  <a:pt x="215239" y="68922"/>
                </a:lnTo>
                <a:lnTo>
                  <a:pt x="238658" y="30149"/>
                </a:lnTo>
                <a:lnTo>
                  <a:pt x="243954" y="17233"/>
                </a:lnTo>
                <a:lnTo>
                  <a:pt x="243954" y="2870"/>
                </a:lnTo>
                <a:close/>
              </a:path>
              <a:path w="481964" h="471169">
                <a:moveTo>
                  <a:pt x="481571" y="142138"/>
                </a:moveTo>
                <a:lnTo>
                  <a:pt x="481025" y="130390"/>
                </a:lnTo>
                <a:lnTo>
                  <a:pt x="479412" y="123482"/>
                </a:lnTo>
                <a:lnTo>
                  <a:pt x="473671" y="117729"/>
                </a:lnTo>
                <a:lnTo>
                  <a:pt x="467931" y="117729"/>
                </a:lnTo>
                <a:lnTo>
                  <a:pt x="451065" y="153631"/>
                </a:lnTo>
                <a:lnTo>
                  <a:pt x="440474" y="194640"/>
                </a:lnTo>
                <a:lnTo>
                  <a:pt x="439928" y="206032"/>
                </a:lnTo>
                <a:lnTo>
                  <a:pt x="440474" y="218503"/>
                </a:lnTo>
                <a:lnTo>
                  <a:pt x="442087" y="232600"/>
                </a:lnTo>
                <a:lnTo>
                  <a:pt x="442036" y="287108"/>
                </a:lnTo>
                <a:lnTo>
                  <a:pt x="433285" y="328472"/>
                </a:lnTo>
                <a:lnTo>
                  <a:pt x="396138" y="373303"/>
                </a:lnTo>
                <a:lnTo>
                  <a:pt x="350558" y="392684"/>
                </a:lnTo>
                <a:lnTo>
                  <a:pt x="307124" y="399148"/>
                </a:lnTo>
                <a:lnTo>
                  <a:pt x="294703" y="398157"/>
                </a:lnTo>
                <a:lnTo>
                  <a:pt x="246100" y="375183"/>
                </a:lnTo>
                <a:lnTo>
                  <a:pt x="228879" y="338391"/>
                </a:lnTo>
                <a:lnTo>
                  <a:pt x="226720" y="313004"/>
                </a:lnTo>
                <a:lnTo>
                  <a:pt x="227076" y="297929"/>
                </a:lnTo>
                <a:lnTo>
                  <a:pt x="227939" y="288772"/>
                </a:lnTo>
                <a:lnTo>
                  <a:pt x="229590" y="278536"/>
                </a:lnTo>
                <a:lnTo>
                  <a:pt x="234302" y="255930"/>
                </a:lnTo>
                <a:lnTo>
                  <a:pt x="243725" y="217157"/>
                </a:lnTo>
                <a:lnTo>
                  <a:pt x="246824" y="201002"/>
                </a:lnTo>
                <a:lnTo>
                  <a:pt x="243954" y="201002"/>
                </a:lnTo>
                <a:lnTo>
                  <a:pt x="238213" y="195262"/>
                </a:lnTo>
                <a:lnTo>
                  <a:pt x="232460" y="195262"/>
                </a:lnTo>
                <a:lnTo>
                  <a:pt x="226720" y="201002"/>
                </a:lnTo>
                <a:lnTo>
                  <a:pt x="222415" y="213347"/>
                </a:lnTo>
                <a:lnTo>
                  <a:pt x="218109" y="224345"/>
                </a:lnTo>
                <a:lnTo>
                  <a:pt x="213804" y="233718"/>
                </a:lnTo>
                <a:lnTo>
                  <a:pt x="209499" y="241211"/>
                </a:lnTo>
                <a:lnTo>
                  <a:pt x="209499" y="249821"/>
                </a:lnTo>
                <a:lnTo>
                  <a:pt x="206616" y="255562"/>
                </a:lnTo>
                <a:lnTo>
                  <a:pt x="206616" y="261315"/>
                </a:lnTo>
                <a:lnTo>
                  <a:pt x="200748" y="286613"/>
                </a:lnTo>
                <a:lnTo>
                  <a:pt x="196215" y="310845"/>
                </a:lnTo>
                <a:lnTo>
                  <a:pt x="193294" y="333997"/>
                </a:lnTo>
                <a:lnTo>
                  <a:pt x="192265" y="356069"/>
                </a:lnTo>
                <a:lnTo>
                  <a:pt x="194995" y="391655"/>
                </a:lnTo>
                <a:lnTo>
                  <a:pt x="217703" y="444500"/>
                </a:lnTo>
                <a:lnTo>
                  <a:pt x="260464" y="468782"/>
                </a:lnTo>
                <a:lnTo>
                  <a:pt x="287020" y="470928"/>
                </a:lnTo>
                <a:lnTo>
                  <a:pt x="298234" y="470446"/>
                </a:lnTo>
                <a:lnTo>
                  <a:pt x="353517" y="455993"/>
                </a:lnTo>
                <a:lnTo>
                  <a:pt x="390309" y="433285"/>
                </a:lnTo>
                <a:lnTo>
                  <a:pt x="425932" y="394931"/>
                </a:lnTo>
                <a:lnTo>
                  <a:pt x="456082" y="340906"/>
                </a:lnTo>
                <a:lnTo>
                  <a:pt x="471741" y="294919"/>
                </a:lnTo>
                <a:lnTo>
                  <a:pt x="479412" y="241211"/>
                </a:lnTo>
                <a:lnTo>
                  <a:pt x="479412" y="178041"/>
                </a:lnTo>
                <a:lnTo>
                  <a:pt x="481025" y="158203"/>
                </a:lnTo>
                <a:lnTo>
                  <a:pt x="481571" y="14213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81804" y="740206"/>
            <a:ext cx="692150" cy="215900"/>
          </a:xfrm>
          <a:custGeom>
            <a:avLst/>
            <a:gdLst/>
            <a:ahLst/>
            <a:cxnLst/>
            <a:rect l="l" t="t" r="r" b="b"/>
            <a:pathLst>
              <a:path w="692150" h="215900">
                <a:moveTo>
                  <a:pt x="252704" y="91897"/>
                </a:moveTo>
                <a:lnTo>
                  <a:pt x="251625" y="83769"/>
                </a:lnTo>
                <a:lnTo>
                  <a:pt x="251409" y="83273"/>
                </a:lnTo>
                <a:lnTo>
                  <a:pt x="250139" y="80403"/>
                </a:lnTo>
                <a:lnTo>
                  <a:pt x="248399" y="76454"/>
                </a:lnTo>
                <a:lnTo>
                  <a:pt x="243014" y="69684"/>
                </a:lnTo>
                <a:lnTo>
                  <a:pt x="235470" y="63169"/>
                </a:lnTo>
                <a:lnTo>
                  <a:pt x="229730" y="60299"/>
                </a:lnTo>
                <a:lnTo>
                  <a:pt x="221119" y="57429"/>
                </a:lnTo>
                <a:lnTo>
                  <a:pt x="215366" y="57429"/>
                </a:lnTo>
                <a:lnTo>
                  <a:pt x="209626" y="58280"/>
                </a:lnTo>
                <a:lnTo>
                  <a:pt x="209626" y="109118"/>
                </a:lnTo>
                <a:lnTo>
                  <a:pt x="209626" y="117729"/>
                </a:lnTo>
                <a:lnTo>
                  <a:pt x="183781" y="152196"/>
                </a:lnTo>
                <a:lnTo>
                  <a:pt x="135509" y="169608"/>
                </a:lnTo>
                <a:lnTo>
                  <a:pt x="135343" y="169608"/>
                </a:lnTo>
                <a:lnTo>
                  <a:pt x="112001" y="172288"/>
                </a:lnTo>
                <a:lnTo>
                  <a:pt x="146456" y="149313"/>
                </a:lnTo>
                <a:lnTo>
                  <a:pt x="157810" y="134239"/>
                </a:lnTo>
                <a:lnTo>
                  <a:pt x="166192" y="123482"/>
                </a:lnTo>
                <a:lnTo>
                  <a:pt x="171894" y="117017"/>
                </a:lnTo>
                <a:lnTo>
                  <a:pt x="175171" y="114858"/>
                </a:lnTo>
                <a:lnTo>
                  <a:pt x="180848" y="106337"/>
                </a:lnTo>
                <a:lnTo>
                  <a:pt x="180644" y="106337"/>
                </a:lnTo>
                <a:lnTo>
                  <a:pt x="189522" y="103378"/>
                </a:lnTo>
                <a:lnTo>
                  <a:pt x="198145" y="103378"/>
                </a:lnTo>
                <a:lnTo>
                  <a:pt x="201104" y="106337"/>
                </a:lnTo>
                <a:lnTo>
                  <a:pt x="206844" y="106337"/>
                </a:lnTo>
                <a:lnTo>
                  <a:pt x="209626" y="109118"/>
                </a:lnTo>
                <a:lnTo>
                  <a:pt x="209626" y="58280"/>
                </a:lnTo>
                <a:lnTo>
                  <a:pt x="204647" y="59004"/>
                </a:lnTo>
                <a:lnTo>
                  <a:pt x="194195" y="63538"/>
                </a:lnTo>
                <a:lnTo>
                  <a:pt x="184277" y="70764"/>
                </a:lnTo>
                <a:lnTo>
                  <a:pt x="175171" y="80403"/>
                </a:lnTo>
                <a:lnTo>
                  <a:pt x="175094" y="76454"/>
                </a:lnTo>
                <a:lnTo>
                  <a:pt x="175031" y="73939"/>
                </a:lnTo>
                <a:lnTo>
                  <a:pt x="174091" y="67487"/>
                </a:lnTo>
                <a:lnTo>
                  <a:pt x="171538" y="61023"/>
                </a:lnTo>
                <a:lnTo>
                  <a:pt x="166560" y="54559"/>
                </a:lnTo>
                <a:lnTo>
                  <a:pt x="161175" y="47028"/>
                </a:lnTo>
                <a:lnTo>
                  <a:pt x="153631" y="41643"/>
                </a:lnTo>
                <a:lnTo>
                  <a:pt x="143941" y="38404"/>
                </a:lnTo>
                <a:lnTo>
                  <a:pt x="137833" y="37858"/>
                </a:lnTo>
                <a:lnTo>
                  <a:pt x="137833" y="91897"/>
                </a:lnTo>
                <a:lnTo>
                  <a:pt x="137833" y="103378"/>
                </a:lnTo>
                <a:lnTo>
                  <a:pt x="101498" y="150215"/>
                </a:lnTo>
                <a:lnTo>
                  <a:pt x="73507" y="166281"/>
                </a:lnTo>
                <a:lnTo>
                  <a:pt x="58597" y="172567"/>
                </a:lnTo>
                <a:lnTo>
                  <a:pt x="51689" y="175158"/>
                </a:lnTo>
                <a:lnTo>
                  <a:pt x="56540" y="171310"/>
                </a:lnTo>
                <a:lnTo>
                  <a:pt x="62458" y="163677"/>
                </a:lnTo>
                <a:lnTo>
                  <a:pt x="69456" y="151739"/>
                </a:lnTo>
                <a:lnTo>
                  <a:pt x="77533" y="134962"/>
                </a:lnTo>
                <a:lnTo>
                  <a:pt x="86156" y="120510"/>
                </a:lnTo>
                <a:lnTo>
                  <a:pt x="94767" y="107683"/>
                </a:lnTo>
                <a:lnTo>
                  <a:pt x="103378" y="97002"/>
                </a:lnTo>
                <a:lnTo>
                  <a:pt x="112001" y="89014"/>
                </a:lnTo>
                <a:lnTo>
                  <a:pt x="114871" y="86144"/>
                </a:lnTo>
                <a:lnTo>
                  <a:pt x="120611" y="83273"/>
                </a:lnTo>
                <a:lnTo>
                  <a:pt x="126352" y="83273"/>
                </a:lnTo>
                <a:lnTo>
                  <a:pt x="126352" y="86144"/>
                </a:lnTo>
                <a:lnTo>
                  <a:pt x="129222" y="86144"/>
                </a:lnTo>
                <a:lnTo>
                  <a:pt x="132092" y="89014"/>
                </a:lnTo>
                <a:lnTo>
                  <a:pt x="134975" y="89014"/>
                </a:lnTo>
                <a:lnTo>
                  <a:pt x="137833" y="91897"/>
                </a:lnTo>
                <a:lnTo>
                  <a:pt x="137833" y="37858"/>
                </a:lnTo>
                <a:lnTo>
                  <a:pt x="132092" y="37325"/>
                </a:lnTo>
                <a:lnTo>
                  <a:pt x="95758" y="50660"/>
                </a:lnTo>
                <a:lnTo>
                  <a:pt x="71081" y="85432"/>
                </a:lnTo>
                <a:lnTo>
                  <a:pt x="51689" y="123482"/>
                </a:lnTo>
                <a:lnTo>
                  <a:pt x="41414" y="143395"/>
                </a:lnTo>
                <a:lnTo>
                  <a:pt x="31953" y="160096"/>
                </a:lnTo>
                <a:lnTo>
                  <a:pt x="23025" y="173545"/>
                </a:lnTo>
                <a:lnTo>
                  <a:pt x="14363" y="183781"/>
                </a:lnTo>
                <a:lnTo>
                  <a:pt x="11493" y="183781"/>
                </a:lnTo>
                <a:lnTo>
                  <a:pt x="8623" y="186651"/>
                </a:lnTo>
                <a:lnTo>
                  <a:pt x="2882" y="186651"/>
                </a:lnTo>
                <a:lnTo>
                  <a:pt x="0" y="189522"/>
                </a:lnTo>
                <a:lnTo>
                  <a:pt x="0" y="198132"/>
                </a:lnTo>
                <a:lnTo>
                  <a:pt x="5753" y="201002"/>
                </a:lnTo>
                <a:lnTo>
                  <a:pt x="11493" y="206756"/>
                </a:lnTo>
                <a:lnTo>
                  <a:pt x="26619" y="210515"/>
                </a:lnTo>
                <a:lnTo>
                  <a:pt x="41998" y="213207"/>
                </a:lnTo>
                <a:lnTo>
                  <a:pt x="57924" y="214833"/>
                </a:lnTo>
                <a:lnTo>
                  <a:pt x="74663" y="215366"/>
                </a:lnTo>
                <a:lnTo>
                  <a:pt x="98361" y="214249"/>
                </a:lnTo>
                <a:lnTo>
                  <a:pt x="122047" y="210705"/>
                </a:lnTo>
                <a:lnTo>
                  <a:pt x="145732" y="204470"/>
                </a:lnTo>
                <a:lnTo>
                  <a:pt x="169430" y="195262"/>
                </a:lnTo>
                <a:lnTo>
                  <a:pt x="175882" y="193027"/>
                </a:lnTo>
                <a:lnTo>
                  <a:pt x="182346" y="190246"/>
                </a:lnTo>
                <a:lnTo>
                  <a:pt x="188810" y="186385"/>
                </a:lnTo>
                <a:lnTo>
                  <a:pt x="195275" y="180911"/>
                </a:lnTo>
                <a:lnTo>
                  <a:pt x="200075" y="178219"/>
                </a:lnTo>
                <a:lnTo>
                  <a:pt x="204609" y="175158"/>
                </a:lnTo>
                <a:lnTo>
                  <a:pt x="205676" y="174447"/>
                </a:lnTo>
                <a:lnTo>
                  <a:pt x="208419" y="172288"/>
                </a:lnTo>
                <a:lnTo>
                  <a:pt x="233324" y="142773"/>
                </a:lnTo>
                <a:lnTo>
                  <a:pt x="250545" y="106337"/>
                </a:lnTo>
                <a:lnTo>
                  <a:pt x="250990" y="103378"/>
                </a:lnTo>
                <a:lnTo>
                  <a:pt x="252704" y="91897"/>
                </a:lnTo>
                <a:close/>
              </a:path>
              <a:path w="692150" h="215900">
                <a:moveTo>
                  <a:pt x="404888" y="68922"/>
                </a:moveTo>
                <a:lnTo>
                  <a:pt x="395554" y="27635"/>
                </a:lnTo>
                <a:lnTo>
                  <a:pt x="357733" y="1028"/>
                </a:lnTo>
                <a:lnTo>
                  <a:pt x="347459" y="0"/>
                </a:lnTo>
                <a:lnTo>
                  <a:pt x="341541" y="14947"/>
                </a:lnTo>
                <a:lnTo>
                  <a:pt x="336689" y="29070"/>
                </a:lnTo>
                <a:lnTo>
                  <a:pt x="332930" y="41592"/>
                </a:lnTo>
                <a:lnTo>
                  <a:pt x="330238" y="51689"/>
                </a:lnTo>
                <a:lnTo>
                  <a:pt x="330238" y="57429"/>
                </a:lnTo>
                <a:lnTo>
                  <a:pt x="324485" y="63169"/>
                </a:lnTo>
                <a:lnTo>
                  <a:pt x="327355" y="68922"/>
                </a:lnTo>
                <a:lnTo>
                  <a:pt x="330238" y="71793"/>
                </a:lnTo>
                <a:lnTo>
                  <a:pt x="343687" y="80403"/>
                </a:lnTo>
                <a:lnTo>
                  <a:pt x="353923" y="89014"/>
                </a:lnTo>
                <a:lnTo>
                  <a:pt x="360921" y="97637"/>
                </a:lnTo>
                <a:lnTo>
                  <a:pt x="364693" y="106248"/>
                </a:lnTo>
                <a:lnTo>
                  <a:pt x="366255" y="115531"/>
                </a:lnTo>
                <a:lnTo>
                  <a:pt x="366483" y="122402"/>
                </a:lnTo>
                <a:lnTo>
                  <a:pt x="365099" y="127647"/>
                </a:lnTo>
                <a:lnTo>
                  <a:pt x="324485" y="155067"/>
                </a:lnTo>
                <a:lnTo>
                  <a:pt x="310896" y="163144"/>
                </a:lnTo>
                <a:lnTo>
                  <a:pt x="290169" y="176060"/>
                </a:lnTo>
                <a:lnTo>
                  <a:pt x="281419" y="180911"/>
                </a:lnTo>
                <a:lnTo>
                  <a:pt x="269925" y="189522"/>
                </a:lnTo>
                <a:lnTo>
                  <a:pt x="264185" y="195262"/>
                </a:lnTo>
                <a:lnTo>
                  <a:pt x="264185" y="206756"/>
                </a:lnTo>
                <a:lnTo>
                  <a:pt x="269925" y="209626"/>
                </a:lnTo>
                <a:lnTo>
                  <a:pt x="275666" y="206756"/>
                </a:lnTo>
                <a:lnTo>
                  <a:pt x="339877" y="191008"/>
                </a:lnTo>
                <a:lnTo>
                  <a:pt x="391833" y="124955"/>
                </a:lnTo>
                <a:lnTo>
                  <a:pt x="404304" y="80225"/>
                </a:lnTo>
                <a:lnTo>
                  <a:pt x="404888" y="68922"/>
                </a:lnTo>
                <a:close/>
              </a:path>
              <a:path w="692150" h="215900">
                <a:moveTo>
                  <a:pt x="542721" y="74663"/>
                </a:moveTo>
                <a:lnTo>
                  <a:pt x="536663" y="35496"/>
                </a:lnTo>
                <a:lnTo>
                  <a:pt x="505802" y="5257"/>
                </a:lnTo>
                <a:lnTo>
                  <a:pt x="493915" y="5740"/>
                </a:lnTo>
                <a:lnTo>
                  <a:pt x="489204" y="8483"/>
                </a:lnTo>
                <a:lnTo>
                  <a:pt x="484212" y="12560"/>
                </a:lnTo>
                <a:lnTo>
                  <a:pt x="479780" y="18262"/>
                </a:lnTo>
                <a:lnTo>
                  <a:pt x="476681" y="25844"/>
                </a:lnTo>
                <a:lnTo>
                  <a:pt x="473811" y="31584"/>
                </a:lnTo>
                <a:lnTo>
                  <a:pt x="470941" y="40208"/>
                </a:lnTo>
                <a:lnTo>
                  <a:pt x="459447" y="63169"/>
                </a:lnTo>
                <a:lnTo>
                  <a:pt x="456577" y="71793"/>
                </a:lnTo>
                <a:lnTo>
                  <a:pt x="453707" y="77533"/>
                </a:lnTo>
                <a:lnTo>
                  <a:pt x="453707" y="89014"/>
                </a:lnTo>
                <a:lnTo>
                  <a:pt x="483679" y="116662"/>
                </a:lnTo>
                <a:lnTo>
                  <a:pt x="493915" y="117729"/>
                </a:lnTo>
                <a:lnTo>
                  <a:pt x="499656" y="117729"/>
                </a:lnTo>
                <a:lnTo>
                  <a:pt x="502526" y="114858"/>
                </a:lnTo>
                <a:lnTo>
                  <a:pt x="502526" y="117729"/>
                </a:lnTo>
                <a:lnTo>
                  <a:pt x="505396" y="120611"/>
                </a:lnTo>
                <a:lnTo>
                  <a:pt x="505396" y="123482"/>
                </a:lnTo>
                <a:lnTo>
                  <a:pt x="508266" y="129222"/>
                </a:lnTo>
                <a:lnTo>
                  <a:pt x="505396" y="134962"/>
                </a:lnTo>
                <a:lnTo>
                  <a:pt x="505396" y="137833"/>
                </a:lnTo>
                <a:lnTo>
                  <a:pt x="486371" y="152196"/>
                </a:lnTo>
                <a:lnTo>
                  <a:pt x="475919" y="159639"/>
                </a:lnTo>
                <a:lnTo>
                  <a:pt x="465188" y="166547"/>
                </a:lnTo>
                <a:lnTo>
                  <a:pt x="442226" y="179832"/>
                </a:lnTo>
                <a:lnTo>
                  <a:pt x="430466" y="187147"/>
                </a:lnTo>
                <a:lnTo>
                  <a:pt x="419252" y="195262"/>
                </a:lnTo>
                <a:lnTo>
                  <a:pt x="413512" y="198132"/>
                </a:lnTo>
                <a:lnTo>
                  <a:pt x="410641" y="201002"/>
                </a:lnTo>
                <a:lnTo>
                  <a:pt x="410641" y="206756"/>
                </a:lnTo>
                <a:lnTo>
                  <a:pt x="416382" y="212496"/>
                </a:lnTo>
                <a:lnTo>
                  <a:pt x="422122" y="212496"/>
                </a:lnTo>
                <a:lnTo>
                  <a:pt x="433959" y="210337"/>
                </a:lnTo>
                <a:lnTo>
                  <a:pt x="443661" y="208191"/>
                </a:lnTo>
                <a:lnTo>
                  <a:pt x="451192" y="206032"/>
                </a:lnTo>
                <a:lnTo>
                  <a:pt x="456577" y="203885"/>
                </a:lnTo>
                <a:lnTo>
                  <a:pt x="463042" y="202171"/>
                </a:lnTo>
                <a:lnTo>
                  <a:pt x="500011" y="190246"/>
                </a:lnTo>
                <a:lnTo>
                  <a:pt x="522490" y="157124"/>
                </a:lnTo>
                <a:lnTo>
                  <a:pt x="536575" y="120700"/>
                </a:lnTo>
                <a:lnTo>
                  <a:pt x="542366" y="89382"/>
                </a:lnTo>
                <a:lnTo>
                  <a:pt x="542721" y="74663"/>
                </a:lnTo>
                <a:close/>
              </a:path>
              <a:path w="692150" h="215900">
                <a:moveTo>
                  <a:pt x="692048" y="68922"/>
                </a:moveTo>
                <a:lnTo>
                  <a:pt x="680199" y="27635"/>
                </a:lnTo>
                <a:lnTo>
                  <a:pt x="644842" y="1028"/>
                </a:lnTo>
                <a:lnTo>
                  <a:pt x="634619" y="0"/>
                </a:lnTo>
                <a:lnTo>
                  <a:pt x="628688" y="14947"/>
                </a:lnTo>
                <a:lnTo>
                  <a:pt x="623849" y="29070"/>
                </a:lnTo>
                <a:lnTo>
                  <a:pt x="620077" y="41592"/>
                </a:lnTo>
                <a:lnTo>
                  <a:pt x="617385" y="51689"/>
                </a:lnTo>
                <a:lnTo>
                  <a:pt x="614514" y="54559"/>
                </a:lnTo>
                <a:lnTo>
                  <a:pt x="614514" y="60299"/>
                </a:lnTo>
                <a:lnTo>
                  <a:pt x="611644" y="63169"/>
                </a:lnTo>
                <a:lnTo>
                  <a:pt x="611644" y="68922"/>
                </a:lnTo>
                <a:lnTo>
                  <a:pt x="614514" y="71793"/>
                </a:lnTo>
                <a:lnTo>
                  <a:pt x="628015" y="80403"/>
                </a:lnTo>
                <a:lnTo>
                  <a:pt x="638568" y="89014"/>
                </a:lnTo>
                <a:lnTo>
                  <a:pt x="646417" y="97637"/>
                </a:lnTo>
                <a:lnTo>
                  <a:pt x="651840" y="106248"/>
                </a:lnTo>
                <a:lnTo>
                  <a:pt x="653415" y="115531"/>
                </a:lnTo>
                <a:lnTo>
                  <a:pt x="653643" y="122402"/>
                </a:lnTo>
                <a:lnTo>
                  <a:pt x="652246" y="127647"/>
                </a:lnTo>
                <a:lnTo>
                  <a:pt x="648970" y="132092"/>
                </a:lnTo>
                <a:lnTo>
                  <a:pt x="641477" y="138099"/>
                </a:lnTo>
                <a:lnTo>
                  <a:pt x="632104" y="143573"/>
                </a:lnTo>
                <a:lnTo>
                  <a:pt x="608774" y="155067"/>
                </a:lnTo>
                <a:lnTo>
                  <a:pt x="568566" y="180911"/>
                </a:lnTo>
                <a:lnTo>
                  <a:pt x="560984" y="186829"/>
                </a:lnTo>
                <a:lnTo>
                  <a:pt x="555282" y="191681"/>
                </a:lnTo>
                <a:lnTo>
                  <a:pt x="548474" y="198132"/>
                </a:lnTo>
                <a:lnTo>
                  <a:pt x="551345" y="206756"/>
                </a:lnTo>
                <a:lnTo>
                  <a:pt x="554215" y="209626"/>
                </a:lnTo>
                <a:lnTo>
                  <a:pt x="562825" y="206756"/>
                </a:lnTo>
                <a:lnTo>
                  <a:pt x="608050" y="195618"/>
                </a:lnTo>
                <a:lnTo>
                  <a:pt x="651129" y="175526"/>
                </a:lnTo>
                <a:lnTo>
                  <a:pt x="677773" y="124955"/>
                </a:lnTo>
                <a:lnTo>
                  <a:pt x="680554" y="120611"/>
                </a:lnTo>
                <a:lnTo>
                  <a:pt x="688454" y="92608"/>
                </a:lnTo>
                <a:lnTo>
                  <a:pt x="691057" y="80225"/>
                </a:lnTo>
                <a:lnTo>
                  <a:pt x="692048" y="68922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68821" y="619599"/>
            <a:ext cx="264795" cy="494030"/>
          </a:xfrm>
          <a:custGeom>
            <a:avLst/>
            <a:gdLst/>
            <a:ahLst/>
            <a:cxnLst/>
            <a:rect l="l" t="t" r="r" b="b"/>
            <a:pathLst>
              <a:path w="264795" h="494030">
                <a:moveTo>
                  <a:pt x="175160" y="410626"/>
                </a:moveTo>
                <a:lnTo>
                  <a:pt x="169419" y="410626"/>
                </a:lnTo>
                <a:lnTo>
                  <a:pt x="152189" y="427856"/>
                </a:lnTo>
                <a:lnTo>
                  <a:pt x="145773" y="435978"/>
                </a:lnTo>
                <a:lnTo>
                  <a:pt x="139626" y="443291"/>
                </a:lnTo>
                <a:lnTo>
                  <a:pt x="134018" y="450065"/>
                </a:lnTo>
                <a:lnTo>
                  <a:pt x="129217" y="456570"/>
                </a:lnTo>
                <a:lnTo>
                  <a:pt x="137339" y="466307"/>
                </a:lnTo>
                <a:lnTo>
                  <a:pt x="144653" y="474160"/>
                </a:lnTo>
                <a:lnTo>
                  <a:pt x="151428" y="480396"/>
                </a:lnTo>
                <a:lnTo>
                  <a:pt x="157934" y="485287"/>
                </a:lnTo>
                <a:lnTo>
                  <a:pt x="163677" y="491028"/>
                </a:lnTo>
                <a:lnTo>
                  <a:pt x="169419" y="493901"/>
                </a:lnTo>
                <a:lnTo>
                  <a:pt x="180906" y="493901"/>
                </a:lnTo>
                <a:lnTo>
                  <a:pt x="183776" y="491028"/>
                </a:lnTo>
                <a:lnTo>
                  <a:pt x="192391" y="483581"/>
                </a:lnTo>
                <a:lnTo>
                  <a:pt x="201007" y="474518"/>
                </a:lnTo>
                <a:lnTo>
                  <a:pt x="209621" y="464378"/>
                </a:lnTo>
                <a:lnTo>
                  <a:pt x="218235" y="453699"/>
                </a:lnTo>
                <a:lnTo>
                  <a:pt x="218235" y="445085"/>
                </a:lnTo>
                <a:lnTo>
                  <a:pt x="207871" y="438085"/>
                </a:lnTo>
                <a:lnTo>
                  <a:pt x="197775" y="430009"/>
                </a:lnTo>
                <a:lnTo>
                  <a:pt x="175160" y="410626"/>
                </a:lnTo>
                <a:close/>
              </a:path>
              <a:path w="264795" h="494030">
                <a:moveTo>
                  <a:pt x="255567" y="384782"/>
                </a:moveTo>
                <a:lnTo>
                  <a:pt x="172292" y="384782"/>
                </a:lnTo>
                <a:lnTo>
                  <a:pt x="172292" y="390527"/>
                </a:lnTo>
                <a:lnTo>
                  <a:pt x="178033" y="393396"/>
                </a:lnTo>
                <a:lnTo>
                  <a:pt x="195263" y="410626"/>
                </a:lnTo>
                <a:lnTo>
                  <a:pt x="201005" y="413499"/>
                </a:lnTo>
                <a:lnTo>
                  <a:pt x="203878" y="413499"/>
                </a:lnTo>
                <a:lnTo>
                  <a:pt x="203878" y="416368"/>
                </a:lnTo>
                <a:lnTo>
                  <a:pt x="206750" y="416368"/>
                </a:lnTo>
                <a:lnTo>
                  <a:pt x="212492" y="419240"/>
                </a:lnTo>
                <a:lnTo>
                  <a:pt x="223977" y="419240"/>
                </a:lnTo>
                <a:lnTo>
                  <a:pt x="226849" y="416368"/>
                </a:lnTo>
                <a:lnTo>
                  <a:pt x="255567" y="384782"/>
                </a:lnTo>
                <a:close/>
              </a:path>
              <a:path w="264795" h="494030">
                <a:moveTo>
                  <a:pt x="143574" y="324482"/>
                </a:moveTo>
                <a:lnTo>
                  <a:pt x="134960" y="324482"/>
                </a:lnTo>
                <a:lnTo>
                  <a:pt x="91889" y="370424"/>
                </a:lnTo>
                <a:lnTo>
                  <a:pt x="91889" y="379040"/>
                </a:lnTo>
                <a:lnTo>
                  <a:pt x="117734" y="404884"/>
                </a:lnTo>
                <a:lnTo>
                  <a:pt x="125763" y="409101"/>
                </a:lnTo>
                <a:lnTo>
                  <a:pt x="132448" y="412779"/>
                </a:lnTo>
                <a:lnTo>
                  <a:pt x="137519" y="415381"/>
                </a:lnTo>
                <a:lnTo>
                  <a:pt x="140705" y="416368"/>
                </a:lnTo>
                <a:lnTo>
                  <a:pt x="146447" y="416368"/>
                </a:lnTo>
                <a:lnTo>
                  <a:pt x="172292" y="384782"/>
                </a:lnTo>
                <a:lnTo>
                  <a:pt x="255567" y="384782"/>
                </a:lnTo>
                <a:lnTo>
                  <a:pt x="261308" y="379040"/>
                </a:lnTo>
                <a:lnTo>
                  <a:pt x="264177" y="373297"/>
                </a:lnTo>
                <a:lnTo>
                  <a:pt x="261308" y="367551"/>
                </a:lnTo>
                <a:lnTo>
                  <a:pt x="254168" y="361810"/>
                </a:lnTo>
                <a:lnTo>
                  <a:pt x="180906" y="361810"/>
                </a:lnTo>
                <a:lnTo>
                  <a:pt x="172292" y="353195"/>
                </a:lnTo>
                <a:lnTo>
                  <a:pt x="163677" y="347454"/>
                </a:lnTo>
                <a:lnTo>
                  <a:pt x="158921" y="341441"/>
                </a:lnTo>
                <a:lnTo>
                  <a:pt x="148332" y="330494"/>
                </a:lnTo>
                <a:lnTo>
                  <a:pt x="143574" y="324482"/>
                </a:lnTo>
                <a:close/>
              </a:path>
              <a:path w="264795" h="494030">
                <a:moveTo>
                  <a:pt x="218235" y="330224"/>
                </a:moveTo>
                <a:lnTo>
                  <a:pt x="209619" y="330224"/>
                </a:lnTo>
                <a:lnTo>
                  <a:pt x="180906" y="361810"/>
                </a:lnTo>
                <a:lnTo>
                  <a:pt x="254168" y="361810"/>
                </a:lnTo>
                <a:lnTo>
                  <a:pt x="250540" y="358893"/>
                </a:lnTo>
                <a:lnTo>
                  <a:pt x="239772" y="349965"/>
                </a:lnTo>
                <a:lnTo>
                  <a:pt x="229003" y="340498"/>
                </a:lnTo>
                <a:lnTo>
                  <a:pt x="218235" y="330224"/>
                </a:lnTo>
                <a:close/>
              </a:path>
              <a:path w="264795" h="494030">
                <a:moveTo>
                  <a:pt x="22971" y="292895"/>
                </a:moveTo>
                <a:lnTo>
                  <a:pt x="2872" y="292895"/>
                </a:lnTo>
                <a:lnTo>
                  <a:pt x="0" y="295810"/>
                </a:lnTo>
                <a:lnTo>
                  <a:pt x="0" y="301510"/>
                </a:lnTo>
                <a:lnTo>
                  <a:pt x="5741" y="312994"/>
                </a:lnTo>
                <a:lnTo>
                  <a:pt x="42174" y="334889"/>
                </a:lnTo>
                <a:lnTo>
                  <a:pt x="54557" y="335965"/>
                </a:lnTo>
                <a:lnTo>
                  <a:pt x="61467" y="335472"/>
                </a:lnTo>
                <a:lnTo>
                  <a:pt x="105394" y="322193"/>
                </a:lnTo>
                <a:lnTo>
                  <a:pt x="128527" y="301510"/>
                </a:lnTo>
                <a:lnTo>
                  <a:pt x="45942" y="301510"/>
                </a:lnTo>
                <a:lnTo>
                  <a:pt x="45942" y="295810"/>
                </a:lnTo>
                <a:lnTo>
                  <a:pt x="22971" y="295810"/>
                </a:lnTo>
                <a:lnTo>
                  <a:pt x="22971" y="292895"/>
                </a:lnTo>
                <a:close/>
              </a:path>
              <a:path w="264795" h="494030">
                <a:moveTo>
                  <a:pt x="166546" y="0"/>
                </a:moveTo>
                <a:lnTo>
                  <a:pt x="160804" y="0"/>
                </a:lnTo>
                <a:lnTo>
                  <a:pt x="155061" y="2868"/>
                </a:lnTo>
                <a:lnTo>
                  <a:pt x="134960" y="45942"/>
                </a:lnTo>
                <a:lnTo>
                  <a:pt x="126883" y="95208"/>
                </a:lnTo>
                <a:lnTo>
                  <a:pt x="126344" y="223977"/>
                </a:lnTo>
                <a:lnTo>
                  <a:pt x="125806" y="238066"/>
                </a:lnTo>
                <a:lnTo>
                  <a:pt x="107368" y="284055"/>
                </a:lnTo>
                <a:lnTo>
                  <a:pt x="73716" y="295810"/>
                </a:lnTo>
                <a:lnTo>
                  <a:pt x="48634" y="295810"/>
                </a:lnTo>
                <a:lnTo>
                  <a:pt x="45942" y="301510"/>
                </a:lnTo>
                <a:lnTo>
                  <a:pt x="128527" y="301510"/>
                </a:lnTo>
                <a:lnTo>
                  <a:pt x="141018" y="284593"/>
                </a:lnTo>
                <a:lnTo>
                  <a:pt x="152839" y="260158"/>
                </a:lnTo>
                <a:lnTo>
                  <a:pt x="149320" y="255563"/>
                </a:lnTo>
                <a:lnTo>
                  <a:pt x="218170" y="255563"/>
                </a:lnTo>
                <a:lnTo>
                  <a:pt x="219087" y="254263"/>
                </a:lnTo>
                <a:lnTo>
                  <a:pt x="223977" y="244080"/>
                </a:lnTo>
                <a:lnTo>
                  <a:pt x="227881" y="238694"/>
                </a:lnTo>
                <a:lnTo>
                  <a:pt x="231515" y="231156"/>
                </a:lnTo>
                <a:lnTo>
                  <a:pt x="235610" y="221644"/>
                </a:lnTo>
                <a:lnTo>
                  <a:pt x="241207" y="209619"/>
                </a:lnTo>
                <a:lnTo>
                  <a:pt x="242570" y="198132"/>
                </a:lnTo>
                <a:lnTo>
                  <a:pt x="189522" y="198132"/>
                </a:lnTo>
                <a:lnTo>
                  <a:pt x="186649" y="195263"/>
                </a:lnTo>
                <a:lnTo>
                  <a:pt x="177451" y="183955"/>
                </a:lnTo>
                <a:lnTo>
                  <a:pt x="171213" y="171572"/>
                </a:lnTo>
                <a:lnTo>
                  <a:pt x="167680" y="158157"/>
                </a:lnTo>
                <a:lnTo>
                  <a:pt x="166546" y="143574"/>
                </a:lnTo>
                <a:lnTo>
                  <a:pt x="166616" y="58415"/>
                </a:lnTo>
                <a:lnTo>
                  <a:pt x="166826" y="45942"/>
                </a:lnTo>
                <a:lnTo>
                  <a:pt x="166905" y="41276"/>
                </a:lnTo>
                <a:lnTo>
                  <a:pt x="167758" y="24272"/>
                </a:lnTo>
                <a:lnTo>
                  <a:pt x="169419" y="8614"/>
                </a:lnTo>
                <a:lnTo>
                  <a:pt x="169419" y="2868"/>
                </a:lnTo>
                <a:lnTo>
                  <a:pt x="166546" y="0"/>
                </a:lnTo>
                <a:close/>
              </a:path>
              <a:path w="264795" h="494030">
                <a:moveTo>
                  <a:pt x="66045" y="54557"/>
                </a:moveTo>
                <a:lnTo>
                  <a:pt x="57430" y="54557"/>
                </a:lnTo>
                <a:lnTo>
                  <a:pt x="51688" y="60299"/>
                </a:lnTo>
                <a:lnTo>
                  <a:pt x="48814" y="60299"/>
                </a:lnTo>
                <a:lnTo>
                  <a:pt x="42847" y="80266"/>
                </a:lnTo>
                <a:lnTo>
                  <a:pt x="37688" y="97271"/>
                </a:lnTo>
                <a:lnTo>
                  <a:pt x="33066" y="111584"/>
                </a:lnTo>
                <a:lnTo>
                  <a:pt x="28713" y="123475"/>
                </a:lnTo>
                <a:lnTo>
                  <a:pt x="28713" y="178033"/>
                </a:lnTo>
                <a:lnTo>
                  <a:pt x="31536" y="221465"/>
                </a:lnTo>
                <a:lnTo>
                  <a:pt x="31534" y="231156"/>
                </a:lnTo>
                <a:lnTo>
                  <a:pt x="31284" y="238066"/>
                </a:lnTo>
                <a:lnTo>
                  <a:pt x="31262" y="238694"/>
                </a:lnTo>
                <a:lnTo>
                  <a:pt x="31137" y="242148"/>
                </a:lnTo>
                <a:lnTo>
                  <a:pt x="30149" y="253769"/>
                </a:lnTo>
                <a:lnTo>
                  <a:pt x="29162" y="264852"/>
                </a:lnTo>
                <a:lnTo>
                  <a:pt x="28935" y="270325"/>
                </a:lnTo>
                <a:lnTo>
                  <a:pt x="28832" y="272793"/>
                </a:lnTo>
                <a:lnTo>
                  <a:pt x="28713" y="275666"/>
                </a:lnTo>
                <a:lnTo>
                  <a:pt x="25919" y="284055"/>
                </a:lnTo>
                <a:lnTo>
                  <a:pt x="25844" y="284280"/>
                </a:lnTo>
                <a:lnTo>
                  <a:pt x="22971" y="290022"/>
                </a:lnTo>
                <a:lnTo>
                  <a:pt x="22971" y="295810"/>
                </a:lnTo>
                <a:lnTo>
                  <a:pt x="48634" y="295810"/>
                </a:lnTo>
                <a:lnTo>
                  <a:pt x="53570" y="285357"/>
                </a:lnTo>
                <a:lnTo>
                  <a:pt x="59583" y="267050"/>
                </a:lnTo>
                <a:lnTo>
                  <a:pt x="64519" y="246590"/>
                </a:lnTo>
                <a:lnTo>
                  <a:pt x="68917" y="223977"/>
                </a:lnTo>
                <a:lnTo>
                  <a:pt x="68469" y="198132"/>
                </a:lnTo>
                <a:lnTo>
                  <a:pt x="67562" y="178033"/>
                </a:lnTo>
                <a:lnTo>
                  <a:pt x="66493" y="158157"/>
                </a:lnTo>
                <a:lnTo>
                  <a:pt x="66045" y="143574"/>
                </a:lnTo>
                <a:lnTo>
                  <a:pt x="66089" y="119301"/>
                </a:lnTo>
                <a:lnTo>
                  <a:pt x="66404" y="97990"/>
                </a:lnTo>
                <a:lnTo>
                  <a:pt x="67215" y="80266"/>
                </a:lnTo>
                <a:lnTo>
                  <a:pt x="67257" y="79370"/>
                </a:lnTo>
                <a:lnTo>
                  <a:pt x="68917" y="63172"/>
                </a:lnTo>
                <a:lnTo>
                  <a:pt x="66045" y="54557"/>
                </a:lnTo>
                <a:close/>
              </a:path>
              <a:path w="264795" h="494030">
                <a:moveTo>
                  <a:pt x="218170" y="255563"/>
                </a:moveTo>
                <a:lnTo>
                  <a:pt x="155061" y="255563"/>
                </a:lnTo>
                <a:lnTo>
                  <a:pt x="152839" y="260158"/>
                </a:lnTo>
                <a:lnTo>
                  <a:pt x="186649" y="275666"/>
                </a:lnTo>
                <a:lnTo>
                  <a:pt x="195263" y="275666"/>
                </a:lnTo>
                <a:lnTo>
                  <a:pt x="204999" y="270325"/>
                </a:lnTo>
                <a:lnTo>
                  <a:pt x="212850" y="263102"/>
                </a:lnTo>
                <a:lnTo>
                  <a:pt x="218170" y="255563"/>
                </a:lnTo>
                <a:close/>
              </a:path>
              <a:path w="264795" h="494030">
                <a:moveTo>
                  <a:pt x="244080" y="166546"/>
                </a:moveTo>
                <a:lnTo>
                  <a:pt x="229722" y="166546"/>
                </a:lnTo>
                <a:lnTo>
                  <a:pt x="226849" y="169419"/>
                </a:lnTo>
                <a:lnTo>
                  <a:pt x="223977" y="180902"/>
                </a:lnTo>
                <a:lnTo>
                  <a:pt x="221108" y="186649"/>
                </a:lnTo>
                <a:lnTo>
                  <a:pt x="209619" y="198132"/>
                </a:lnTo>
                <a:lnTo>
                  <a:pt x="242570" y="198132"/>
                </a:lnTo>
                <a:lnTo>
                  <a:pt x="243965" y="176239"/>
                </a:lnTo>
                <a:lnTo>
                  <a:pt x="244080" y="16654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3985045" y="616727"/>
            <a:ext cx="132715" cy="336550"/>
            <a:chOff x="3985045" y="616727"/>
            <a:chExt cx="132715" cy="336550"/>
          </a:xfrm>
        </p:grpSpPr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28116" y="674157"/>
              <a:ext cx="89016" cy="8614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985045" y="616727"/>
              <a:ext cx="115570" cy="336550"/>
            </a:xfrm>
            <a:custGeom>
              <a:avLst/>
              <a:gdLst/>
              <a:ahLst/>
              <a:cxnLst/>
              <a:rect l="l" t="t" r="r" b="b"/>
              <a:pathLst>
                <a:path w="115570" h="336550">
                  <a:moveTo>
                    <a:pt x="28713" y="0"/>
                  </a:moveTo>
                  <a:lnTo>
                    <a:pt x="22971" y="5741"/>
                  </a:lnTo>
                  <a:lnTo>
                    <a:pt x="21984" y="9017"/>
                  </a:lnTo>
                  <a:lnTo>
                    <a:pt x="19382" y="14716"/>
                  </a:lnTo>
                  <a:lnTo>
                    <a:pt x="15702" y="23106"/>
                  </a:lnTo>
                  <a:lnTo>
                    <a:pt x="11483" y="34458"/>
                  </a:lnTo>
                  <a:lnTo>
                    <a:pt x="7715" y="44284"/>
                  </a:lnTo>
                  <a:lnTo>
                    <a:pt x="5023" y="52764"/>
                  </a:lnTo>
                  <a:lnTo>
                    <a:pt x="3407" y="60706"/>
                  </a:lnTo>
                  <a:lnTo>
                    <a:pt x="2868" y="68917"/>
                  </a:lnTo>
                  <a:lnTo>
                    <a:pt x="0" y="163677"/>
                  </a:lnTo>
                  <a:lnTo>
                    <a:pt x="47" y="218235"/>
                  </a:lnTo>
                  <a:lnTo>
                    <a:pt x="383" y="238335"/>
                  </a:lnTo>
                  <a:lnTo>
                    <a:pt x="493" y="244887"/>
                  </a:lnTo>
                  <a:lnTo>
                    <a:pt x="3632" y="285627"/>
                  </a:lnTo>
                  <a:lnTo>
                    <a:pt x="19876" y="322418"/>
                  </a:lnTo>
                  <a:lnTo>
                    <a:pt x="51685" y="335969"/>
                  </a:lnTo>
                  <a:lnTo>
                    <a:pt x="60299" y="335969"/>
                  </a:lnTo>
                  <a:lnTo>
                    <a:pt x="63172" y="333096"/>
                  </a:lnTo>
                  <a:lnTo>
                    <a:pt x="73402" y="327713"/>
                  </a:lnTo>
                  <a:lnTo>
                    <a:pt x="106783" y="278179"/>
                  </a:lnTo>
                  <a:lnTo>
                    <a:pt x="112945" y="258436"/>
                  </a:lnTo>
                  <a:lnTo>
                    <a:pt x="66045" y="258436"/>
                  </a:lnTo>
                  <a:lnTo>
                    <a:pt x="53032" y="251347"/>
                  </a:lnTo>
                  <a:lnTo>
                    <a:pt x="43789" y="238335"/>
                  </a:lnTo>
                  <a:lnTo>
                    <a:pt x="37776" y="218862"/>
                  </a:lnTo>
                  <a:lnTo>
                    <a:pt x="34455" y="192391"/>
                  </a:lnTo>
                  <a:lnTo>
                    <a:pt x="33334" y="143441"/>
                  </a:lnTo>
                  <a:lnTo>
                    <a:pt x="34097" y="95836"/>
                  </a:lnTo>
                  <a:lnTo>
                    <a:pt x="36475" y="49846"/>
                  </a:lnTo>
                  <a:lnTo>
                    <a:pt x="40200" y="5741"/>
                  </a:lnTo>
                  <a:lnTo>
                    <a:pt x="37327" y="2872"/>
                  </a:lnTo>
                  <a:lnTo>
                    <a:pt x="31586" y="2872"/>
                  </a:lnTo>
                  <a:lnTo>
                    <a:pt x="28713" y="0"/>
                  </a:lnTo>
                  <a:close/>
                </a:path>
                <a:path w="115570" h="336550">
                  <a:moveTo>
                    <a:pt x="109115" y="218235"/>
                  </a:moveTo>
                  <a:lnTo>
                    <a:pt x="103374" y="218235"/>
                  </a:lnTo>
                  <a:lnTo>
                    <a:pt x="97631" y="223981"/>
                  </a:lnTo>
                  <a:lnTo>
                    <a:pt x="97631" y="226849"/>
                  </a:lnTo>
                  <a:lnTo>
                    <a:pt x="89016" y="244080"/>
                  </a:lnTo>
                  <a:lnTo>
                    <a:pt x="83271" y="252694"/>
                  </a:lnTo>
                  <a:lnTo>
                    <a:pt x="74656" y="258436"/>
                  </a:lnTo>
                  <a:lnTo>
                    <a:pt x="112945" y="258436"/>
                  </a:lnTo>
                  <a:lnTo>
                    <a:pt x="115338" y="244080"/>
                  </a:lnTo>
                  <a:lnTo>
                    <a:pt x="115398" y="243721"/>
                  </a:lnTo>
                  <a:lnTo>
                    <a:pt x="114861" y="229722"/>
                  </a:lnTo>
                  <a:lnTo>
                    <a:pt x="114861" y="223981"/>
                  </a:lnTo>
                  <a:lnTo>
                    <a:pt x="109115" y="21823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8174737" y="625341"/>
            <a:ext cx="218440" cy="336550"/>
          </a:xfrm>
          <a:custGeom>
            <a:avLst/>
            <a:gdLst/>
            <a:ahLst/>
            <a:cxnLst/>
            <a:rect l="l" t="t" r="r" b="b"/>
            <a:pathLst>
              <a:path w="218440" h="336550">
                <a:moveTo>
                  <a:pt x="120465" y="0"/>
                </a:moveTo>
                <a:lnTo>
                  <a:pt x="70931" y="10409"/>
                </a:lnTo>
                <a:lnTo>
                  <a:pt x="34321" y="40200"/>
                </a:lnTo>
                <a:lnTo>
                  <a:pt x="8476" y="91889"/>
                </a:lnTo>
                <a:lnTo>
                  <a:pt x="210" y="162600"/>
                </a:lnTo>
                <a:lnTo>
                  <a:pt x="123" y="164305"/>
                </a:lnTo>
                <a:lnTo>
                  <a:pt x="0" y="172156"/>
                </a:lnTo>
                <a:lnTo>
                  <a:pt x="1895" y="209530"/>
                </a:lnTo>
                <a:lnTo>
                  <a:pt x="1970" y="211012"/>
                </a:lnTo>
                <a:lnTo>
                  <a:pt x="8117" y="245874"/>
                </a:lnTo>
                <a:lnTo>
                  <a:pt x="17956" y="274589"/>
                </a:lnTo>
                <a:lnTo>
                  <a:pt x="18033" y="274814"/>
                </a:lnTo>
                <a:lnTo>
                  <a:pt x="48049" y="314162"/>
                </a:lnTo>
                <a:lnTo>
                  <a:pt x="88788" y="333366"/>
                </a:lnTo>
                <a:lnTo>
                  <a:pt x="111849" y="335969"/>
                </a:lnTo>
                <a:lnTo>
                  <a:pt x="134463" y="333860"/>
                </a:lnTo>
                <a:lnTo>
                  <a:pt x="173230" y="317798"/>
                </a:lnTo>
                <a:lnTo>
                  <a:pt x="202349" y="288185"/>
                </a:lnTo>
                <a:lnTo>
                  <a:pt x="204221" y="284280"/>
                </a:lnTo>
                <a:lnTo>
                  <a:pt x="117592" y="284280"/>
                </a:lnTo>
                <a:lnTo>
                  <a:pt x="108176" y="283248"/>
                </a:lnTo>
                <a:lnTo>
                  <a:pt x="107884" y="283248"/>
                </a:lnTo>
                <a:lnTo>
                  <a:pt x="99287" y="279973"/>
                </a:lnTo>
                <a:lnTo>
                  <a:pt x="74162" y="246951"/>
                </a:lnTo>
                <a:lnTo>
                  <a:pt x="71649" y="218235"/>
                </a:lnTo>
                <a:lnTo>
                  <a:pt x="72232" y="205896"/>
                </a:lnTo>
                <a:lnTo>
                  <a:pt x="89642" y="170946"/>
                </a:lnTo>
                <a:lnTo>
                  <a:pt x="111849" y="163677"/>
                </a:lnTo>
                <a:lnTo>
                  <a:pt x="202874" y="163677"/>
                </a:lnTo>
                <a:lnTo>
                  <a:pt x="202349" y="162600"/>
                </a:lnTo>
                <a:lnTo>
                  <a:pt x="189383" y="146447"/>
                </a:lnTo>
                <a:lnTo>
                  <a:pt x="186291" y="143574"/>
                </a:lnTo>
                <a:lnTo>
                  <a:pt x="65907" y="143574"/>
                </a:lnTo>
                <a:lnTo>
                  <a:pt x="68085" y="119393"/>
                </a:lnTo>
                <a:lnTo>
                  <a:pt x="76001" y="81390"/>
                </a:lnTo>
                <a:lnTo>
                  <a:pt x="106152" y="52765"/>
                </a:lnTo>
                <a:lnTo>
                  <a:pt x="114722" y="51688"/>
                </a:lnTo>
                <a:lnTo>
                  <a:pt x="202943" y="51688"/>
                </a:lnTo>
                <a:lnTo>
                  <a:pt x="200868" y="46303"/>
                </a:lnTo>
                <a:lnTo>
                  <a:pt x="168518" y="10903"/>
                </a:lnTo>
                <a:lnTo>
                  <a:pt x="137559" y="1121"/>
                </a:lnTo>
                <a:lnTo>
                  <a:pt x="120465" y="0"/>
                </a:lnTo>
                <a:close/>
              </a:path>
              <a:path w="218440" h="336550">
                <a:moveTo>
                  <a:pt x="202874" y="163677"/>
                </a:moveTo>
                <a:lnTo>
                  <a:pt x="111849" y="163677"/>
                </a:lnTo>
                <a:lnTo>
                  <a:pt x="121630" y="164709"/>
                </a:lnTo>
                <a:lnTo>
                  <a:pt x="129796" y="167625"/>
                </a:lnTo>
                <a:lnTo>
                  <a:pt x="156761" y="209530"/>
                </a:lnTo>
                <a:lnTo>
                  <a:pt x="157793" y="223977"/>
                </a:lnTo>
                <a:lnTo>
                  <a:pt x="157210" y="239637"/>
                </a:lnTo>
                <a:lnTo>
                  <a:pt x="139803" y="275801"/>
                </a:lnTo>
                <a:lnTo>
                  <a:pt x="117592" y="284280"/>
                </a:lnTo>
                <a:lnTo>
                  <a:pt x="204221" y="284280"/>
                </a:lnTo>
                <a:lnTo>
                  <a:pt x="211277" y="269564"/>
                </a:lnTo>
                <a:lnTo>
                  <a:pt x="216436" y="248251"/>
                </a:lnTo>
                <a:lnTo>
                  <a:pt x="218096" y="223977"/>
                </a:lnTo>
                <a:lnTo>
                  <a:pt x="216436" y="201364"/>
                </a:lnTo>
                <a:lnTo>
                  <a:pt x="211277" y="180906"/>
                </a:lnTo>
                <a:lnTo>
                  <a:pt x="202874" y="163677"/>
                </a:lnTo>
                <a:close/>
              </a:path>
              <a:path w="218440" h="336550">
                <a:moveTo>
                  <a:pt x="123338" y="117734"/>
                </a:moveTo>
                <a:lnTo>
                  <a:pt x="106229" y="119393"/>
                </a:lnTo>
                <a:lnTo>
                  <a:pt x="106550" y="119393"/>
                </a:lnTo>
                <a:lnTo>
                  <a:pt x="91391" y="124193"/>
                </a:lnTo>
                <a:lnTo>
                  <a:pt x="77707" y="132268"/>
                </a:lnTo>
                <a:lnTo>
                  <a:pt x="65907" y="143574"/>
                </a:lnTo>
                <a:lnTo>
                  <a:pt x="186291" y="143574"/>
                </a:lnTo>
                <a:lnTo>
                  <a:pt x="175429" y="133480"/>
                </a:lnTo>
                <a:lnTo>
                  <a:pt x="159591" y="124552"/>
                </a:lnTo>
                <a:lnTo>
                  <a:pt x="142138" y="119393"/>
                </a:lnTo>
                <a:lnTo>
                  <a:pt x="123338" y="117734"/>
                </a:lnTo>
                <a:close/>
              </a:path>
              <a:path w="218440" h="336550">
                <a:moveTo>
                  <a:pt x="202943" y="51688"/>
                </a:moveTo>
                <a:lnTo>
                  <a:pt x="114722" y="51688"/>
                </a:lnTo>
                <a:lnTo>
                  <a:pt x="122797" y="52227"/>
                </a:lnTo>
                <a:lnTo>
                  <a:pt x="129796" y="53841"/>
                </a:lnTo>
                <a:lnTo>
                  <a:pt x="152051" y="89016"/>
                </a:lnTo>
                <a:lnTo>
                  <a:pt x="212355" y="83275"/>
                </a:lnTo>
                <a:lnTo>
                  <a:pt x="207418" y="63308"/>
                </a:lnTo>
                <a:lnTo>
                  <a:pt x="202943" y="5168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8949909" y="504737"/>
            <a:ext cx="781050" cy="580390"/>
            <a:chOff x="8949909" y="504737"/>
            <a:chExt cx="781050" cy="580390"/>
          </a:xfrm>
        </p:grpSpPr>
        <p:sp>
          <p:nvSpPr>
            <p:cNvPr id="28" name="object 28"/>
            <p:cNvSpPr/>
            <p:nvPr/>
          </p:nvSpPr>
          <p:spPr>
            <a:xfrm>
              <a:off x="9337568" y="504737"/>
              <a:ext cx="393700" cy="580390"/>
            </a:xfrm>
            <a:custGeom>
              <a:avLst/>
              <a:gdLst/>
              <a:ahLst/>
              <a:cxnLst/>
              <a:rect l="l" t="t" r="r" b="b"/>
              <a:pathLst>
                <a:path w="393700" h="580390">
                  <a:moveTo>
                    <a:pt x="255564" y="77529"/>
                  </a:moveTo>
                  <a:lnTo>
                    <a:pt x="246948" y="77529"/>
                  </a:lnTo>
                  <a:lnTo>
                    <a:pt x="209621" y="126345"/>
                  </a:lnTo>
                  <a:lnTo>
                    <a:pt x="209621" y="134961"/>
                  </a:lnTo>
                  <a:lnTo>
                    <a:pt x="219401" y="143038"/>
                  </a:lnTo>
                  <a:lnTo>
                    <a:pt x="227567" y="150037"/>
                  </a:lnTo>
                  <a:lnTo>
                    <a:pt x="234656" y="155959"/>
                  </a:lnTo>
                  <a:lnTo>
                    <a:pt x="241207" y="160804"/>
                  </a:lnTo>
                  <a:lnTo>
                    <a:pt x="244076" y="163677"/>
                  </a:lnTo>
                  <a:lnTo>
                    <a:pt x="249821" y="163677"/>
                  </a:lnTo>
                  <a:lnTo>
                    <a:pt x="255564" y="169420"/>
                  </a:lnTo>
                  <a:lnTo>
                    <a:pt x="264179" y="169420"/>
                  </a:lnTo>
                  <a:lnTo>
                    <a:pt x="269920" y="163677"/>
                  </a:lnTo>
                  <a:lnTo>
                    <a:pt x="290023" y="134961"/>
                  </a:lnTo>
                  <a:lnTo>
                    <a:pt x="369322" y="134961"/>
                  </a:lnTo>
                  <a:lnTo>
                    <a:pt x="379040" y="123477"/>
                  </a:lnTo>
                  <a:lnTo>
                    <a:pt x="379040" y="114862"/>
                  </a:lnTo>
                  <a:lnTo>
                    <a:pt x="377604" y="111989"/>
                  </a:lnTo>
                  <a:lnTo>
                    <a:pt x="295765" y="111989"/>
                  </a:lnTo>
                  <a:lnTo>
                    <a:pt x="298160" y="108796"/>
                  </a:lnTo>
                  <a:lnTo>
                    <a:pt x="290696" y="103778"/>
                  </a:lnTo>
                  <a:lnTo>
                    <a:pt x="280331" y="96555"/>
                  </a:lnTo>
                  <a:lnTo>
                    <a:pt x="268351" y="87716"/>
                  </a:lnTo>
                  <a:lnTo>
                    <a:pt x="255564" y="77529"/>
                  </a:lnTo>
                  <a:close/>
                </a:path>
                <a:path w="393700" h="580390">
                  <a:moveTo>
                    <a:pt x="369322" y="134961"/>
                  </a:moveTo>
                  <a:lnTo>
                    <a:pt x="290023" y="134961"/>
                  </a:lnTo>
                  <a:lnTo>
                    <a:pt x="296484" y="141377"/>
                  </a:lnTo>
                  <a:lnTo>
                    <a:pt x="302945" y="147524"/>
                  </a:lnTo>
                  <a:lnTo>
                    <a:pt x="309406" y="153132"/>
                  </a:lnTo>
                  <a:lnTo>
                    <a:pt x="315868" y="157932"/>
                  </a:lnTo>
                  <a:lnTo>
                    <a:pt x="333093" y="166547"/>
                  </a:lnTo>
                  <a:lnTo>
                    <a:pt x="338839" y="166547"/>
                  </a:lnTo>
                  <a:lnTo>
                    <a:pt x="344581" y="163677"/>
                  </a:lnTo>
                  <a:lnTo>
                    <a:pt x="347454" y="160804"/>
                  </a:lnTo>
                  <a:lnTo>
                    <a:pt x="369322" y="134961"/>
                  </a:lnTo>
                  <a:close/>
                </a:path>
                <a:path w="393700" h="580390">
                  <a:moveTo>
                    <a:pt x="333093" y="77529"/>
                  </a:moveTo>
                  <a:lnTo>
                    <a:pt x="321609" y="77529"/>
                  </a:lnTo>
                  <a:lnTo>
                    <a:pt x="298160" y="108796"/>
                  </a:lnTo>
                  <a:lnTo>
                    <a:pt x="298637" y="109117"/>
                  </a:lnTo>
                  <a:lnTo>
                    <a:pt x="301506" y="111989"/>
                  </a:lnTo>
                  <a:lnTo>
                    <a:pt x="377604" y="111989"/>
                  </a:lnTo>
                  <a:lnTo>
                    <a:pt x="376167" y="109117"/>
                  </a:lnTo>
                  <a:lnTo>
                    <a:pt x="367015" y="102612"/>
                  </a:lnTo>
                  <a:lnTo>
                    <a:pt x="356785" y="95838"/>
                  </a:lnTo>
                  <a:lnTo>
                    <a:pt x="333093" y="80402"/>
                  </a:lnTo>
                  <a:lnTo>
                    <a:pt x="333093" y="77529"/>
                  </a:lnTo>
                  <a:close/>
                </a:path>
                <a:path w="393700" h="580390">
                  <a:moveTo>
                    <a:pt x="301506" y="83276"/>
                  </a:moveTo>
                  <a:lnTo>
                    <a:pt x="287150" y="83276"/>
                  </a:lnTo>
                  <a:lnTo>
                    <a:pt x="292892" y="86145"/>
                  </a:lnTo>
                  <a:lnTo>
                    <a:pt x="298637" y="86145"/>
                  </a:lnTo>
                  <a:lnTo>
                    <a:pt x="301506" y="83276"/>
                  </a:lnTo>
                  <a:close/>
                </a:path>
                <a:path w="393700" h="580390">
                  <a:moveTo>
                    <a:pt x="292892" y="0"/>
                  </a:moveTo>
                  <a:lnTo>
                    <a:pt x="281407" y="0"/>
                  </a:lnTo>
                  <a:lnTo>
                    <a:pt x="246948" y="45943"/>
                  </a:lnTo>
                  <a:lnTo>
                    <a:pt x="246948" y="51688"/>
                  </a:lnTo>
                  <a:lnTo>
                    <a:pt x="256729" y="61425"/>
                  </a:lnTo>
                  <a:lnTo>
                    <a:pt x="264895" y="69276"/>
                  </a:lnTo>
                  <a:lnTo>
                    <a:pt x="271984" y="75512"/>
                  </a:lnTo>
                  <a:lnTo>
                    <a:pt x="278535" y="80402"/>
                  </a:lnTo>
                  <a:lnTo>
                    <a:pt x="281407" y="80402"/>
                  </a:lnTo>
                  <a:lnTo>
                    <a:pt x="284278" y="83276"/>
                  </a:lnTo>
                  <a:lnTo>
                    <a:pt x="304379" y="83276"/>
                  </a:lnTo>
                  <a:lnTo>
                    <a:pt x="314115" y="70937"/>
                  </a:lnTo>
                  <a:lnTo>
                    <a:pt x="321967" y="59944"/>
                  </a:lnTo>
                  <a:lnTo>
                    <a:pt x="328203" y="50567"/>
                  </a:lnTo>
                  <a:lnTo>
                    <a:pt x="333093" y="43074"/>
                  </a:lnTo>
                  <a:lnTo>
                    <a:pt x="335967" y="43074"/>
                  </a:lnTo>
                  <a:lnTo>
                    <a:pt x="335967" y="31587"/>
                  </a:lnTo>
                  <a:lnTo>
                    <a:pt x="333093" y="28714"/>
                  </a:lnTo>
                  <a:lnTo>
                    <a:pt x="323986" y="23824"/>
                  </a:lnTo>
                  <a:lnTo>
                    <a:pt x="314071" y="17587"/>
                  </a:lnTo>
                  <a:lnTo>
                    <a:pt x="303617" y="9736"/>
                  </a:lnTo>
                  <a:lnTo>
                    <a:pt x="292892" y="0"/>
                  </a:lnTo>
                  <a:close/>
                </a:path>
                <a:path w="393700" h="580390">
                  <a:moveTo>
                    <a:pt x="344581" y="223978"/>
                  </a:moveTo>
                  <a:lnTo>
                    <a:pt x="341708" y="226851"/>
                  </a:lnTo>
                  <a:lnTo>
                    <a:pt x="331030" y="227254"/>
                  </a:lnTo>
                  <a:lnTo>
                    <a:pt x="320891" y="232234"/>
                  </a:lnTo>
                  <a:lnTo>
                    <a:pt x="311828" y="240984"/>
                  </a:lnTo>
                  <a:lnTo>
                    <a:pt x="304379" y="252695"/>
                  </a:lnTo>
                  <a:lnTo>
                    <a:pt x="304379" y="255564"/>
                  </a:lnTo>
                  <a:lnTo>
                    <a:pt x="295765" y="272794"/>
                  </a:lnTo>
                  <a:lnTo>
                    <a:pt x="290023" y="281409"/>
                  </a:lnTo>
                  <a:lnTo>
                    <a:pt x="287150" y="284281"/>
                  </a:lnTo>
                  <a:lnTo>
                    <a:pt x="281407" y="284281"/>
                  </a:lnTo>
                  <a:lnTo>
                    <a:pt x="252691" y="290023"/>
                  </a:lnTo>
                  <a:lnTo>
                    <a:pt x="213568" y="305100"/>
                  </a:lnTo>
                  <a:lnTo>
                    <a:pt x="180903" y="341712"/>
                  </a:lnTo>
                  <a:lnTo>
                    <a:pt x="154657" y="387342"/>
                  </a:lnTo>
                  <a:lnTo>
                    <a:pt x="140702" y="416373"/>
                  </a:lnTo>
                  <a:lnTo>
                    <a:pt x="128947" y="439928"/>
                  </a:lnTo>
                  <a:lnTo>
                    <a:pt x="101129" y="483807"/>
                  </a:lnTo>
                  <a:lnTo>
                    <a:pt x="64651" y="520868"/>
                  </a:lnTo>
                  <a:lnTo>
                    <a:pt x="22745" y="552185"/>
                  </a:lnTo>
                  <a:lnTo>
                    <a:pt x="2868" y="565689"/>
                  </a:lnTo>
                  <a:lnTo>
                    <a:pt x="0" y="568562"/>
                  </a:lnTo>
                  <a:lnTo>
                    <a:pt x="0" y="571432"/>
                  </a:lnTo>
                  <a:lnTo>
                    <a:pt x="2868" y="577178"/>
                  </a:lnTo>
                  <a:lnTo>
                    <a:pt x="8611" y="580047"/>
                  </a:lnTo>
                  <a:lnTo>
                    <a:pt x="11484" y="580047"/>
                  </a:lnTo>
                  <a:lnTo>
                    <a:pt x="56173" y="558872"/>
                  </a:lnTo>
                  <a:lnTo>
                    <a:pt x="112166" y="515797"/>
                  </a:lnTo>
                  <a:lnTo>
                    <a:pt x="138548" y="481833"/>
                  </a:lnTo>
                  <a:lnTo>
                    <a:pt x="157932" y="445086"/>
                  </a:lnTo>
                  <a:lnTo>
                    <a:pt x="164348" y="430640"/>
                  </a:lnTo>
                  <a:lnTo>
                    <a:pt x="170495" y="417808"/>
                  </a:lnTo>
                  <a:lnTo>
                    <a:pt x="198492" y="379759"/>
                  </a:lnTo>
                  <a:lnTo>
                    <a:pt x="240846" y="358223"/>
                  </a:lnTo>
                  <a:lnTo>
                    <a:pt x="266242" y="354993"/>
                  </a:lnTo>
                  <a:lnTo>
                    <a:pt x="277099" y="351762"/>
                  </a:lnTo>
                  <a:lnTo>
                    <a:pt x="305815" y="313805"/>
                  </a:lnTo>
                  <a:lnTo>
                    <a:pt x="310122" y="301511"/>
                  </a:lnTo>
                  <a:lnTo>
                    <a:pt x="314386" y="291775"/>
                  </a:lnTo>
                  <a:lnTo>
                    <a:pt x="318379" y="283923"/>
                  </a:lnTo>
                  <a:lnTo>
                    <a:pt x="321834" y="277686"/>
                  </a:lnTo>
                  <a:lnTo>
                    <a:pt x="324482" y="272794"/>
                  </a:lnTo>
                  <a:lnTo>
                    <a:pt x="330224" y="267051"/>
                  </a:lnTo>
                  <a:lnTo>
                    <a:pt x="368989" y="267051"/>
                  </a:lnTo>
                  <a:lnTo>
                    <a:pt x="370425" y="264179"/>
                  </a:lnTo>
                  <a:lnTo>
                    <a:pt x="376167" y="258437"/>
                  </a:lnTo>
                  <a:lnTo>
                    <a:pt x="381686" y="246637"/>
                  </a:lnTo>
                  <a:lnTo>
                    <a:pt x="385859" y="232952"/>
                  </a:lnTo>
                  <a:lnTo>
                    <a:pt x="386626" y="229723"/>
                  </a:lnTo>
                  <a:lnTo>
                    <a:pt x="358937" y="229723"/>
                  </a:lnTo>
                  <a:lnTo>
                    <a:pt x="356068" y="226851"/>
                  </a:lnTo>
                  <a:lnTo>
                    <a:pt x="347454" y="226851"/>
                  </a:lnTo>
                  <a:lnTo>
                    <a:pt x="344581" y="223978"/>
                  </a:lnTo>
                  <a:close/>
                </a:path>
                <a:path w="393700" h="580390">
                  <a:moveTo>
                    <a:pt x="368989" y="267051"/>
                  </a:moveTo>
                  <a:lnTo>
                    <a:pt x="338839" y="267051"/>
                  </a:lnTo>
                  <a:lnTo>
                    <a:pt x="344581" y="269924"/>
                  </a:lnTo>
                  <a:lnTo>
                    <a:pt x="367553" y="269924"/>
                  </a:lnTo>
                  <a:lnTo>
                    <a:pt x="368989" y="267051"/>
                  </a:lnTo>
                  <a:close/>
                </a:path>
                <a:path w="393700" h="580390">
                  <a:moveTo>
                    <a:pt x="384782" y="195265"/>
                  </a:moveTo>
                  <a:lnTo>
                    <a:pt x="381909" y="195265"/>
                  </a:lnTo>
                  <a:lnTo>
                    <a:pt x="373294" y="198137"/>
                  </a:lnTo>
                  <a:lnTo>
                    <a:pt x="370425" y="201006"/>
                  </a:lnTo>
                  <a:lnTo>
                    <a:pt x="367553" y="209621"/>
                  </a:lnTo>
                  <a:lnTo>
                    <a:pt x="364684" y="221109"/>
                  </a:lnTo>
                  <a:lnTo>
                    <a:pt x="361810" y="223978"/>
                  </a:lnTo>
                  <a:lnTo>
                    <a:pt x="361810" y="229723"/>
                  </a:lnTo>
                  <a:lnTo>
                    <a:pt x="386626" y="229723"/>
                  </a:lnTo>
                  <a:lnTo>
                    <a:pt x="389494" y="217652"/>
                  </a:lnTo>
                  <a:lnTo>
                    <a:pt x="393397" y="201006"/>
                  </a:lnTo>
                  <a:lnTo>
                    <a:pt x="387654" y="198137"/>
                  </a:lnTo>
                  <a:lnTo>
                    <a:pt x="384782" y="195265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68650" y="745452"/>
              <a:ext cx="132090" cy="20724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949909" y="562169"/>
              <a:ext cx="295910" cy="459740"/>
            </a:xfrm>
            <a:custGeom>
              <a:avLst/>
              <a:gdLst/>
              <a:ahLst/>
              <a:cxnLst/>
              <a:rect l="l" t="t" r="r" b="b"/>
              <a:pathLst>
                <a:path w="295909" h="459740">
                  <a:moveTo>
                    <a:pt x="134964" y="0"/>
                  </a:moveTo>
                  <a:lnTo>
                    <a:pt x="126348" y="0"/>
                  </a:lnTo>
                  <a:lnTo>
                    <a:pt x="113471" y="3724"/>
                  </a:lnTo>
                  <a:lnTo>
                    <a:pt x="100863" y="10409"/>
                  </a:lnTo>
                  <a:lnTo>
                    <a:pt x="88794" y="19785"/>
                  </a:lnTo>
                  <a:lnTo>
                    <a:pt x="77533" y="31586"/>
                  </a:lnTo>
                  <a:lnTo>
                    <a:pt x="70623" y="42353"/>
                  </a:lnTo>
                  <a:lnTo>
                    <a:pt x="55725" y="63890"/>
                  </a:lnTo>
                  <a:lnTo>
                    <a:pt x="48816" y="74659"/>
                  </a:lnTo>
                  <a:lnTo>
                    <a:pt x="45946" y="80402"/>
                  </a:lnTo>
                  <a:lnTo>
                    <a:pt x="40200" y="86144"/>
                  </a:lnTo>
                  <a:lnTo>
                    <a:pt x="37331" y="94758"/>
                  </a:lnTo>
                  <a:lnTo>
                    <a:pt x="31586" y="100500"/>
                  </a:lnTo>
                  <a:lnTo>
                    <a:pt x="31586" y="114861"/>
                  </a:lnTo>
                  <a:lnTo>
                    <a:pt x="52047" y="141692"/>
                  </a:lnTo>
                  <a:lnTo>
                    <a:pt x="64969" y="147972"/>
                  </a:lnTo>
                  <a:lnTo>
                    <a:pt x="74660" y="152189"/>
                  </a:lnTo>
                  <a:lnTo>
                    <a:pt x="71788" y="149316"/>
                  </a:lnTo>
                  <a:lnTo>
                    <a:pt x="66987" y="157483"/>
                  </a:lnTo>
                  <a:lnTo>
                    <a:pt x="61378" y="165111"/>
                  </a:lnTo>
                  <a:lnTo>
                    <a:pt x="48816" y="180906"/>
                  </a:lnTo>
                  <a:lnTo>
                    <a:pt x="45946" y="186648"/>
                  </a:lnTo>
                  <a:lnTo>
                    <a:pt x="45946" y="192391"/>
                  </a:lnTo>
                  <a:lnTo>
                    <a:pt x="43073" y="195263"/>
                  </a:lnTo>
                  <a:lnTo>
                    <a:pt x="24229" y="234656"/>
                  </a:lnTo>
                  <a:lnTo>
                    <a:pt x="10769" y="271357"/>
                  </a:lnTo>
                  <a:lnTo>
                    <a:pt x="2692" y="305905"/>
                  </a:lnTo>
                  <a:lnTo>
                    <a:pt x="0" y="338838"/>
                  </a:lnTo>
                  <a:lnTo>
                    <a:pt x="3275" y="374867"/>
                  </a:lnTo>
                  <a:lnTo>
                    <a:pt x="30287" y="429696"/>
                  </a:lnTo>
                  <a:lnTo>
                    <a:pt x="65867" y="453386"/>
                  </a:lnTo>
                  <a:lnTo>
                    <a:pt x="106246" y="459442"/>
                  </a:lnTo>
                  <a:lnTo>
                    <a:pt x="137474" y="456212"/>
                  </a:lnTo>
                  <a:lnTo>
                    <a:pt x="193469" y="430369"/>
                  </a:lnTo>
                  <a:lnTo>
                    <a:pt x="245694" y="374330"/>
                  </a:lnTo>
                  <a:lnTo>
                    <a:pt x="267769" y="338480"/>
                  </a:lnTo>
                  <a:lnTo>
                    <a:pt x="284460" y="299938"/>
                  </a:lnTo>
                  <a:lnTo>
                    <a:pt x="295769" y="258436"/>
                  </a:lnTo>
                  <a:lnTo>
                    <a:pt x="295769" y="246948"/>
                  </a:lnTo>
                  <a:lnTo>
                    <a:pt x="292896" y="244080"/>
                  </a:lnTo>
                  <a:lnTo>
                    <a:pt x="281411" y="244080"/>
                  </a:lnTo>
                  <a:lnTo>
                    <a:pt x="252694" y="304379"/>
                  </a:lnTo>
                  <a:lnTo>
                    <a:pt x="225190" y="338300"/>
                  </a:lnTo>
                  <a:lnTo>
                    <a:pt x="194187" y="362529"/>
                  </a:lnTo>
                  <a:lnTo>
                    <a:pt x="159414" y="377067"/>
                  </a:lnTo>
                  <a:lnTo>
                    <a:pt x="120603" y="381913"/>
                  </a:lnTo>
                  <a:lnTo>
                    <a:pt x="108176" y="381329"/>
                  </a:lnTo>
                  <a:lnTo>
                    <a:pt x="64924" y="365086"/>
                  </a:lnTo>
                  <a:lnTo>
                    <a:pt x="43836" y="327577"/>
                  </a:lnTo>
                  <a:lnTo>
                    <a:pt x="40200" y="290022"/>
                  </a:lnTo>
                  <a:lnTo>
                    <a:pt x="45047" y="253497"/>
                  </a:lnTo>
                  <a:lnTo>
                    <a:pt x="59681" y="216282"/>
                  </a:lnTo>
                  <a:lnTo>
                    <a:pt x="84238" y="178377"/>
                  </a:lnTo>
                  <a:lnTo>
                    <a:pt x="118858" y="139783"/>
                  </a:lnTo>
                  <a:lnTo>
                    <a:pt x="163677" y="100500"/>
                  </a:lnTo>
                  <a:lnTo>
                    <a:pt x="189522" y="60299"/>
                  </a:lnTo>
                  <a:lnTo>
                    <a:pt x="192394" y="54557"/>
                  </a:lnTo>
                  <a:lnTo>
                    <a:pt x="192394" y="48814"/>
                  </a:lnTo>
                  <a:lnTo>
                    <a:pt x="189522" y="45942"/>
                  </a:lnTo>
                  <a:lnTo>
                    <a:pt x="180907" y="45942"/>
                  </a:lnTo>
                  <a:lnTo>
                    <a:pt x="161524" y="61378"/>
                  </a:lnTo>
                  <a:lnTo>
                    <a:pt x="153447" y="68153"/>
                  </a:lnTo>
                  <a:lnTo>
                    <a:pt x="146447" y="74659"/>
                  </a:lnTo>
                  <a:lnTo>
                    <a:pt x="137833" y="80402"/>
                  </a:lnTo>
                  <a:lnTo>
                    <a:pt x="132091" y="86144"/>
                  </a:lnTo>
                  <a:lnTo>
                    <a:pt x="129218" y="86144"/>
                  </a:lnTo>
                  <a:lnTo>
                    <a:pt x="115669" y="85067"/>
                  </a:lnTo>
                  <a:lnTo>
                    <a:pt x="104811" y="81837"/>
                  </a:lnTo>
                  <a:lnTo>
                    <a:pt x="96106" y="76452"/>
                  </a:lnTo>
                  <a:lnTo>
                    <a:pt x="89016" y="68914"/>
                  </a:lnTo>
                  <a:lnTo>
                    <a:pt x="86147" y="68914"/>
                  </a:lnTo>
                  <a:lnTo>
                    <a:pt x="86147" y="66045"/>
                  </a:lnTo>
                  <a:lnTo>
                    <a:pt x="89016" y="63172"/>
                  </a:lnTo>
                  <a:lnTo>
                    <a:pt x="97139" y="50206"/>
                  </a:lnTo>
                  <a:lnTo>
                    <a:pt x="104453" y="41278"/>
                  </a:lnTo>
                  <a:lnTo>
                    <a:pt x="111228" y="36118"/>
                  </a:lnTo>
                  <a:lnTo>
                    <a:pt x="117734" y="34458"/>
                  </a:lnTo>
                  <a:lnTo>
                    <a:pt x="120603" y="34458"/>
                  </a:lnTo>
                  <a:lnTo>
                    <a:pt x="126348" y="37327"/>
                  </a:lnTo>
                  <a:lnTo>
                    <a:pt x="129218" y="37327"/>
                  </a:lnTo>
                  <a:lnTo>
                    <a:pt x="134964" y="40200"/>
                  </a:lnTo>
                  <a:lnTo>
                    <a:pt x="146447" y="40200"/>
                  </a:lnTo>
                  <a:lnTo>
                    <a:pt x="155063" y="31586"/>
                  </a:lnTo>
                  <a:lnTo>
                    <a:pt x="155063" y="17228"/>
                  </a:lnTo>
                  <a:lnTo>
                    <a:pt x="152192" y="11483"/>
                  </a:lnTo>
                  <a:lnTo>
                    <a:pt x="146447" y="5741"/>
                  </a:lnTo>
                  <a:lnTo>
                    <a:pt x="134964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8444523" y="501864"/>
            <a:ext cx="456565" cy="450850"/>
          </a:xfrm>
          <a:custGeom>
            <a:avLst/>
            <a:gdLst/>
            <a:ahLst/>
            <a:cxnLst/>
            <a:rect l="l" t="t" r="r" b="b"/>
            <a:pathLst>
              <a:path w="456565" h="450850">
                <a:moveTo>
                  <a:pt x="402012" y="0"/>
                </a:moveTo>
                <a:lnTo>
                  <a:pt x="390528" y="0"/>
                </a:lnTo>
                <a:lnTo>
                  <a:pt x="375451" y="10411"/>
                </a:lnTo>
                <a:lnTo>
                  <a:pt x="366298" y="16557"/>
                </a:lnTo>
                <a:lnTo>
                  <a:pt x="356068" y="22971"/>
                </a:lnTo>
                <a:lnTo>
                  <a:pt x="349562" y="25619"/>
                </a:lnTo>
                <a:lnTo>
                  <a:pt x="342787" y="29075"/>
                </a:lnTo>
                <a:lnTo>
                  <a:pt x="335473" y="33069"/>
                </a:lnTo>
                <a:lnTo>
                  <a:pt x="327351" y="37332"/>
                </a:lnTo>
                <a:lnTo>
                  <a:pt x="244080" y="71788"/>
                </a:lnTo>
                <a:lnTo>
                  <a:pt x="230035" y="79909"/>
                </a:lnTo>
                <a:lnTo>
                  <a:pt x="184539" y="110240"/>
                </a:lnTo>
                <a:lnTo>
                  <a:pt x="155063" y="155063"/>
                </a:lnTo>
                <a:lnTo>
                  <a:pt x="146448" y="201010"/>
                </a:lnTo>
                <a:lnTo>
                  <a:pt x="146400" y="247130"/>
                </a:lnTo>
                <a:lnTo>
                  <a:pt x="143127" y="259291"/>
                </a:lnTo>
                <a:lnTo>
                  <a:pt x="137114" y="270284"/>
                </a:lnTo>
                <a:lnTo>
                  <a:pt x="127872" y="279661"/>
                </a:lnTo>
                <a:lnTo>
                  <a:pt x="98797" y="296441"/>
                </a:lnTo>
                <a:lnTo>
                  <a:pt x="75285" y="308556"/>
                </a:lnTo>
                <a:lnTo>
                  <a:pt x="68915" y="312999"/>
                </a:lnTo>
                <a:lnTo>
                  <a:pt x="54917" y="323766"/>
                </a:lnTo>
                <a:lnTo>
                  <a:pt x="43070" y="334534"/>
                </a:lnTo>
                <a:lnTo>
                  <a:pt x="33379" y="345301"/>
                </a:lnTo>
                <a:lnTo>
                  <a:pt x="25840" y="356069"/>
                </a:lnTo>
                <a:lnTo>
                  <a:pt x="21579" y="362082"/>
                </a:lnTo>
                <a:lnTo>
                  <a:pt x="17586" y="367557"/>
                </a:lnTo>
                <a:lnTo>
                  <a:pt x="14132" y="373031"/>
                </a:lnTo>
                <a:lnTo>
                  <a:pt x="11484" y="379044"/>
                </a:lnTo>
                <a:lnTo>
                  <a:pt x="6055" y="387164"/>
                </a:lnTo>
                <a:lnTo>
                  <a:pt x="2511" y="394477"/>
                </a:lnTo>
                <a:lnTo>
                  <a:pt x="582" y="401251"/>
                </a:lnTo>
                <a:lnTo>
                  <a:pt x="0" y="407757"/>
                </a:lnTo>
                <a:lnTo>
                  <a:pt x="1121" y="415879"/>
                </a:lnTo>
                <a:lnTo>
                  <a:pt x="38898" y="443562"/>
                </a:lnTo>
                <a:lnTo>
                  <a:pt x="85111" y="450203"/>
                </a:lnTo>
                <a:lnTo>
                  <a:pt x="111988" y="450832"/>
                </a:lnTo>
                <a:lnTo>
                  <a:pt x="152190" y="450832"/>
                </a:lnTo>
                <a:lnTo>
                  <a:pt x="249821" y="445086"/>
                </a:lnTo>
                <a:lnTo>
                  <a:pt x="369304" y="428845"/>
                </a:lnTo>
                <a:lnTo>
                  <a:pt x="428440" y="405334"/>
                </a:lnTo>
                <a:lnTo>
                  <a:pt x="456570" y="381914"/>
                </a:lnTo>
                <a:lnTo>
                  <a:pt x="172289" y="381914"/>
                </a:lnTo>
                <a:lnTo>
                  <a:pt x="156497" y="380479"/>
                </a:lnTo>
                <a:lnTo>
                  <a:pt x="139179" y="379492"/>
                </a:lnTo>
                <a:lnTo>
                  <a:pt x="114861" y="379044"/>
                </a:lnTo>
                <a:lnTo>
                  <a:pt x="98662" y="376889"/>
                </a:lnTo>
                <a:lnTo>
                  <a:pt x="60299" y="370429"/>
                </a:lnTo>
                <a:lnTo>
                  <a:pt x="54557" y="364684"/>
                </a:lnTo>
                <a:lnTo>
                  <a:pt x="59403" y="356609"/>
                </a:lnTo>
                <a:lnTo>
                  <a:pt x="65325" y="349610"/>
                </a:lnTo>
                <a:lnTo>
                  <a:pt x="72325" y="343688"/>
                </a:lnTo>
                <a:lnTo>
                  <a:pt x="80402" y="338843"/>
                </a:lnTo>
                <a:lnTo>
                  <a:pt x="91125" y="334534"/>
                </a:lnTo>
                <a:lnTo>
                  <a:pt x="101579" y="330227"/>
                </a:lnTo>
                <a:lnTo>
                  <a:pt x="138371" y="311338"/>
                </a:lnTo>
                <a:lnTo>
                  <a:pt x="164213" y="280020"/>
                </a:lnTo>
                <a:lnTo>
                  <a:pt x="176239" y="234747"/>
                </a:lnTo>
                <a:lnTo>
                  <a:pt x="178483" y="189028"/>
                </a:lnTo>
                <a:lnTo>
                  <a:pt x="179469" y="174805"/>
                </a:lnTo>
                <a:lnTo>
                  <a:pt x="180455" y="164351"/>
                </a:lnTo>
                <a:lnTo>
                  <a:pt x="180903" y="157935"/>
                </a:lnTo>
                <a:lnTo>
                  <a:pt x="184090" y="150263"/>
                </a:lnTo>
                <a:lnTo>
                  <a:pt x="242554" y="114278"/>
                </a:lnTo>
                <a:lnTo>
                  <a:pt x="327351" y="77533"/>
                </a:lnTo>
                <a:lnTo>
                  <a:pt x="346151" y="66227"/>
                </a:lnTo>
                <a:lnTo>
                  <a:pt x="379443" y="40382"/>
                </a:lnTo>
                <a:lnTo>
                  <a:pt x="402012" y="8615"/>
                </a:lnTo>
                <a:lnTo>
                  <a:pt x="402012" y="0"/>
                </a:lnTo>
                <a:close/>
              </a:path>
              <a:path w="456565" h="450850">
                <a:moveTo>
                  <a:pt x="450828" y="373298"/>
                </a:moveTo>
                <a:lnTo>
                  <a:pt x="447955" y="373298"/>
                </a:lnTo>
                <a:lnTo>
                  <a:pt x="376167" y="379044"/>
                </a:lnTo>
                <a:lnTo>
                  <a:pt x="278536" y="381914"/>
                </a:lnTo>
                <a:lnTo>
                  <a:pt x="456570" y="381914"/>
                </a:lnTo>
                <a:lnTo>
                  <a:pt x="453701" y="376171"/>
                </a:lnTo>
                <a:lnTo>
                  <a:pt x="450828" y="37329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2617813" y="257228"/>
            <a:ext cx="76644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25" dirty="0">
                <a:solidFill>
                  <a:srgbClr val="FFFFFF"/>
                </a:solidFill>
                <a:latin typeface="Arial"/>
                <a:cs typeface="Arial"/>
              </a:rPr>
              <a:t>4b</a:t>
            </a:r>
            <a:endParaRPr sz="5000" dirty="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874731" y="2281873"/>
            <a:ext cx="2014220" cy="5249545"/>
            <a:chOff x="4874731" y="2281873"/>
            <a:chExt cx="2014220" cy="524954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86580" y="2554376"/>
              <a:ext cx="1483111" cy="482940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876102" y="2283245"/>
              <a:ext cx="2011045" cy="5246370"/>
            </a:xfrm>
            <a:custGeom>
              <a:avLst/>
              <a:gdLst/>
              <a:ahLst/>
              <a:cxnLst/>
              <a:rect l="l" t="t" r="r" b="b"/>
              <a:pathLst>
                <a:path w="2011045" h="5246370">
                  <a:moveTo>
                    <a:pt x="2011042" y="0"/>
                  </a:moveTo>
                  <a:lnTo>
                    <a:pt x="0" y="0"/>
                  </a:lnTo>
                  <a:lnTo>
                    <a:pt x="0" y="5246277"/>
                  </a:lnTo>
                  <a:lnTo>
                    <a:pt x="2011042" y="5246277"/>
                  </a:lnTo>
                  <a:lnTo>
                    <a:pt x="2011042" y="0"/>
                  </a:lnTo>
                  <a:close/>
                </a:path>
              </a:pathLst>
            </a:custGeom>
            <a:ln w="3175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02986" y="1962632"/>
            <a:ext cx="3740150" cy="6438900"/>
            <a:chOff x="702986" y="1962632"/>
            <a:chExt cx="3740150" cy="643890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2986" y="1962632"/>
              <a:ext cx="3524766" cy="643877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928122" y="4787213"/>
              <a:ext cx="514984" cy="238760"/>
            </a:xfrm>
            <a:custGeom>
              <a:avLst/>
              <a:gdLst/>
              <a:ahLst/>
              <a:cxnLst/>
              <a:rect l="l" t="t" r="r" b="b"/>
              <a:pathLst>
                <a:path w="514985" h="238760">
                  <a:moveTo>
                    <a:pt x="514527" y="162763"/>
                  </a:moveTo>
                  <a:lnTo>
                    <a:pt x="0" y="162763"/>
                  </a:lnTo>
                  <a:lnTo>
                    <a:pt x="0" y="238353"/>
                  </a:lnTo>
                  <a:lnTo>
                    <a:pt x="514527" y="238353"/>
                  </a:lnTo>
                  <a:lnTo>
                    <a:pt x="514527" y="162763"/>
                  </a:lnTo>
                  <a:close/>
                </a:path>
                <a:path w="514985" h="238760">
                  <a:moveTo>
                    <a:pt x="514527" y="0"/>
                  </a:moveTo>
                  <a:lnTo>
                    <a:pt x="0" y="0"/>
                  </a:lnTo>
                  <a:lnTo>
                    <a:pt x="0" y="75590"/>
                  </a:lnTo>
                  <a:lnTo>
                    <a:pt x="514527" y="75590"/>
                  </a:lnTo>
                  <a:lnTo>
                    <a:pt x="514527" y="0"/>
                  </a:lnTo>
                  <a:close/>
                </a:path>
              </a:pathLst>
            </a:custGeom>
            <a:solidFill>
              <a:srgbClr val="8282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108945" y="1876025"/>
            <a:ext cx="4697730" cy="6061075"/>
            <a:chOff x="8108945" y="1876025"/>
            <a:chExt cx="4697730" cy="606107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69598" y="2079420"/>
              <a:ext cx="4258628" cy="584462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121645" y="1888726"/>
              <a:ext cx="4672330" cy="6035675"/>
            </a:xfrm>
            <a:custGeom>
              <a:avLst/>
              <a:gdLst/>
              <a:ahLst/>
              <a:cxnLst/>
              <a:rect l="l" t="t" r="r" b="b"/>
              <a:pathLst>
                <a:path w="4672330" h="6035675">
                  <a:moveTo>
                    <a:pt x="2335889" y="0"/>
                  </a:moveTo>
                  <a:lnTo>
                    <a:pt x="2293916" y="477"/>
                  </a:lnTo>
                  <a:lnTo>
                    <a:pt x="2252122" y="1905"/>
                  </a:lnTo>
                  <a:lnTo>
                    <a:pt x="2210513" y="4274"/>
                  </a:lnTo>
                  <a:lnTo>
                    <a:pt x="2169095" y="7578"/>
                  </a:lnTo>
                  <a:lnTo>
                    <a:pt x="2127875" y="11807"/>
                  </a:lnTo>
                  <a:lnTo>
                    <a:pt x="2086859" y="16955"/>
                  </a:lnTo>
                  <a:lnTo>
                    <a:pt x="2046053" y="23013"/>
                  </a:lnTo>
                  <a:lnTo>
                    <a:pt x="2005462" y="29972"/>
                  </a:lnTo>
                  <a:lnTo>
                    <a:pt x="1965095" y="37826"/>
                  </a:lnTo>
                  <a:lnTo>
                    <a:pt x="1924955" y="46566"/>
                  </a:lnTo>
                  <a:lnTo>
                    <a:pt x="1885050" y="56183"/>
                  </a:lnTo>
                  <a:lnTo>
                    <a:pt x="1845387" y="66671"/>
                  </a:lnTo>
                  <a:lnTo>
                    <a:pt x="1805970" y="78021"/>
                  </a:lnTo>
                  <a:lnTo>
                    <a:pt x="1766806" y="90226"/>
                  </a:lnTo>
                  <a:lnTo>
                    <a:pt x="1727902" y="103276"/>
                  </a:lnTo>
                  <a:lnTo>
                    <a:pt x="1689263" y="117165"/>
                  </a:lnTo>
                  <a:lnTo>
                    <a:pt x="1650896" y="131883"/>
                  </a:lnTo>
                  <a:lnTo>
                    <a:pt x="1612807" y="147424"/>
                  </a:lnTo>
                  <a:lnTo>
                    <a:pt x="1575002" y="163779"/>
                  </a:lnTo>
                  <a:lnTo>
                    <a:pt x="1537487" y="180940"/>
                  </a:lnTo>
                  <a:lnTo>
                    <a:pt x="1500269" y="198900"/>
                  </a:lnTo>
                  <a:lnTo>
                    <a:pt x="1463354" y="217650"/>
                  </a:lnTo>
                  <a:lnTo>
                    <a:pt x="1426747" y="237182"/>
                  </a:lnTo>
                  <a:lnTo>
                    <a:pt x="1390455" y="257488"/>
                  </a:lnTo>
                  <a:lnTo>
                    <a:pt x="1354485" y="278561"/>
                  </a:lnTo>
                  <a:lnTo>
                    <a:pt x="1318842" y="300392"/>
                  </a:lnTo>
                  <a:lnTo>
                    <a:pt x="1283532" y="322973"/>
                  </a:lnTo>
                  <a:lnTo>
                    <a:pt x="1248562" y="346296"/>
                  </a:lnTo>
                  <a:lnTo>
                    <a:pt x="1213938" y="370354"/>
                  </a:lnTo>
                  <a:lnTo>
                    <a:pt x="1179666" y="395139"/>
                  </a:lnTo>
                  <a:lnTo>
                    <a:pt x="1145753" y="420641"/>
                  </a:lnTo>
                  <a:lnTo>
                    <a:pt x="1112204" y="446854"/>
                  </a:lnTo>
                  <a:lnTo>
                    <a:pt x="1079025" y="473770"/>
                  </a:lnTo>
                  <a:lnTo>
                    <a:pt x="1046224" y="501380"/>
                  </a:lnTo>
                  <a:lnTo>
                    <a:pt x="1013805" y="529676"/>
                  </a:lnTo>
                  <a:lnTo>
                    <a:pt x="981776" y="558651"/>
                  </a:lnTo>
                  <a:lnTo>
                    <a:pt x="950142" y="588296"/>
                  </a:lnTo>
                  <a:lnTo>
                    <a:pt x="918909" y="618604"/>
                  </a:lnTo>
                  <a:lnTo>
                    <a:pt x="888085" y="649566"/>
                  </a:lnTo>
                  <a:lnTo>
                    <a:pt x="857674" y="681175"/>
                  </a:lnTo>
                  <a:lnTo>
                    <a:pt x="827683" y="713422"/>
                  </a:lnTo>
                  <a:lnTo>
                    <a:pt x="798119" y="746300"/>
                  </a:lnTo>
                  <a:lnTo>
                    <a:pt x="768987" y="779800"/>
                  </a:lnTo>
                  <a:lnTo>
                    <a:pt x="740293" y="813915"/>
                  </a:lnTo>
                  <a:lnTo>
                    <a:pt x="712045" y="848637"/>
                  </a:lnTo>
                  <a:lnTo>
                    <a:pt x="684247" y="883957"/>
                  </a:lnTo>
                  <a:lnTo>
                    <a:pt x="656907" y="919868"/>
                  </a:lnTo>
                  <a:lnTo>
                    <a:pt x="630030" y="956361"/>
                  </a:lnTo>
                  <a:lnTo>
                    <a:pt x="603622" y="993429"/>
                  </a:lnTo>
                  <a:lnTo>
                    <a:pt x="577690" y="1031064"/>
                  </a:lnTo>
                  <a:lnTo>
                    <a:pt x="552241" y="1069257"/>
                  </a:lnTo>
                  <a:lnTo>
                    <a:pt x="527279" y="1108001"/>
                  </a:lnTo>
                  <a:lnTo>
                    <a:pt x="502811" y="1147288"/>
                  </a:lnTo>
                  <a:lnTo>
                    <a:pt x="478844" y="1187109"/>
                  </a:lnTo>
                  <a:lnTo>
                    <a:pt x="455384" y="1227458"/>
                  </a:lnTo>
                  <a:lnTo>
                    <a:pt x="432436" y="1268325"/>
                  </a:lnTo>
                  <a:lnTo>
                    <a:pt x="410008" y="1309702"/>
                  </a:lnTo>
                  <a:lnTo>
                    <a:pt x="388104" y="1351583"/>
                  </a:lnTo>
                  <a:lnTo>
                    <a:pt x="366732" y="1393958"/>
                  </a:lnTo>
                  <a:lnTo>
                    <a:pt x="345898" y="1436820"/>
                  </a:lnTo>
                  <a:lnTo>
                    <a:pt x="325607" y="1480161"/>
                  </a:lnTo>
                  <a:lnTo>
                    <a:pt x="305866" y="1523973"/>
                  </a:lnTo>
                  <a:lnTo>
                    <a:pt x="286681" y="1568247"/>
                  </a:lnTo>
                  <a:lnTo>
                    <a:pt x="268058" y="1612977"/>
                  </a:lnTo>
                  <a:lnTo>
                    <a:pt x="250004" y="1658153"/>
                  </a:lnTo>
                  <a:lnTo>
                    <a:pt x="232525" y="1703768"/>
                  </a:lnTo>
                  <a:lnTo>
                    <a:pt x="215626" y="1749814"/>
                  </a:lnTo>
                  <a:lnTo>
                    <a:pt x="199314" y="1796283"/>
                  </a:lnTo>
                  <a:lnTo>
                    <a:pt x="183596" y="1843167"/>
                  </a:lnTo>
                  <a:lnTo>
                    <a:pt x="168477" y="1890458"/>
                  </a:lnTo>
                  <a:lnTo>
                    <a:pt x="153963" y="1938148"/>
                  </a:lnTo>
                  <a:lnTo>
                    <a:pt x="140061" y="1986229"/>
                  </a:lnTo>
                  <a:lnTo>
                    <a:pt x="126777" y="2034693"/>
                  </a:lnTo>
                  <a:lnTo>
                    <a:pt x="114117" y="2083532"/>
                  </a:lnTo>
                  <a:lnTo>
                    <a:pt x="102087" y="2132738"/>
                  </a:lnTo>
                  <a:lnTo>
                    <a:pt x="90694" y="2182303"/>
                  </a:lnTo>
                  <a:lnTo>
                    <a:pt x="79943" y="2232219"/>
                  </a:lnTo>
                  <a:lnTo>
                    <a:pt x="69841" y="2282478"/>
                  </a:lnTo>
                  <a:lnTo>
                    <a:pt x="60394" y="2333072"/>
                  </a:lnTo>
                  <a:lnTo>
                    <a:pt x="51608" y="2383993"/>
                  </a:lnTo>
                  <a:lnTo>
                    <a:pt x="43490" y="2435234"/>
                  </a:lnTo>
                  <a:lnTo>
                    <a:pt x="36045" y="2486785"/>
                  </a:lnTo>
                  <a:lnTo>
                    <a:pt x="29280" y="2538640"/>
                  </a:lnTo>
                  <a:lnTo>
                    <a:pt x="23201" y="2590790"/>
                  </a:lnTo>
                  <a:lnTo>
                    <a:pt x="17813" y="2643227"/>
                  </a:lnTo>
                  <a:lnTo>
                    <a:pt x="13124" y="2695943"/>
                  </a:lnTo>
                  <a:lnTo>
                    <a:pt x="9140" y="2748930"/>
                  </a:lnTo>
                  <a:lnTo>
                    <a:pt x="5866" y="2802181"/>
                  </a:lnTo>
                  <a:lnTo>
                    <a:pt x="3309" y="2855686"/>
                  </a:lnTo>
                  <a:lnTo>
                    <a:pt x="1474" y="2909439"/>
                  </a:lnTo>
                  <a:lnTo>
                    <a:pt x="369" y="2963432"/>
                  </a:lnTo>
                  <a:lnTo>
                    <a:pt x="0" y="3017655"/>
                  </a:lnTo>
                  <a:lnTo>
                    <a:pt x="369" y="3071879"/>
                  </a:lnTo>
                  <a:lnTo>
                    <a:pt x="1474" y="3125872"/>
                  </a:lnTo>
                  <a:lnTo>
                    <a:pt x="3309" y="3179625"/>
                  </a:lnTo>
                  <a:lnTo>
                    <a:pt x="5866" y="3233131"/>
                  </a:lnTo>
                  <a:lnTo>
                    <a:pt x="9140" y="3286381"/>
                  </a:lnTo>
                  <a:lnTo>
                    <a:pt x="13124" y="3339369"/>
                  </a:lnTo>
                  <a:lnTo>
                    <a:pt x="17813" y="3392085"/>
                  </a:lnTo>
                  <a:lnTo>
                    <a:pt x="23201" y="3444522"/>
                  </a:lnTo>
                  <a:lnTo>
                    <a:pt x="29280" y="3496672"/>
                  </a:lnTo>
                  <a:lnTo>
                    <a:pt x="36045" y="3548527"/>
                  </a:lnTo>
                  <a:lnTo>
                    <a:pt x="43490" y="3600078"/>
                  </a:lnTo>
                  <a:lnTo>
                    <a:pt x="51608" y="3651319"/>
                  </a:lnTo>
                  <a:lnTo>
                    <a:pt x="60394" y="3702240"/>
                  </a:lnTo>
                  <a:lnTo>
                    <a:pt x="69841" y="3752835"/>
                  </a:lnTo>
                  <a:lnTo>
                    <a:pt x="79943" y="3803094"/>
                  </a:lnTo>
                  <a:lnTo>
                    <a:pt x="90694" y="3853010"/>
                  </a:lnTo>
                  <a:lnTo>
                    <a:pt x="102087" y="3902575"/>
                  </a:lnTo>
                  <a:lnTo>
                    <a:pt x="114117" y="3951781"/>
                  </a:lnTo>
                  <a:lnTo>
                    <a:pt x="126777" y="4000620"/>
                  </a:lnTo>
                  <a:lnTo>
                    <a:pt x="140061" y="4049084"/>
                  </a:lnTo>
                  <a:lnTo>
                    <a:pt x="153963" y="4097165"/>
                  </a:lnTo>
                  <a:lnTo>
                    <a:pt x="168477" y="4144855"/>
                  </a:lnTo>
                  <a:lnTo>
                    <a:pt x="183596" y="4192146"/>
                  </a:lnTo>
                  <a:lnTo>
                    <a:pt x="199314" y="4239030"/>
                  </a:lnTo>
                  <a:lnTo>
                    <a:pt x="215626" y="4285499"/>
                  </a:lnTo>
                  <a:lnTo>
                    <a:pt x="232525" y="4331545"/>
                  </a:lnTo>
                  <a:lnTo>
                    <a:pt x="250004" y="4377161"/>
                  </a:lnTo>
                  <a:lnTo>
                    <a:pt x="268058" y="4422337"/>
                  </a:lnTo>
                  <a:lnTo>
                    <a:pt x="286681" y="4467066"/>
                  </a:lnTo>
                  <a:lnTo>
                    <a:pt x="305866" y="4511341"/>
                  </a:lnTo>
                  <a:lnTo>
                    <a:pt x="325607" y="4555153"/>
                  </a:lnTo>
                  <a:lnTo>
                    <a:pt x="345898" y="4598494"/>
                  </a:lnTo>
                  <a:lnTo>
                    <a:pt x="366732" y="4641356"/>
                  </a:lnTo>
                  <a:lnTo>
                    <a:pt x="388104" y="4683731"/>
                  </a:lnTo>
                  <a:lnTo>
                    <a:pt x="410008" y="4725612"/>
                  </a:lnTo>
                  <a:lnTo>
                    <a:pt x="432436" y="4766990"/>
                  </a:lnTo>
                  <a:lnTo>
                    <a:pt x="455384" y="4807857"/>
                  </a:lnTo>
                  <a:lnTo>
                    <a:pt x="478844" y="4848205"/>
                  </a:lnTo>
                  <a:lnTo>
                    <a:pt x="502811" y="4888026"/>
                  </a:lnTo>
                  <a:lnTo>
                    <a:pt x="527279" y="4927313"/>
                  </a:lnTo>
                  <a:lnTo>
                    <a:pt x="552241" y="4966057"/>
                  </a:lnTo>
                  <a:lnTo>
                    <a:pt x="577690" y="5004251"/>
                  </a:lnTo>
                  <a:lnTo>
                    <a:pt x="603622" y="5041885"/>
                  </a:lnTo>
                  <a:lnTo>
                    <a:pt x="630030" y="5078954"/>
                  </a:lnTo>
                  <a:lnTo>
                    <a:pt x="656907" y="5115447"/>
                  </a:lnTo>
                  <a:lnTo>
                    <a:pt x="684247" y="5151358"/>
                  </a:lnTo>
                  <a:lnTo>
                    <a:pt x="712045" y="5186678"/>
                  </a:lnTo>
                  <a:lnTo>
                    <a:pt x="740293" y="5221400"/>
                  </a:lnTo>
                  <a:lnTo>
                    <a:pt x="768987" y="5255515"/>
                  </a:lnTo>
                  <a:lnTo>
                    <a:pt x="798119" y="5289015"/>
                  </a:lnTo>
                  <a:lnTo>
                    <a:pt x="827683" y="5321893"/>
                  </a:lnTo>
                  <a:lnTo>
                    <a:pt x="857674" y="5354140"/>
                  </a:lnTo>
                  <a:lnTo>
                    <a:pt x="888085" y="5385749"/>
                  </a:lnTo>
                  <a:lnTo>
                    <a:pt x="918909" y="5416711"/>
                  </a:lnTo>
                  <a:lnTo>
                    <a:pt x="950142" y="5447019"/>
                  </a:lnTo>
                  <a:lnTo>
                    <a:pt x="981776" y="5476664"/>
                  </a:lnTo>
                  <a:lnTo>
                    <a:pt x="1013805" y="5505639"/>
                  </a:lnTo>
                  <a:lnTo>
                    <a:pt x="1046224" y="5533936"/>
                  </a:lnTo>
                  <a:lnTo>
                    <a:pt x="1079025" y="5561545"/>
                  </a:lnTo>
                  <a:lnTo>
                    <a:pt x="1112204" y="5588461"/>
                  </a:lnTo>
                  <a:lnTo>
                    <a:pt x="1145753" y="5614674"/>
                  </a:lnTo>
                  <a:lnTo>
                    <a:pt x="1179666" y="5640177"/>
                  </a:lnTo>
                  <a:lnTo>
                    <a:pt x="1213938" y="5664961"/>
                  </a:lnTo>
                  <a:lnTo>
                    <a:pt x="1248562" y="5689019"/>
                  </a:lnTo>
                  <a:lnTo>
                    <a:pt x="1283532" y="5712343"/>
                  </a:lnTo>
                  <a:lnTo>
                    <a:pt x="1318842" y="5734924"/>
                  </a:lnTo>
                  <a:lnTo>
                    <a:pt x="1354485" y="5756755"/>
                  </a:lnTo>
                  <a:lnTo>
                    <a:pt x="1390455" y="5777827"/>
                  </a:lnTo>
                  <a:lnTo>
                    <a:pt x="1426747" y="5798134"/>
                  </a:lnTo>
                  <a:lnTo>
                    <a:pt x="1463354" y="5817666"/>
                  </a:lnTo>
                  <a:lnTo>
                    <a:pt x="1500269" y="5836416"/>
                  </a:lnTo>
                  <a:lnTo>
                    <a:pt x="1537487" y="5854375"/>
                  </a:lnTo>
                  <a:lnTo>
                    <a:pt x="1575002" y="5871537"/>
                  </a:lnTo>
                  <a:lnTo>
                    <a:pt x="1612807" y="5887892"/>
                  </a:lnTo>
                  <a:lnTo>
                    <a:pt x="1650896" y="5903432"/>
                  </a:lnTo>
                  <a:lnTo>
                    <a:pt x="1689263" y="5918151"/>
                  </a:lnTo>
                  <a:lnTo>
                    <a:pt x="1727902" y="5932040"/>
                  </a:lnTo>
                  <a:lnTo>
                    <a:pt x="1766806" y="5945090"/>
                  </a:lnTo>
                  <a:lnTo>
                    <a:pt x="1805970" y="5957294"/>
                  </a:lnTo>
                  <a:lnTo>
                    <a:pt x="1845387" y="5968644"/>
                  </a:lnTo>
                  <a:lnTo>
                    <a:pt x="1885050" y="5979132"/>
                  </a:lnTo>
                  <a:lnTo>
                    <a:pt x="1924955" y="5988750"/>
                  </a:lnTo>
                  <a:lnTo>
                    <a:pt x="1965095" y="5997490"/>
                  </a:lnTo>
                  <a:lnTo>
                    <a:pt x="2005462" y="6005344"/>
                  </a:lnTo>
                  <a:lnTo>
                    <a:pt x="2046053" y="6012303"/>
                  </a:lnTo>
                  <a:lnTo>
                    <a:pt x="2086859" y="6018361"/>
                  </a:lnTo>
                  <a:lnTo>
                    <a:pt x="2127875" y="6023508"/>
                  </a:lnTo>
                  <a:lnTo>
                    <a:pt x="2169095" y="6027738"/>
                  </a:lnTo>
                  <a:lnTo>
                    <a:pt x="2210513" y="6031042"/>
                  </a:lnTo>
                  <a:lnTo>
                    <a:pt x="2252122" y="6033411"/>
                  </a:lnTo>
                  <a:lnTo>
                    <a:pt x="2293916" y="6034839"/>
                  </a:lnTo>
                  <a:lnTo>
                    <a:pt x="2335889" y="6035316"/>
                  </a:lnTo>
                  <a:lnTo>
                    <a:pt x="2377862" y="6034839"/>
                  </a:lnTo>
                  <a:lnTo>
                    <a:pt x="2419656" y="6033411"/>
                  </a:lnTo>
                  <a:lnTo>
                    <a:pt x="2461265" y="6031042"/>
                  </a:lnTo>
                  <a:lnTo>
                    <a:pt x="2502683" y="6027738"/>
                  </a:lnTo>
                  <a:lnTo>
                    <a:pt x="2543903" y="6023508"/>
                  </a:lnTo>
                  <a:lnTo>
                    <a:pt x="2584919" y="6018361"/>
                  </a:lnTo>
                  <a:lnTo>
                    <a:pt x="2625725" y="6012303"/>
                  </a:lnTo>
                  <a:lnTo>
                    <a:pt x="2666315" y="6005344"/>
                  </a:lnTo>
                  <a:lnTo>
                    <a:pt x="2706683" y="5997490"/>
                  </a:lnTo>
                  <a:lnTo>
                    <a:pt x="2746823" y="5988750"/>
                  </a:lnTo>
                  <a:lnTo>
                    <a:pt x="2786727" y="5979132"/>
                  </a:lnTo>
                  <a:lnTo>
                    <a:pt x="2826391" y="5968644"/>
                  </a:lnTo>
                  <a:lnTo>
                    <a:pt x="2865808" y="5957294"/>
                  </a:lnTo>
                  <a:lnTo>
                    <a:pt x="2904972" y="5945090"/>
                  </a:lnTo>
                  <a:lnTo>
                    <a:pt x="2943876" y="5932040"/>
                  </a:lnTo>
                  <a:lnTo>
                    <a:pt x="2982515" y="5918151"/>
                  </a:lnTo>
                  <a:lnTo>
                    <a:pt x="3020882" y="5903432"/>
                  </a:lnTo>
                  <a:lnTo>
                    <a:pt x="3058971" y="5887892"/>
                  </a:lnTo>
                  <a:lnTo>
                    <a:pt x="3096776" y="5871537"/>
                  </a:lnTo>
                  <a:lnTo>
                    <a:pt x="3134290" y="5854375"/>
                  </a:lnTo>
                  <a:lnTo>
                    <a:pt x="3171509" y="5836416"/>
                  </a:lnTo>
                  <a:lnTo>
                    <a:pt x="3208424" y="5817666"/>
                  </a:lnTo>
                  <a:lnTo>
                    <a:pt x="3245031" y="5798134"/>
                  </a:lnTo>
                  <a:lnTo>
                    <a:pt x="3281323" y="5777827"/>
                  </a:lnTo>
                  <a:lnTo>
                    <a:pt x="3317293" y="5756755"/>
                  </a:lnTo>
                  <a:lnTo>
                    <a:pt x="3352936" y="5734924"/>
                  </a:lnTo>
                  <a:lnTo>
                    <a:pt x="3388246" y="5712343"/>
                  </a:lnTo>
                  <a:lnTo>
                    <a:pt x="3423216" y="5689019"/>
                  </a:lnTo>
                  <a:lnTo>
                    <a:pt x="3457840" y="5664961"/>
                  </a:lnTo>
                  <a:lnTo>
                    <a:pt x="3492111" y="5640177"/>
                  </a:lnTo>
                  <a:lnTo>
                    <a:pt x="3526025" y="5614674"/>
                  </a:lnTo>
                  <a:lnTo>
                    <a:pt x="3559574" y="5588461"/>
                  </a:lnTo>
                  <a:lnTo>
                    <a:pt x="3592752" y="5561545"/>
                  </a:lnTo>
                  <a:lnTo>
                    <a:pt x="3625554" y="5533936"/>
                  </a:lnTo>
                  <a:lnTo>
                    <a:pt x="3657973" y="5505639"/>
                  </a:lnTo>
                  <a:lnTo>
                    <a:pt x="3690002" y="5476664"/>
                  </a:lnTo>
                  <a:lnTo>
                    <a:pt x="3721636" y="5447019"/>
                  </a:lnTo>
                  <a:lnTo>
                    <a:pt x="3752868" y="5416711"/>
                  </a:lnTo>
                  <a:lnTo>
                    <a:pt x="3783693" y="5385749"/>
                  </a:lnTo>
                  <a:lnTo>
                    <a:pt x="3814104" y="5354140"/>
                  </a:lnTo>
                  <a:lnTo>
                    <a:pt x="3844095" y="5321893"/>
                  </a:lnTo>
                  <a:lnTo>
                    <a:pt x="3873659" y="5289015"/>
                  </a:lnTo>
                  <a:lnTo>
                    <a:pt x="3902791" y="5255515"/>
                  </a:lnTo>
                  <a:lnTo>
                    <a:pt x="3931485" y="5221400"/>
                  </a:lnTo>
                  <a:lnTo>
                    <a:pt x="3959733" y="5186678"/>
                  </a:lnTo>
                  <a:lnTo>
                    <a:pt x="3987531" y="5151358"/>
                  </a:lnTo>
                  <a:lnTo>
                    <a:pt x="4014871" y="5115447"/>
                  </a:lnTo>
                  <a:lnTo>
                    <a:pt x="4041748" y="5078954"/>
                  </a:lnTo>
                  <a:lnTo>
                    <a:pt x="4068156" y="5041885"/>
                  </a:lnTo>
                  <a:lnTo>
                    <a:pt x="4094087" y="5004251"/>
                  </a:lnTo>
                  <a:lnTo>
                    <a:pt x="4119537" y="4966057"/>
                  </a:lnTo>
                  <a:lnTo>
                    <a:pt x="4144499" y="4927313"/>
                  </a:lnTo>
                  <a:lnTo>
                    <a:pt x="4168966" y="4888026"/>
                  </a:lnTo>
                  <a:lnTo>
                    <a:pt x="4192933" y="4848205"/>
                  </a:lnTo>
                  <a:lnTo>
                    <a:pt x="4216394" y="4807857"/>
                  </a:lnTo>
                  <a:lnTo>
                    <a:pt x="4239341" y="4766990"/>
                  </a:lnTo>
                  <a:lnTo>
                    <a:pt x="4261770" y="4725612"/>
                  </a:lnTo>
                  <a:lnTo>
                    <a:pt x="4283674" y="4683731"/>
                  </a:lnTo>
                  <a:lnTo>
                    <a:pt x="4305046" y="4641356"/>
                  </a:lnTo>
                  <a:lnTo>
                    <a:pt x="4325880" y="4598494"/>
                  </a:lnTo>
                  <a:lnTo>
                    <a:pt x="4346171" y="4555153"/>
                  </a:lnTo>
                  <a:lnTo>
                    <a:pt x="4365912" y="4511341"/>
                  </a:lnTo>
                  <a:lnTo>
                    <a:pt x="4385097" y="4467066"/>
                  </a:lnTo>
                  <a:lnTo>
                    <a:pt x="4403719" y="4422337"/>
                  </a:lnTo>
                  <a:lnTo>
                    <a:pt x="4421773" y="4377161"/>
                  </a:lnTo>
                  <a:lnTo>
                    <a:pt x="4439253" y="4331545"/>
                  </a:lnTo>
                  <a:lnTo>
                    <a:pt x="4456152" y="4285499"/>
                  </a:lnTo>
                  <a:lnTo>
                    <a:pt x="4472463" y="4239030"/>
                  </a:lnTo>
                  <a:lnTo>
                    <a:pt x="4488182" y="4192146"/>
                  </a:lnTo>
                  <a:lnTo>
                    <a:pt x="4503301" y="4144855"/>
                  </a:lnTo>
                  <a:lnTo>
                    <a:pt x="4517815" y="4097165"/>
                  </a:lnTo>
                  <a:lnTo>
                    <a:pt x="4531717" y="4049084"/>
                  </a:lnTo>
                  <a:lnTo>
                    <a:pt x="4545001" y="4000620"/>
                  </a:lnTo>
                  <a:lnTo>
                    <a:pt x="4557661" y="3951781"/>
                  </a:lnTo>
                  <a:lnTo>
                    <a:pt x="4569691" y="3902575"/>
                  </a:lnTo>
                  <a:lnTo>
                    <a:pt x="4581084" y="3853010"/>
                  </a:lnTo>
                  <a:lnTo>
                    <a:pt x="4591835" y="3803094"/>
                  </a:lnTo>
                  <a:lnTo>
                    <a:pt x="4601937" y="3752835"/>
                  </a:lnTo>
                  <a:lnTo>
                    <a:pt x="4611384" y="3702240"/>
                  </a:lnTo>
                  <a:lnTo>
                    <a:pt x="4620169" y="3651319"/>
                  </a:lnTo>
                  <a:lnTo>
                    <a:pt x="4628288" y="3600078"/>
                  </a:lnTo>
                  <a:lnTo>
                    <a:pt x="4635733" y="3548527"/>
                  </a:lnTo>
                  <a:lnTo>
                    <a:pt x="4642498" y="3496672"/>
                  </a:lnTo>
                  <a:lnTo>
                    <a:pt x="4648577" y="3444522"/>
                  </a:lnTo>
                  <a:lnTo>
                    <a:pt x="4653965" y="3392085"/>
                  </a:lnTo>
                  <a:lnTo>
                    <a:pt x="4658654" y="3339369"/>
                  </a:lnTo>
                  <a:lnTo>
                    <a:pt x="4662638" y="3286381"/>
                  </a:lnTo>
                  <a:lnTo>
                    <a:pt x="4665912" y="3233131"/>
                  </a:lnTo>
                  <a:lnTo>
                    <a:pt x="4668469" y="3179625"/>
                  </a:lnTo>
                  <a:lnTo>
                    <a:pt x="4670304" y="3125872"/>
                  </a:lnTo>
                  <a:lnTo>
                    <a:pt x="4671409" y="3071879"/>
                  </a:lnTo>
                  <a:lnTo>
                    <a:pt x="4671778" y="3017655"/>
                  </a:lnTo>
                  <a:lnTo>
                    <a:pt x="4671409" y="2963432"/>
                  </a:lnTo>
                  <a:lnTo>
                    <a:pt x="4670304" y="2909439"/>
                  </a:lnTo>
                  <a:lnTo>
                    <a:pt x="4668469" y="2855686"/>
                  </a:lnTo>
                  <a:lnTo>
                    <a:pt x="4665912" y="2802181"/>
                  </a:lnTo>
                  <a:lnTo>
                    <a:pt x="4662638" y="2748930"/>
                  </a:lnTo>
                  <a:lnTo>
                    <a:pt x="4658654" y="2695943"/>
                  </a:lnTo>
                  <a:lnTo>
                    <a:pt x="4653965" y="2643227"/>
                  </a:lnTo>
                  <a:lnTo>
                    <a:pt x="4648577" y="2590790"/>
                  </a:lnTo>
                  <a:lnTo>
                    <a:pt x="4642498" y="2538640"/>
                  </a:lnTo>
                  <a:lnTo>
                    <a:pt x="4635733" y="2486785"/>
                  </a:lnTo>
                  <a:lnTo>
                    <a:pt x="4628288" y="2435234"/>
                  </a:lnTo>
                  <a:lnTo>
                    <a:pt x="4620169" y="2383993"/>
                  </a:lnTo>
                  <a:lnTo>
                    <a:pt x="4611384" y="2333072"/>
                  </a:lnTo>
                  <a:lnTo>
                    <a:pt x="4601937" y="2282478"/>
                  </a:lnTo>
                  <a:lnTo>
                    <a:pt x="4591835" y="2232219"/>
                  </a:lnTo>
                  <a:lnTo>
                    <a:pt x="4581084" y="2182303"/>
                  </a:lnTo>
                  <a:lnTo>
                    <a:pt x="4569691" y="2132738"/>
                  </a:lnTo>
                  <a:lnTo>
                    <a:pt x="4557661" y="2083532"/>
                  </a:lnTo>
                  <a:lnTo>
                    <a:pt x="4545001" y="2034693"/>
                  </a:lnTo>
                  <a:lnTo>
                    <a:pt x="4531717" y="1986229"/>
                  </a:lnTo>
                  <a:lnTo>
                    <a:pt x="4517815" y="1938148"/>
                  </a:lnTo>
                  <a:lnTo>
                    <a:pt x="4503301" y="1890458"/>
                  </a:lnTo>
                  <a:lnTo>
                    <a:pt x="4488182" y="1843167"/>
                  </a:lnTo>
                  <a:lnTo>
                    <a:pt x="4472463" y="1796283"/>
                  </a:lnTo>
                  <a:lnTo>
                    <a:pt x="4456152" y="1749814"/>
                  </a:lnTo>
                  <a:lnTo>
                    <a:pt x="4439253" y="1703768"/>
                  </a:lnTo>
                  <a:lnTo>
                    <a:pt x="4421773" y="1658153"/>
                  </a:lnTo>
                  <a:lnTo>
                    <a:pt x="4403719" y="1612977"/>
                  </a:lnTo>
                  <a:lnTo>
                    <a:pt x="4385097" y="1568247"/>
                  </a:lnTo>
                  <a:lnTo>
                    <a:pt x="4365912" y="1523973"/>
                  </a:lnTo>
                  <a:lnTo>
                    <a:pt x="4346171" y="1480161"/>
                  </a:lnTo>
                  <a:lnTo>
                    <a:pt x="4325880" y="1436820"/>
                  </a:lnTo>
                  <a:lnTo>
                    <a:pt x="4305046" y="1393958"/>
                  </a:lnTo>
                  <a:lnTo>
                    <a:pt x="4283674" y="1351583"/>
                  </a:lnTo>
                  <a:lnTo>
                    <a:pt x="4261770" y="1309702"/>
                  </a:lnTo>
                  <a:lnTo>
                    <a:pt x="4239341" y="1268325"/>
                  </a:lnTo>
                  <a:lnTo>
                    <a:pt x="4216394" y="1227458"/>
                  </a:lnTo>
                  <a:lnTo>
                    <a:pt x="4192933" y="1187109"/>
                  </a:lnTo>
                  <a:lnTo>
                    <a:pt x="4168966" y="1147288"/>
                  </a:lnTo>
                  <a:lnTo>
                    <a:pt x="4144499" y="1108001"/>
                  </a:lnTo>
                  <a:lnTo>
                    <a:pt x="4119537" y="1069257"/>
                  </a:lnTo>
                  <a:lnTo>
                    <a:pt x="4094087" y="1031064"/>
                  </a:lnTo>
                  <a:lnTo>
                    <a:pt x="4068156" y="993429"/>
                  </a:lnTo>
                  <a:lnTo>
                    <a:pt x="4041748" y="956361"/>
                  </a:lnTo>
                  <a:lnTo>
                    <a:pt x="4014871" y="919868"/>
                  </a:lnTo>
                  <a:lnTo>
                    <a:pt x="3987531" y="883957"/>
                  </a:lnTo>
                  <a:lnTo>
                    <a:pt x="3959733" y="848637"/>
                  </a:lnTo>
                  <a:lnTo>
                    <a:pt x="3931485" y="813915"/>
                  </a:lnTo>
                  <a:lnTo>
                    <a:pt x="3902791" y="779800"/>
                  </a:lnTo>
                  <a:lnTo>
                    <a:pt x="3873659" y="746300"/>
                  </a:lnTo>
                  <a:lnTo>
                    <a:pt x="3844095" y="713422"/>
                  </a:lnTo>
                  <a:lnTo>
                    <a:pt x="3814104" y="681175"/>
                  </a:lnTo>
                  <a:lnTo>
                    <a:pt x="3783693" y="649566"/>
                  </a:lnTo>
                  <a:lnTo>
                    <a:pt x="3752868" y="618604"/>
                  </a:lnTo>
                  <a:lnTo>
                    <a:pt x="3721636" y="588296"/>
                  </a:lnTo>
                  <a:lnTo>
                    <a:pt x="3690002" y="558651"/>
                  </a:lnTo>
                  <a:lnTo>
                    <a:pt x="3657973" y="529676"/>
                  </a:lnTo>
                  <a:lnTo>
                    <a:pt x="3625554" y="501380"/>
                  </a:lnTo>
                  <a:lnTo>
                    <a:pt x="3592752" y="473770"/>
                  </a:lnTo>
                  <a:lnTo>
                    <a:pt x="3559574" y="446854"/>
                  </a:lnTo>
                  <a:lnTo>
                    <a:pt x="3526025" y="420641"/>
                  </a:lnTo>
                  <a:lnTo>
                    <a:pt x="3492111" y="395139"/>
                  </a:lnTo>
                  <a:lnTo>
                    <a:pt x="3457840" y="370354"/>
                  </a:lnTo>
                  <a:lnTo>
                    <a:pt x="3423216" y="346296"/>
                  </a:lnTo>
                  <a:lnTo>
                    <a:pt x="3388246" y="322973"/>
                  </a:lnTo>
                  <a:lnTo>
                    <a:pt x="3352936" y="300392"/>
                  </a:lnTo>
                  <a:lnTo>
                    <a:pt x="3317293" y="278561"/>
                  </a:lnTo>
                  <a:lnTo>
                    <a:pt x="3281323" y="257488"/>
                  </a:lnTo>
                  <a:lnTo>
                    <a:pt x="3245031" y="237182"/>
                  </a:lnTo>
                  <a:lnTo>
                    <a:pt x="3208424" y="217650"/>
                  </a:lnTo>
                  <a:lnTo>
                    <a:pt x="3171509" y="198900"/>
                  </a:lnTo>
                  <a:lnTo>
                    <a:pt x="3134290" y="180940"/>
                  </a:lnTo>
                  <a:lnTo>
                    <a:pt x="3096776" y="163779"/>
                  </a:lnTo>
                  <a:lnTo>
                    <a:pt x="3058971" y="147424"/>
                  </a:lnTo>
                  <a:lnTo>
                    <a:pt x="3020882" y="131883"/>
                  </a:lnTo>
                  <a:lnTo>
                    <a:pt x="2982515" y="117165"/>
                  </a:lnTo>
                  <a:lnTo>
                    <a:pt x="2943876" y="103276"/>
                  </a:lnTo>
                  <a:lnTo>
                    <a:pt x="2904972" y="90226"/>
                  </a:lnTo>
                  <a:lnTo>
                    <a:pt x="2865808" y="78021"/>
                  </a:lnTo>
                  <a:lnTo>
                    <a:pt x="2826391" y="66671"/>
                  </a:lnTo>
                  <a:lnTo>
                    <a:pt x="2786727" y="56183"/>
                  </a:lnTo>
                  <a:lnTo>
                    <a:pt x="2746823" y="46566"/>
                  </a:lnTo>
                  <a:lnTo>
                    <a:pt x="2706683" y="37826"/>
                  </a:lnTo>
                  <a:lnTo>
                    <a:pt x="2666315" y="29972"/>
                  </a:lnTo>
                  <a:lnTo>
                    <a:pt x="2625725" y="23013"/>
                  </a:lnTo>
                  <a:lnTo>
                    <a:pt x="2584919" y="16955"/>
                  </a:lnTo>
                  <a:lnTo>
                    <a:pt x="2543903" y="11807"/>
                  </a:lnTo>
                  <a:lnTo>
                    <a:pt x="2502683" y="7578"/>
                  </a:lnTo>
                  <a:lnTo>
                    <a:pt x="2461265" y="4274"/>
                  </a:lnTo>
                  <a:lnTo>
                    <a:pt x="2419656" y="1905"/>
                  </a:lnTo>
                  <a:lnTo>
                    <a:pt x="2377862" y="477"/>
                  </a:lnTo>
                  <a:lnTo>
                    <a:pt x="2335889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7218957" y="4642308"/>
            <a:ext cx="528320" cy="528320"/>
            <a:chOff x="7218957" y="4642308"/>
            <a:chExt cx="528320" cy="528320"/>
          </a:xfrm>
        </p:grpSpPr>
        <p:sp>
          <p:nvSpPr>
            <p:cNvPr id="17" name="object 17"/>
            <p:cNvSpPr/>
            <p:nvPr/>
          </p:nvSpPr>
          <p:spPr>
            <a:xfrm>
              <a:off x="7450195" y="4643680"/>
              <a:ext cx="66040" cy="525780"/>
            </a:xfrm>
            <a:custGeom>
              <a:avLst/>
              <a:gdLst/>
              <a:ahLst/>
              <a:cxnLst/>
              <a:rect l="l" t="t" r="r" b="b"/>
              <a:pathLst>
                <a:path w="66040" h="525779">
                  <a:moveTo>
                    <a:pt x="65675" y="0"/>
                  </a:moveTo>
                  <a:lnTo>
                    <a:pt x="0" y="0"/>
                  </a:lnTo>
                  <a:lnTo>
                    <a:pt x="0" y="525409"/>
                  </a:lnTo>
                  <a:lnTo>
                    <a:pt x="65675" y="525409"/>
                  </a:lnTo>
                  <a:lnTo>
                    <a:pt x="6567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450195" y="4643680"/>
              <a:ext cx="66040" cy="525780"/>
            </a:xfrm>
            <a:custGeom>
              <a:avLst/>
              <a:gdLst/>
              <a:ahLst/>
              <a:cxnLst/>
              <a:rect l="l" t="t" r="r" b="b"/>
              <a:pathLst>
                <a:path w="66040" h="525779">
                  <a:moveTo>
                    <a:pt x="65675" y="0"/>
                  </a:moveTo>
                  <a:lnTo>
                    <a:pt x="0" y="0"/>
                  </a:lnTo>
                  <a:lnTo>
                    <a:pt x="0" y="525409"/>
                  </a:lnTo>
                  <a:lnTo>
                    <a:pt x="65675" y="525409"/>
                  </a:lnTo>
                  <a:lnTo>
                    <a:pt x="65675" y="0"/>
                  </a:lnTo>
                  <a:close/>
                </a:path>
              </a:pathLst>
            </a:custGeom>
            <a:ln w="3175">
              <a:solidFill>
                <a:srgbClr val="7270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220329" y="4873546"/>
              <a:ext cx="525780" cy="66040"/>
            </a:xfrm>
            <a:custGeom>
              <a:avLst/>
              <a:gdLst/>
              <a:ahLst/>
              <a:cxnLst/>
              <a:rect l="l" t="t" r="r" b="b"/>
              <a:pathLst>
                <a:path w="525779" h="66039">
                  <a:moveTo>
                    <a:pt x="525405" y="0"/>
                  </a:moveTo>
                  <a:lnTo>
                    <a:pt x="0" y="0"/>
                  </a:lnTo>
                  <a:lnTo>
                    <a:pt x="0" y="65675"/>
                  </a:lnTo>
                  <a:lnTo>
                    <a:pt x="525405" y="65675"/>
                  </a:lnTo>
                  <a:lnTo>
                    <a:pt x="525405" y="0"/>
                  </a:lnTo>
                  <a:close/>
                </a:path>
              </a:pathLst>
            </a:custGeom>
            <a:solidFill>
              <a:srgbClr val="72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20329" y="4873546"/>
              <a:ext cx="525780" cy="66040"/>
            </a:xfrm>
            <a:custGeom>
              <a:avLst/>
              <a:gdLst/>
              <a:ahLst/>
              <a:cxnLst/>
              <a:rect l="l" t="t" r="r" b="b"/>
              <a:pathLst>
                <a:path w="525779" h="66039">
                  <a:moveTo>
                    <a:pt x="0" y="0"/>
                  </a:moveTo>
                  <a:lnTo>
                    <a:pt x="0" y="65675"/>
                  </a:lnTo>
                  <a:lnTo>
                    <a:pt x="525405" y="65675"/>
                  </a:lnTo>
                  <a:lnTo>
                    <a:pt x="525405" y="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72707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/>
          <p:nvPr/>
        </p:nvSpPr>
        <p:spPr>
          <a:xfrm>
            <a:off x="8613478" y="635054"/>
            <a:ext cx="109855" cy="324485"/>
          </a:xfrm>
          <a:custGeom>
            <a:avLst/>
            <a:gdLst/>
            <a:ahLst/>
            <a:cxnLst/>
            <a:rect l="l" t="t" r="r" b="b"/>
            <a:pathLst>
              <a:path w="109854" h="324484">
                <a:moveTo>
                  <a:pt x="24714" y="0"/>
                </a:moveTo>
                <a:lnTo>
                  <a:pt x="19220" y="5494"/>
                </a:lnTo>
                <a:lnTo>
                  <a:pt x="15100" y="21368"/>
                </a:lnTo>
                <a:lnTo>
                  <a:pt x="10981" y="35698"/>
                </a:lnTo>
                <a:lnTo>
                  <a:pt x="6862" y="47968"/>
                </a:lnTo>
                <a:lnTo>
                  <a:pt x="2743" y="57664"/>
                </a:lnTo>
                <a:lnTo>
                  <a:pt x="0" y="227915"/>
                </a:lnTo>
                <a:lnTo>
                  <a:pt x="7893" y="276998"/>
                </a:lnTo>
                <a:lnTo>
                  <a:pt x="28659" y="314756"/>
                </a:lnTo>
                <a:lnTo>
                  <a:pt x="54917" y="324025"/>
                </a:lnTo>
                <a:lnTo>
                  <a:pt x="65901" y="324025"/>
                </a:lnTo>
                <a:lnTo>
                  <a:pt x="83964" y="311539"/>
                </a:lnTo>
                <a:lnTo>
                  <a:pt x="97136" y="294162"/>
                </a:lnTo>
                <a:lnTo>
                  <a:pt x="105673" y="271122"/>
                </a:lnTo>
                <a:lnTo>
                  <a:pt x="109835" y="241646"/>
                </a:lnTo>
                <a:lnTo>
                  <a:pt x="108763" y="232335"/>
                </a:lnTo>
                <a:lnTo>
                  <a:pt x="105374" y="224825"/>
                </a:lnTo>
                <a:lnTo>
                  <a:pt x="99411" y="218861"/>
                </a:lnTo>
                <a:lnTo>
                  <a:pt x="90615" y="214185"/>
                </a:lnTo>
                <a:lnTo>
                  <a:pt x="82378" y="211438"/>
                </a:lnTo>
                <a:lnTo>
                  <a:pt x="79631" y="208691"/>
                </a:lnTo>
                <a:lnTo>
                  <a:pt x="71394" y="208691"/>
                </a:lnTo>
                <a:lnTo>
                  <a:pt x="65901" y="214185"/>
                </a:lnTo>
                <a:lnTo>
                  <a:pt x="60667" y="225513"/>
                </a:lnTo>
                <a:lnTo>
                  <a:pt x="54316" y="241988"/>
                </a:lnTo>
                <a:lnTo>
                  <a:pt x="52170" y="247135"/>
                </a:lnTo>
                <a:lnTo>
                  <a:pt x="35697" y="211438"/>
                </a:lnTo>
                <a:lnTo>
                  <a:pt x="33293" y="165787"/>
                </a:lnTo>
                <a:lnTo>
                  <a:pt x="32993" y="142317"/>
                </a:lnTo>
                <a:lnTo>
                  <a:pt x="33035" y="89714"/>
                </a:lnTo>
                <a:lnTo>
                  <a:pt x="33636" y="62126"/>
                </a:lnTo>
                <a:lnTo>
                  <a:pt x="35266" y="35054"/>
                </a:lnTo>
                <a:lnTo>
                  <a:pt x="38440" y="8239"/>
                </a:lnTo>
                <a:lnTo>
                  <a:pt x="32950" y="2747"/>
                </a:lnTo>
                <a:lnTo>
                  <a:pt x="30203" y="2747"/>
                </a:lnTo>
                <a:lnTo>
                  <a:pt x="24714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59705" y="781621"/>
            <a:ext cx="104345" cy="180201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5031132" y="420872"/>
            <a:ext cx="3382010" cy="732790"/>
            <a:chOff x="5031132" y="420872"/>
            <a:chExt cx="3382010" cy="732790"/>
          </a:xfrm>
        </p:grpSpPr>
        <p:sp>
          <p:nvSpPr>
            <p:cNvPr id="24" name="object 24"/>
            <p:cNvSpPr/>
            <p:nvPr/>
          </p:nvSpPr>
          <p:spPr>
            <a:xfrm>
              <a:off x="7981909" y="588373"/>
              <a:ext cx="431165" cy="442595"/>
            </a:xfrm>
            <a:custGeom>
              <a:avLst/>
              <a:gdLst/>
              <a:ahLst/>
              <a:cxnLst/>
              <a:rect l="l" t="t" r="r" b="b"/>
              <a:pathLst>
                <a:path w="431165" h="442594">
                  <a:moveTo>
                    <a:pt x="41187" y="186724"/>
                  </a:moveTo>
                  <a:lnTo>
                    <a:pt x="35693" y="186724"/>
                  </a:lnTo>
                  <a:lnTo>
                    <a:pt x="30204" y="192218"/>
                  </a:lnTo>
                  <a:lnTo>
                    <a:pt x="24583" y="204058"/>
                  </a:lnTo>
                  <a:lnTo>
                    <a:pt x="20249" y="214870"/>
                  </a:lnTo>
                  <a:lnTo>
                    <a:pt x="17460" y="224653"/>
                  </a:lnTo>
                  <a:lnTo>
                    <a:pt x="16501" y="233150"/>
                  </a:lnTo>
                  <a:lnTo>
                    <a:pt x="16434" y="233535"/>
                  </a:lnTo>
                  <a:lnTo>
                    <a:pt x="4117" y="280774"/>
                  </a:lnTo>
                  <a:lnTo>
                    <a:pt x="186" y="320204"/>
                  </a:lnTo>
                  <a:lnTo>
                    <a:pt x="117" y="321620"/>
                  </a:lnTo>
                  <a:lnTo>
                    <a:pt x="8106" y="374996"/>
                  </a:lnTo>
                  <a:lnTo>
                    <a:pt x="13726" y="389926"/>
                  </a:lnTo>
                  <a:lnTo>
                    <a:pt x="17245" y="399752"/>
                  </a:lnTo>
                  <a:lnTo>
                    <a:pt x="51527" y="431287"/>
                  </a:lnTo>
                  <a:lnTo>
                    <a:pt x="85121" y="442098"/>
                  </a:lnTo>
                  <a:lnTo>
                    <a:pt x="120691" y="437422"/>
                  </a:lnTo>
                  <a:lnTo>
                    <a:pt x="153428" y="423221"/>
                  </a:lnTo>
                  <a:lnTo>
                    <a:pt x="183591" y="399237"/>
                  </a:lnTo>
                  <a:lnTo>
                    <a:pt x="211434" y="365212"/>
                  </a:lnTo>
                  <a:lnTo>
                    <a:pt x="98851" y="365212"/>
                  </a:lnTo>
                  <a:lnTo>
                    <a:pt x="83405" y="363753"/>
                  </a:lnTo>
                  <a:lnTo>
                    <a:pt x="49424" y="345992"/>
                  </a:lnTo>
                  <a:lnTo>
                    <a:pt x="34097" y="307548"/>
                  </a:lnTo>
                  <a:lnTo>
                    <a:pt x="33979" y="306989"/>
                  </a:lnTo>
                  <a:lnTo>
                    <a:pt x="33127" y="293817"/>
                  </a:lnTo>
                  <a:lnTo>
                    <a:pt x="33025" y="292230"/>
                  </a:lnTo>
                  <a:lnTo>
                    <a:pt x="32950" y="291071"/>
                  </a:lnTo>
                  <a:lnTo>
                    <a:pt x="42134" y="233535"/>
                  </a:lnTo>
                  <a:lnTo>
                    <a:pt x="49424" y="203202"/>
                  </a:lnTo>
                  <a:lnTo>
                    <a:pt x="49424" y="197708"/>
                  </a:lnTo>
                  <a:lnTo>
                    <a:pt x="46681" y="192218"/>
                  </a:lnTo>
                  <a:lnTo>
                    <a:pt x="46681" y="189471"/>
                  </a:lnTo>
                  <a:lnTo>
                    <a:pt x="41187" y="186724"/>
                  </a:lnTo>
                  <a:close/>
                </a:path>
                <a:path w="431165" h="442594">
                  <a:moveTo>
                    <a:pt x="249878" y="104345"/>
                  </a:moveTo>
                  <a:lnTo>
                    <a:pt x="236621" y="141160"/>
                  </a:lnTo>
                  <a:lnTo>
                    <a:pt x="236251" y="146739"/>
                  </a:lnTo>
                  <a:lnTo>
                    <a:pt x="236148" y="148283"/>
                  </a:lnTo>
                  <a:lnTo>
                    <a:pt x="238123" y="171967"/>
                  </a:lnTo>
                  <a:lnTo>
                    <a:pt x="239490" y="192218"/>
                  </a:lnTo>
                  <a:lnTo>
                    <a:pt x="239582" y="193590"/>
                  </a:lnTo>
                  <a:lnTo>
                    <a:pt x="239672" y="197708"/>
                  </a:lnTo>
                  <a:lnTo>
                    <a:pt x="239793" y="203202"/>
                  </a:lnTo>
                  <a:lnTo>
                    <a:pt x="239902" y="214870"/>
                  </a:lnTo>
                  <a:lnTo>
                    <a:pt x="238895" y="230662"/>
                  </a:lnTo>
                  <a:lnTo>
                    <a:pt x="227569" y="272537"/>
                  </a:lnTo>
                  <a:lnTo>
                    <a:pt x="205944" y="310295"/>
                  </a:lnTo>
                  <a:lnTo>
                    <a:pt x="174709" y="340842"/>
                  </a:lnTo>
                  <a:lnTo>
                    <a:pt x="137297" y="356975"/>
                  </a:lnTo>
                  <a:lnTo>
                    <a:pt x="127428" y="360578"/>
                  </a:lnTo>
                  <a:lnTo>
                    <a:pt x="118074" y="363152"/>
                  </a:lnTo>
                  <a:lnTo>
                    <a:pt x="108720" y="364697"/>
                  </a:lnTo>
                  <a:lnTo>
                    <a:pt x="98851" y="365212"/>
                  </a:lnTo>
                  <a:lnTo>
                    <a:pt x="211434" y="365212"/>
                  </a:lnTo>
                  <a:lnTo>
                    <a:pt x="236663" y="323037"/>
                  </a:lnTo>
                  <a:lnTo>
                    <a:pt x="254685" y="279058"/>
                  </a:lnTo>
                  <a:lnTo>
                    <a:pt x="265498" y="233535"/>
                  </a:lnTo>
                  <a:lnTo>
                    <a:pt x="269102" y="186724"/>
                  </a:lnTo>
                  <a:lnTo>
                    <a:pt x="269102" y="164917"/>
                  </a:lnTo>
                  <a:lnTo>
                    <a:pt x="266357" y="164757"/>
                  </a:lnTo>
                  <a:lnTo>
                    <a:pt x="279790" y="164757"/>
                  </a:lnTo>
                  <a:lnTo>
                    <a:pt x="315267" y="145536"/>
                  </a:lnTo>
                  <a:lnTo>
                    <a:pt x="330145" y="124580"/>
                  </a:lnTo>
                  <a:lnTo>
                    <a:pt x="329511" y="123569"/>
                  </a:lnTo>
                  <a:lnTo>
                    <a:pt x="329511" y="120822"/>
                  </a:lnTo>
                  <a:lnTo>
                    <a:pt x="269102" y="120822"/>
                  </a:lnTo>
                  <a:lnTo>
                    <a:pt x="263610" y="118076"/>
                  </a:lnTo>
                  <a:lnTo>
                    <a:pt x="260863" y="118076"/>
                  </a:lnTo>
                  <a:lnTo>
                    <a:pt x="260863" y="109839"/>
                  </a:lnTo>
                  <a:lnTo>
                    <a:pt x="258116" y="109839"/>
                  </a:lnTo>
                  <a:lnTo>
                    <a:pt x="255372" y="107092"/>
                  </a:lnTo>
                  <a:lnTo>
                    <a:pt x="249878" y="104345"/>
                  </a:lnTo>
                  <a:close/>
                </a:path>
                <a:path w="431165" h="442594">
                  <a:moveTo>
                    <a:pt x="415246" y="315784"/>
                  </a:moveTo>
                  <a:lnTo>
                    <a:pt x="335004" y="315784"/>
                  </a:lnTo>
                  <a:lnTo>
                    <a:pt x="345645" y="330201"/>
                  </a:lnTo>
                  <a:lnTo>
                    <a:pt x="350064" y="335865"/>
                  </a:lnTo>
                  <a:lnTo>
                    <a:pt x="354225" y="340498"/>
                  </a:lnTo>
                  <a:lnTo>
                    <a:pt x="356972" y="343245"/>
                  </a:lnTo>
                  <a:lnTo>
                    <a:pt x="362465" y="345992"/>
                  </a:lnTo>
                  <a:lnTo>
                    <a:pt x="365208" y="348735"/>
                  </a:lnTo>
                  <a:lnTo>
                    <a:pt x="370702" y="351482"/>
                  </a:lnTo>
                  <a:lnTo>
                    <a:pt x="381685" y="351482"/>
                  </a:lnTo>
                  <a:lnTo>
                    <a:pt x="393442" y="339684"/>
                  </a:lnTo>
                  <a:lnTo>
                    <a:pt x="403654" y="329172"/>
                  </a:lnTo>
                  <a:lnTo>
                    <a:pt x="411805" y="320204"/>
                  </a:lnTo>
                  <a:lnTo>
                    <a:pt x="415246" y="315784"/>
                  </a:lnTo>
                  <a:close/>
                </a:path>
                <a:path w="431165" h="442594">
                  <a:moveTo>
                    <a:pt x="302054" y="258119"/>
                  </a:moveTo>
                  <a:lnTo>
                    <a:pt x="260863" y="299311"/>
                  </a:lnTo>
                  <a:lnTo>
                    <a:pt x="260863" y="310295"/>
                  </a:lnTo>
                  <a:lnTo>
                    <a:pt x="293128" y="339812"/>
                  </a:lnTo>
                  <a:lnTo>
                    <a:pt x="307544" y="343245"/>
                  </a:lnTo>
                  <a:lnTo>
                    <a:pt x="317241" y="335093"/>
                  </a:lnTo>
                  <a:lnTo>
                    <a:pt x="325393" y="327456"/>
                  </a:lnTo>
                  <a:lnTo>
                    <a:pt x="331486" y="320848"/>
                  </a:lnTo>
                  <a:lnTo>
                    <a:pt x="335004" y="315784"/>
                  </a:lnTo>
                  <a:lnTo>
                    <a:pt x="415246" y="315784"/>
                  </a:lnTo>
                  <a:lnTo>
                    <a:pt x="417384" y="313038"/>
                  </a:lnTo>
                  <a:lnTo>
                    <a:pt x="420131" y="307548"/>
                  </a:lnTo>
                  <a:lnTo>
                    <a:pt x="420131" y="302054"/>
                  </a:lnTo>
                  <a:lnTo>
                    <a:pt x="413751" y="296564"/>
                  </a:lnTo>
                  <a:lnTo>
                    <a:pt x="340494" y="296564"/>
                  </a:lnTo>
                  <a:lnTo>
                    <a:pt x="344512" y="292546"/>
                  </a:lnTo>
                  <a:lnTo>
                    <a:pt x="334617" y="284034"/>
                  </a:lnTo>
                  <a:lnTo>
                    <a:pt x="325049" y="275282"/>
                  </a:lnTo>
                  <a:lnTo>
                    <a:pt x="317026" y="267559"/>
                  </a:lnTo>
                  <a:lnTo>
                    <a:pt x="310291" y="260866"/>
                  </a:lnTo>
                  <a:lnTo>
                    <a:pt x="302054" y="258119"/>
                  </a:lnTo>
                  <a:close/>
                </a:path>
                <a:path w="431165" h="442594">
                  <a:moveTo>
                    <a:pt x="381685" y="266357"/>
                  </a:moveTo>
                  <a:lnTo>
                    <a:pt x="370702" y="266357"/>
                  </a:lnTo>
                  <a:lnTo>
                    <a:pt x="344512" y="292546"/>
                  </a:lnTo>
                  <a:lnTo>
                    <a:pt x="345988" y="293817"/>
                  </a:lnTo>
                  <a:lnTo>
                    <a:pt x="343241" y="296564"/>
                  </a:lnTo>
                  <a:lnTo>
                    <a:pt x="413751" y="296564"/>
                  </a:lnTo>
                  <a:lnTo>
                    <a:pt x="408717" y="292230"/>
                  </a:lnTo>
                  <a:lnTo>
                    <a:pt x="398848" y="283178"/>
                  </a:lnTo>
                  <a:lnTo>
                    <a:pt x="390009" y="274639"/>
                  </a:lnTo>
                  <a:lnTo>
                    <a:pt x="381685" y="266357"/>
                  </a:lnTo>
                  <a:close/>
                </a:path>
                <a:path w="431165" h="442594">
                  <a:moveTo>
                    <a:pt x="279790" y="164757"/>
                  </a:moveTo>
                  <a:lnTo>
                    <a:pt x="269102" y="164757"/>
                  </a:lnTo>
                  <a:lnTo>
                    <a:pt x="269102" y="164917"/>
                  </a:lnTo>
                  <a:lnTo>
                    <a:pt x="276654" y="165358"/>
                  </a:lnTo>
                  <a:lnTo>
                    <a:pt x="279790" y="164757"/>
                  </a:lnTo>
                  <a:close/>
                </a:path>
                <a:path w="431165" h="442594">
                  <a:moveTo>
                    <a:pt x="367955" y="0"/>
                  </a:moveTo>
                  <a:lnTo>
                    <a:pt x="356972" y="0"/>
                  </a:lnTo>
                  <a:lnTo>
                    <a:pt x="351482" y="5494"/>
                  </a:lnTo>
                  <a:lnTo>
                    <a:pt x="332258" y="49428"/>
                  </a:lnTo>
                  <a:lnTo>
                    <a:pt x="326081" y="70279"/>
                  </a:lnTo>
                  <a:lnTo>
                    <a:pt x="324021" y="76888"/>
                  </a:lnTo>
                  <a:lnTo>
                    <a:pt x="294845" y="115331"/>
                  </a:lnTo>
                  <a:lnTo>
                    <a:pt x="274593" y="120822"/>
                  </a:lnTo>
                  <a:lnTo>
                    <a:pt x="332258" y="120822"/>
                  </a:lnTo>
                  <a:lnTo>
                    <a:pt x="367955" y="148283"/>
                  </a:lnTo>
                  <a:lnTo>
                    <a:pt x="387049" y="143091"/>
                  </a:lnTo>
                  <a:lnTo>
                    <a:pt x="403310" y="131463"/>
                  </a:lnTo>
                  <a:lnTo>
                    <a:pt x="416997" y="113142"/>
                  </a:lnTo>
                  <a:lnTo>
                    <a:pt x="428367" y="87872"/>
                  </a:lnTo>
                  <a:lnTo>
                    <a:pt x="430983" y="78047"/>
                  </a:lnTo>
                  <a:lnTo>
                    <a:pt x="430891" y="74142"/>
                  </a:lnTo>
                  <a:lnTo>
                    <a:pt x="373449" y="74142"/>
                  </a:lnTo>
                  <a:lnTo>
                    <a:pt x="375157" y="72068"/>
                  </a:lnTo>
                  <a:lnTo>
                    <a:pt x="373449" y="68648"/>
                  </a:lnTo>
                  <a:lnTo>
                    <a:pt x="367985" y="60455"/>
                  </a:lnTo>
                  <a:lnTo>
                    <a:pt x="367955" y="57664"/>
                  </a:lnTo>
                  <a:lnTo>
                    <a:pt x="365208" y="52175"/>
                  </a:lnTo>
                  <a:lnTo>
                    <a:pt x="365208" y="46681"/>
                  </a:lnTo>
                  <a:lnTo>
                    <a:pt x="365593" y="41191"/>
                  </a:lnTo>
                  <a:lnTo>
                    <a:pt x="365680" y="39945"/>
                  </a:lnTo>
                  <a:lnTo>
                    <a:pt x="366925" y="31922"/>
                  </a:lnTo>
                  <a:lnTo>
                    <a:pt x="368685" y="22354"/>
                  </a:lnTo>
                  <a:lnTo>
                    <a:pt x="370702" y="10982"/>
                  </a:lnTo>
                  <a:lnTo>
                    <a:pt x="373449" y="5494"/>
                  </a:lnTo>
                  <a:lnTo>
                    <a:pt x="367955" y="0"/>
                  </a:lnTo>
                  <a:close/>
                </a:path>
                <a:path w="431165" h="442594">
                  <a:moveTo>
                    <a:pt x="406400" y="41191"/>
                  </a:moveTo>
                  <a:lnTo>
                    <a:pt x="398164" y="41191"/>
                  </a:lnTo>
                  <a:lnTo>
                    <a:pt x="395417" y="43934"/>
                  </a:lnTo>
                  <a:lnTo>
                    <a:pt x="388122" y="53674"/>
                  </a:lnTo>
                  <a:lnTo>
                    <a:pt x="377653" y="69035"/>
                  </a:lnTo>
                  <a:lnTo>
                    <a:pt x="375157" y="72068"/>
                  </a:lnTo>
                  <a:lnTo>
                    <a:pt x="376193" y="74142"/>
                  </a:lnTo>
                  <a:lnTo>
                    <a:pt x="430891" y="74142"/>
                  </a:lnTo>
                  <a:lnTo>
                    <a:pt x="430770" y="69035"/>
                  </a:lnTo>
                  <a:lnTo>
                    <a:pt x="427980" y="60455"/>
                  </a:lnTo>
                  <a:lnTo>
                    <a:pt x="422874" y="52175"/>
                  </a:lnTo>
                  <a:lnTo>
                    <a:pt x="411890" y="46681"/>
                  </a:lnTo>
                  <a:lnTo>
                    <a:pt x="406400" y="4119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9136" y="420872"/>
              <a:ext cx="2403003" cy="73254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031132" y="676245"/>
              <a:ext cx="480695" cy="403860"/>
            </a:xfrm>
            <a:custGeom>
              <a:avLst/>
              <a:gdLst/>
              <a:ahLst/>
              <a:cxnLst/>
              <a:rect l="l" t="t" r="r" b="b"/>
              <a:pathLst>
                <a:path w="480695" h="403859">
                  <a:moveTo>
                    <a:pt x="181235" y="79631"/>
                  </a:moveTo>
                  <a:lnTo>
                    <a:pt x="170251" y="79631"/>
                  </a:lnTo>
                  <a:lnTo>
                    <a:pt x="162485" y="81133"/>
                  </a:lnTo>
                  <a:lnTo>
                    <a:pt x="155492" y="85466"/>
                  </a:lnTo>
                  <a:lnTo>
                    <a:pt x="149013" y="92374"/>
                  </a:lnTo>
                  <a:lnTo>
                    <a:pt x="142791" y="101598"/>
                  </a:lnTo>
                  <a:lnTo>
                    <a:pt x="137686" y="109364"/>
                  </a:lnTo>
                  <a:lnTo>
                    <a:pt x="130778" y="116358"/>
                  </a:lnTo>
                  <a:lnTo>
                    <a:pt x="122326" y="122837"/>
                  </a:lnTo>
                  <a:lnTo>
                    <a:pt x="112586" y="129059"/>
                  </a:lnTo>
                  <a:lnTo>
                    <a:pt x="110570" y="130089"/>
                  </a:lnTo>
                  <a:lnTo>
                    <a:pt x="104691" y="133177"/>
                  </a:lnTo>
                  <a:lnTo>
                    <a:pt x="64315" y="155830"/>
                  </a:lnTo>
                  <a:lnTo>
                    <a:pt x="30249" y="188782"/>
                  </a:lnTo>
                  <a:lnTo>
                    <a:pt x="5494" y="227911"/>
                  </a:lnTo>
                  <a:lnTo>
                    <a:pt x="0" y="244389"/>
                  </a:lnTo>
                  <a:lnTo>
                    <a:pt x="2747" y="249878"/>
                  </a:lnTo>
                  <a:lnTo>
                    <a:pt x="5879" y="257602"/>
                  </a:lnTo>
                  <a:lnTo>
                    <a:pt x="48657" y="280215"/>
                  </a:lnTo>
                  <a:lnTo>
                    <a:pt x="95852" y="287337"/>
                  </a:lnTo>
                  <a:lnTo>
                    <a:pt x="123569" y="288324"/>
                  </a:lnTo>
                  <a:lnTo>
                    <a:pt x="132985" y="288324"/>
                  </a:lnTo>
                  <a:lnTo>
                    <a:pt x="148283" y="287980"/>
                  </a:lnTo>
                  <a:lnTo>
                    <a:pt x="163729" y="287165"/>
                  </a:lnTo>
                  <a:lnTo>
                    <a:pt x="181235" y="285577"/>
                  </a:lnTo>
                  <a:lnTo>
                    <a:pt x="285581" y="280087"/>
                  </a:lnTo>
                  <a:lnTo>
                    <a:pt x="365212" y="271849"/>
                  </a:lnTo>
                  <a:lnTo>
                    <a:pt x="419103" y="261895"/>
                  </a:lnTo>
                  <a:lnTo>
                    <a:pt x="458575" y="241642"/>
                  </a:lnTo>
                  <a:lnTo>
                    <a:pt x="480542" y="219675"/>
                  </a:lnTo>
                  <a:lnTo>
                    <a:pt x="159268" y="219675"/>
                  </a:lnTo>
                  <a:lnTo>
                    <a:pt x="96109" y="216928"/>
                  </a:lnTo>
                  <a:lnTo>
                    <a:pt x="87872" y="214181"/>
                  </a:lnTo>
                  <a:lnTo>
                    <a:pt x="79635" y="214181"/>
                  </a:lnTo>
                  <a:lnTo>
                    <a:pt x="71395" y="211438"/>
                  </a:lnTo>
                  <a:lnTo>
                    <a:pt x="63158" y="211438"/>
                  </a:lnTo>
                  <a:lnTo>
                    <a:pt x="54922" y="208691"/>
                  </a:lnTo>
                  <a:lnTo>
                    <a:pt x="52175" y="203198"/>
                  </a:lnTo>
                  <a:lnTo>
                    <a:pt x="54922" y="200455"/>
                  </a:lnTo>
                  <a:lnTo>
                    <a:pt x="62558" y="191100"/>
                  </a:lnTo>
                  <a:lnTo>
                    <a:pt x="72770" y="183291"/>
                  </a:lnTo>
                  <a:lnTo>
                    <a:pt x="85041" y="176511"/>
                  </a:lnTo>
                  <a:lnTo>
                    <a:pt x="98856" y="170247"/>
                  </a:lnTo>
                  <a:lnTo>
                    <a:pt x="117863" y="162953"/>
                  </a:lnTo>
                  <a:lnTo>
                    <a:pt x="133523" y="153085"/>
                  </a:lnTo>
                  <a:lnTo>
                    <a:pt x="145579" y="140127"/>
                  </a:lnTo>
                  <a:lnTo>
                    <a:pt x="153774" y="123565"/>
                  </a:lnTo>
                  <a:lnTo>
                    <a:pt x="156521" y="123565"/>
                  </a:lnTo>
                  <a:lnTo>
                    <a:pt x="156521" y="120818"/>
                  </a:lnTo>
                  <a:lnTo>
                    <a:pt x="210558" y="120818"/>
                  </a:lnTo>
                  <a:lnTo>
                    <a:pt x="211398" y="120219"/>
                  </a:lnTo>
                  <a:lnTo>
                    <a:pt x="219679" y="112582"/>
                  </a:lnTo>
                  <a:lnTo>
                    <a:pt x="221181" y="108978"/>
                  </a:lnTo>
                  <a:lnTo>
                    <a:pt x="225514" y="102284"/>
                  </a:lnTo>
                  <a:lnTo>
                    <a:pt x="232422" y="92502"/>
                  </a:lnTo>
                  <a:lnTo>
                    <a:pt x="233774" y="90615"/>
                  </a:lnTo>
                  <a:lnTo>
                    <a:pt x="197712" y="90615"/>
                  </a:lnTo>
                  <a:lnTo>
                    <a:pt x="186725" y="85121"/>
                  </a:lnTo>
                  <a:lnTo>
                    <a:pt x="181235" y="79631"/>
                  </a:lnTo>
                  <a:close/>
                </a:path>
                <a:path w="480695" h="403859">
                  <a:moveTo>
                    <a:pt x="475052" y="214181"/>
                  </a:moveTo>
                  <a:lnTo>
                    <a:pt x="466816" y="214181"/>
                  </a:lnTo>
                  <a:lnTo>
                    <a:pt x="444074" y="215812"/>
                  </a:lnTo>
                  <a:lnTo>
                    <a:pt x="424937" y="216928"/>
                  </a:lnTo>
                  <a:lnTo>
                    <a:pt x="408891" y="218044"/>
                  </a:lnTo>
                  <a:lnTo>
                    <a:pt x="395420" y="219675"/>
                  </a:lnTo>
                  <a:lnTo>
                    <a:pt x="480542" y="219675"/>
                  </a:lnTo>
                  <a:lnTo>
                    <a:pt x="475052" y="214181"/>
                  </a:lnTo>
                  <a:close/>
                </a:path>
                <a:path w="480695" h="403859">
                  <a:moveTo>
                    <a:pt x="210558" y="120818"/>
                  </a:moveTo>
                  <a:lnTo>
                    <a:pt x="159268" y="120818"/>
                  </a:lnTo>
                  <a:lnTo>
                    <a:pt x="162015" y="123565"/>
                  </a:lnTo>
                  <a:lnTo>
                    <a:pt x="167504" y="126312"/>
                  </a:lnTo>
                  <a:lnTo>
                    <a:pt x="170251" y="129059"/>
                  </a:lnTo>
                  <a:lnTo>
                    <a:pt x="178488" y="129059"/>
                  </a:lnTo>
                  <a:lnTo>
                    <a:pt x="178488" y="131803"/>
                  </a:lnTo>
                  <a:lnTo>
                    <a:pt x="183982" y="131803"/>
                  </a:lnTo>
                  <a:lnTo>
                    <a:pt x="193807" y="130344"/>
                  </a:lnTo>
                  <a:lnTo>
                    <a:pt x="202857" y="126312"/>
                  </a:lnTo>
                  <a:lnTo>
                    <a:pt x="210558" y="120818"/>
                  </a:lnTo>
                  <a:close/>
                </a:path>
                <a:path w="480695" h="403859">
                  <a:moveTo>
                    <a:pt x="233405" y="63154"/>
                  </a:moveTo>
                  <a:lnTo>
                    <a:pt x="225169" y="65901"/>
                  </a:lnTo>
                  <a:lnTo>
                    <a:pt x="219463" y="71994"/>
                  </a:lnTo>
                  <a:lnTo>
                    <a:pt x="214529" y="77571"/>
                  </a:lnTo>
                  <a:lnTo>
                    <a:pt x="210109" y="82119"/>
                  </a:lnTo>
                  <a:lnTo>
                    <a:pt x="205949" y="85121"/>
                  </a:lnTo>
                  <a:lnTo>
                    <a:pt x="200455" y="90615"/>
                  </a:lnTo>
                  <a:lnTo>
                    <a:pt x="233774" y="90615"/>
                  </a:lnTo>
                  <a:lnTo>
                    <a:pt x="241646" y="79631"/>
                  </a:lnTo>
                  <a:lnTo>
                    <a:pt x="241646" y="74138"/>
                  </a:lnTo>
                  <a:lnTo>
                    <a:pt x="238899" y="68648"/>
                  </a:lnTo>
                  <a:lnTo>
                    <a:pt x="233405" y="63154"/>
                  </a:lnTo>
                  <a:close/>
                </a:path>
                <a:path w="480695" h="403859">
                  <a:moveTo>
                    <a:pt x="82378" y="0"/>
                  </a:moveTo>
                  <a:lnTo>
                    <a:pt x="41191" y="43934"/>
                  </a:lnTo>
                  <a:lnTo>
                    <a:pt x="41191" y="52171"/>
                  </a:lnTo>
                  <a:lnTo>
                    <a:pt x="51489" y="63542"/>
                  </a:lnTo>
                  <a:lnTo>
                    <a:pt x="61786" y="73110"/>
                  </a:lnTo>
                  <a:lnTo>
                    <a:pt x="72083" y="81133"/>
                  </a:lnTo>
                  <a:lnTo>
                    <a:pt x="82378" y="87868"/>
                  </a:lnTo>
                  <a:lnTo>
                    <a:pt x="93362" y="87868"/>
                  </a:lnTo>
                  <a:lnTo>
                    <a:pt x="96109" y="82378"/>
                  </a:lnTo>
                  <a:lnTo>
                    <a:pt x="126316" y="49424"/>
                  </a:lnTo>
                  <a:lnTo>
                    <a:pt x="129059" y="41187"/>
                  </a:lnTo>
                  <a:lnTo>
                    <a:pt x="129059" y="38440"/>
                  </a:lnTo>
                  <a:lnTo>
                    <a:pt x="126316" y="35697"/>
                  </a:lnTo>
                  <a:lnTo>
                    <a:pt x="114946" y="25914"/>
                  </a:lnTo>
                  <a:lnTo>
                    <a:pt x="105378" y="17161"/>
                  </a:lnTo>
                  <a:lnTo>
                    <a:pt x="97355" y="9437"/>
                  </a:lnTo>
                  <a:lnTo>
                    <a:pt x="90619" y="2743"/>
                  </a:lnTo>
                  <a:lnTo>
                    <a:pt x="82378" y="0"/>
                  </a:lnTo>
                  <a:close/>
                </a:path>
                <a:path w="480695" h="403859">
                  <a:moveTo>
                    <a:pt x="280045" y="370789"/>
                  </a:moveTo>
                  <a:lnTo>
                    <a:pt x="200455" y="370789"/>
                  </a:lnTo>
                  <a:lnTo>
                    <a:pt x="200455" y="373449"/>
                  </a:lnTo>
                  <a:lnTo>
                    <a:pt x="203202" y="378938"/>
                  </a:lnTo>
                  <a:lnTo>
                    <a:pt x="211438" y="384432"/>
                  </a:lnTo>
                  <a:lnTo>
                    <a:pt x="211438" y="387179"/>
                  </a:lnTo>
                  <a:lnTo>
                    <a:pt x="216932" y="389923"/>
                  </a:lnTo>
                  <a:lnTo>
                    <a:pt x="225169" y="395417"/>
                  </a:lnTo>
                  <a:lnTo>
                    <a:pt x="225169" y="398162"/>
                  </a:lnTo>
                  <a:lnTo>
                    <a:pt x="227916" y="398162"/>
                  </a:lnTo>
                  <a:lnTo>
                    <a:pt x="233405" y="400905"/>
                  </a:lnTo>
                  <a:lnTo>
                    <a:pt x="236152" y="403652"/>
                  </a:lnTo>
                  <a:lnTo>
                    <a:pt x="249883" y="403652"/>
                  </a:lnTo>
                  <a:lnTo>
                    <a:pt x="252629" y="400905"/>
                  </a:lnTo>
                  <a:lnTo>
                    <a:pt x="262798" y="389494"/>
                  </a:lnTo>
                  <a:lnTo>
                    <a:pt x="272194" y="379627"/>
                  </a:lnTo>
                  <a:lnTo>
                    <a:pt x="280045" y="370789"/>
                  </a:lnTo>
                  <a:close/>
                </a:path>
                <a:path w="480695" h="403859">
                  <a:moveTo>
                    <a:pt x="170251" y="315784"/>
                  </a:moveTo>
                  <a:lnTo>
                    <a:pt x="162015" y="315784"/>
                  </a:lnTo>
                  <a:lnTo>
                    <a:pt x="153305" y="324537"/>
                  </a:lnTo>
                  <a:lnTo>
                    <a:pt x="143822" y="334319"/>
                  </a:lnTo>
                  <a:lnTo>
                    <a:pt x="133825" y="345131"/>
                  </a:lnTo>
                  <a:lnTo>
                    <a:pt x="123569" y="356971"/>
                  </a:lnTo>
                  <a:lnTo>
                    <a:pt x="123569" y="365212"/>
                  </a:lnTo>
                  <a:lnTo>
                    <a:pt x="157552" y="396274"/>
                  </a:lnTo>
                  <a:lnTo>
                    <a:pt x="172998" y="400905"/>
                  </a:lnTo>
                  <a:lnTo>
                    <a:pt x="183852" y="391168"/>
                  </a:lnTo>
                  <a:lnTo>
                    <a:pt x="191875" y="382716"/>
                  </a:lnTo>
                  <a:lnTo>
                    <a:pt x="197324" y="375809"/>
                  </a:lnTo>
                  <a:lnTo>
                    <a:pt x="200402" y="370789"/>
                  </a:lnTo>
                  <a:lnTo>
                    <a:pt x="280045" y="370789"/>
                  </a:lnTo>
                  <a:lnTo>
                    <a:pt x="285581" y="362465"/>
                  </a:lnTo>
                  <a:lnTo>
                    <a:pt x="285581" y="354225"/>
                  </a:lnTo>
                  <a:lnTo>
                    <a:pt x="274781" y="345988"/>
                  </a:lnTo>
                  <a:lnTo>
                    <a:pt x="208695" y="345988"/>
                  </a:lnTo>
                  <a:lnTo>
                    <a:pt x="197281" y="337793"/>
                  </a:lnTo>
                  <a:lnTo>
                    <a:pt x="187413" y="329856"/>
                  </a:lnTo>
                  <a:lnTo>
                    <a:pt x="178574" y="322434"/>
                  </a:lnTo>
                  <a:lnTo>
                    <a:pt x="170251" y="315784"/>
                  </a:lnTo>
                  <a:close/>
                </a:path>
                <a:path w="480695" h="403859">
                  <a:moveTo>
                    <a:pt x="244393" y="318531"/>
                  </a:moveTo>
                  <a:lnTo>
                    <a:pt x="236152" y="318531"/>
                  </a:lnTo>
                  <a:lnTo>
                    <a:pt x="208695" y="345988"/>
                  </a:lnTo>
                  <a:lnTo>
                    <a:pt x="274781" y="345988"/>
                  </a:lnTo>
                  <a:lnTo>
                    <a:pt x="272195" y="344015"/>
                  </a:lnTo>
                  <a:lnTo>
                    <a:pt x="260868" y="334319"/>
                  </a:lnTo>
                  <a:lnTo>
                    <a:pt x="251600" y="325653"/>
                  </a:lnTo>
                  <a:lnTo>
                    <a:pt x="244393" y="318531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4081030" y="527963"/>
            <a:ext cx="898525" cy="434340"/>
          </a:xfrm>
          <a:custGeom>
            <a:avLst/>
            <a:gdLst/>
            <a:ahLst/>
            <a:cxnLst/>
            <a:rect l="l" t="t" r="r" b="b"/>
            <a:pathLst>
              <a:path w="898525" h="434340">
                <a:moveTo>
                  <a:pt x="422871" y="126326"/>
                </a:moveTo>
                <a:lnTo>
                  <a:pt x="419303" y="123786"/>
                </a:lnTo>
                <a:lnTo>
                  <a:pt x="412153" y="118706"/>
                </a:lnTo>
                <a:lnTo>
                  <a:pt x="389661" y="100926"/>
                </a:lnTo>
                <a:lnTo>
                  <a:pt x="378942" y="90766"/>
                </a:lnTo>
                <a:lnTo>
                  <a:pt x="370700" y="90766"/>
                </a:lnTo>
                <a:lnTo>
                  <a:pt x="361010" y="102196"/>
                </a:lnTo>
                <a:lnTo>
                  <a:pt x="352856" y="112356"/>
                </a:lnTo>
                <a:lnTo>
                  <a:pt x="346760" y="118706"/>
                </a:lnTo>
                <a:lnTo>
                  <a:pt x="344182" y="122428"/>
                </a:lnTo>
                <a:lnTo>
                  <a:pt x="345986" y="123786"/>
                </a:lnTo>
                <a:lnTo>
                  <a:pt x="343242" y="123786"/>
                </a:lnTo>
                <a:lnTo>
                  <a:pt x="344182" y="122428"/>
                </a:lnTo>
                <a:lnTo>
                  <a:pt x="334187" y="114896"/>
                </a:lnTo>
                <a:lnTo>
                  <a:pt x="314706" y="98386"/>
                </a:lnTo>
                <a:lnTo>
                  <a:pt x="307543" y="90766"/>
                </a:lnTo>
                <a:lnTo>
                  <a:pt x="296557" y="90766"/>
                </a:lnTo>
                <a:lnTo>
                  <a:pt x="260858" y="135216"/>
                </a:lnTo>
                <a:lnTo>
                  <a:pt x="260858" y="140296"/>
                </a:lnTo>
                <a:lnTo>
                  <a:pt x="269011" y="150456"/>
                </a:lnTo>
                <a:lnTo>
                  <a:pt x="276656" y="158076"/>
                </a:lnTo>
                <a:lnTo>
                  <a:pt x="283260" y="164426"/>
                </a:lnTo>
                <a:lnTo>
                  <a:pt x="288328" y="168236"/>
                </a:lnTo>
                <a:lnTo>
                  <a:pt x="291071" y="170776"/>
                </a:lnTo>
                <a:lnTo>
                  <a:pt x="296557" y="173316"/>
                </a:lnTo>
                <a:lnTo>
                  <a:pt x="299300" y="173316"/>
                </a:lnTo>
                <a:lnTo>
                  <a:pt x="302056" y="175856"/>
                </a:lnTo>
                <a:lnTo>
                  <a:pt x="313042" y="175856"/>
                </a:lnTo>
                <a:lnTo>
                  <a:pt x="322351" y="166966"/>
                </a:lnTo>
                <a:lnTo>
                  <a:pt x="329857" y="158076"/>
                </a:lnTo>
                <a:lnTo>
                  <a:pt x="335813" y="150456"/>
                </a:lnTo>
                <a:lnTo>
                  <a:pt x="337921" y="147027"/>
                </a:lnTo>
                <a:lnTo>
                  <a:pt x="337756" y="146646"/>
                </a:lnTo>
                <a:lnTo>
                  <a:pt x="340499" y="142836"/>
                </a:lnTo>
                <a:lnTo>
                  <a:pt x="337921" y="147027"/>
                </a:lnTo>
                <a:lnTo>
                  <a:pt x="338823" y="149186"/>
                </a:lnTo>
                <a:lnTo>
                  <a:pt x="342214" y="154266"/>
                </a:lnTo>
                <a:lnTo>
                  <a:pt x="348170" y="159346"/>
                </a:lnTo>
                <a:lnTo>
                  <a:pt x="356971" y="165696"/>
                </a:lnTo>
                <a:lnTo>
                  <a:pt x="367957" y="173316"/>
                </a:lnTo>
                <a:lnTo>
                  <a:pt x="376186" y="175856"/>
                </a:lnTo>
                <a:lnTo>
                  <a:pt x="387172" y="175856"/>
                </a:lnTo>
                <a:lnTo>
                  <a:pt x="398551" y="163156"/>
                </a:lnTo>
                <a:lnTo>
                  <a:pt x="408114" y="151726"/>
                </a:lnTo>
                <a:lnTo>
                  <a:pt x="415137" y="142836"/>
                </a:lnTo>
                <a:lnTo>
                  <a:pt x="416140" y="141566"/>
                </a:lnTo>
                <a:lnTo>
                  <a:pt x="422871" y="132676"/>
                </a:lnTo>
                <a:lnTo>
                  <a:pt x="422871" y="126326"/>
                </a:lnTo>
                <a:close/>
              </a:path>
              <a:path w="898525" h="434340">
                <a:moveTo>
                  <a:pt x="480542" y="149186"/>
                </a:moveTo>
                <a:lnTo>
                  <a:pt x="475043" y="140296"/>
                </a:lnTo>
                <a:lnTo>
                  <a:pt x="472300" y="137756"/>
                </a:lnTo>
                <a:lnTo>
                  <a:pt x="466813" y="137756"/>
                </a:lnTo>
                <a:lnTo>
                  <a:pt x="464070" y="140296"/>
                </a:lnTo>
                <a:lnTo>
                  <a:pt x="464070" y="142836"/>
                </a:lnTo>
                <a:lnTo>
                  <a:pt x="461314" y="142836"/>
                </a:lnTo>
                <a:lnTo>
                  <a:pt x="460375" y="147916"/>
                </a:lnTo>
                <a:lnTo>
                  <a:pt x="457885" y="154266"/>
                </a:lnTo>
                <a:lnTo>
                  <a:pt x="450329" y="168236"/>
                </a:lnTo>
                <a:lnTo>
                  <a:pt x="446303" y="177126"/>
                </a:lnTo>
                <a:lnTo>
                  <a:pt x="442785" y="184746"/>
                </a:lnTo>
                <a:lnTo>
                  <a:pt x="440296" y="192366"/>
                </a:lnTo>
                <a:lnTo>
                  <a:pt x="439356" y="198716"/>
                </a:lnTo>
                <a:lnTo>
                  <a:pt x="436600" y="203796"/>
                </a:lnTo>
                <a:lnTo>
                  <a:pt x="436600" y="217766"/>
                </a:lnTo>
                <a:lnTo>
                  <a:pt x="439356" y="222846"/>
                </a:lnTo>
                <a:lnTo>
                  <a:pt x="439293" y="254596"/>
                </a:lnTo>
                <a:lnTo>
                  <a:pt x="439000" y="260946"/>
                </a:lnTo>
                <a:lnTo>
                  <a:pt x="438886" y="263486"/>
                </a:lnTo>
                <a:lnTo>
                  <a:pt x="438835" y="264756"/>
                </a:lnTo>
                <a:lnTo>
                  <a:pt x="437286" y="273646"/>
                </a:lnTo>
                <a:lnTo>
                  <a:pt x="408114" y="304126"/>
                </a:lnTo>
                <a:lnTo>
                  <a:pt x="397510" y="307936"/>
                </a:lnTo>
                <a:lnTo>
                  <a:pt x="387172" y="307936"/>
                </a:lnTo>
                <a:lnTo>
                  <a:pt x="389483" y="305396"/>
                </a:lnTo>
                <a:lnTo>
                  <a:pt x="397560" y="296506"/>
                </a:lnTo>
                <a:lnTo>
                  <a:pt x="404342" y="285076"/>
                </a:lnTo>
                <a:lnTo>
                  <a:pt x="408025" y="273646"/>
                </a:lnTo>
                <a:lnTo>
                  <a:pt x="409143" y="260946"/>
                </a:lnTo>
                <a:lnTo>
                  <a:pt x="408711" y="254596"/>
                </a:lnTo>
                <a:lnTo>
                  <a:pt x="408635" y="253326"/>
                </a:lnTo>
                <a:lnTo>
                  <a:pt x="383921" y="224116"/>
                </a:lnTo>
                <a:lnTo>
                  <a:pt x="381685" y="223761"/>
                </a:lnTo>
                <a:lnTo>
                  <a:pt x="381685" y="269836"/>
                </a:lnTo>
                <a:lnTo>
                  <a:pt x="381685" y="277456"/>
                </a:lnTo>
                <a:lnTo>
                  <a:pt x="378942" y="283806"/>
                </a:lnTo>
                <a:lnTo>
                  <a:pt x="373443" y="288886"/>
                </a:lnTo>
                <a:lnTo>
                  <a:pt x="370700" y="297776"/>
                </a:lnTo>
                <a:lnTo>
                  <a:pt x="365213" y="300316"/>
                </a:lnTo>
                <a:lnTo>
                  <a:pt x="359714" y="305396"/>
                </a:lnTo>
                <a:lnTo>
                  <a:pt x="351485" y="302856"/>
                </a:lnTo>
                <a:lnTo>
                  <a:pt x="348729" y="297776"/>
                </a:lnTo>
                <a:lnTo>
                  <a:pt x="345986" y="288886"/>
                </a:lnTo>
                <a:lnTo>
                  <a:pt x="347065" y="281266"/>
                </a:lnTo>
                <a:lnTo>
                  <a:pt x="350456" y="273646"/>
                </a:lnTo>
                <a:lnTo>
                  <a:pt x="356412" y="267296"/>
                </a:lnTo>
                <a:lnTo>
                  <a:pt x="365213" y="260946"/>
                </a:lnTo>
                <a:lnTo>
                  <a:pt x="373443" y="260946"/>
                </a:lnTo>
                <a:lnTo>
                  <a:pt x="376186" y="264756"/>
                </a:lnTo>
                <a:lnTo>
                  <a:pt x="378942" y="269836"/>
                </a:lnTo>
                <a:lnTo>
                  <a:pt x="381685" y="269836"/>
                </a:lnTo>
                <a:lnTo>
                  <a:pt x="381685" y="223761"/>
                </a:lnTo>
                <a:lnTo>
                  <a:pt x="376186" y="222846"/>
                </a:lnTo>
                <a:lnTo>
                  <a:pt x="335178" y="252056"/>
                </a:lnTo>
                <a:lnTo>
                  <a:pt x="321271" y="293966"/>
                </a:lnTo>
                <a:lnTo>
                  <a:pt x="321271" y="302856"/>
                </a:lnTo>
                <a:lnTo>
                  <a:pt x="324015" y="307936"/>
                </a:lnTo>
                <a:lnTo>
                  <a:pt x="329514" y="324446"/>
                </a:lnTo>
                <a:lnTo>
                  <a:pt x="290728" y="347306"/>
                </a:lnTo>
                <a:lnTo>
                  <a:pt x="247129" y="357466"/>
                </a:lnTo>
                <a:lnTo>
                  <a:pt x="258508" y="349846"/>
                </a:lnTo>
                <a:lnTo>
                  <a:pt x="268071" y="340956"/>
                </a:lnTo>
                <a:lnTo>
                  <a:pt x="288455" y="304126"/>
                </a:lnTo>
                <a:lnTo>
                  <a:pt x="296557" y="274916"/>
                </a:lnTo>
                <a:lnTo>
                  <a:pt x="296557" y="272376"/>
                </a:lnTo>
                <a:lnTo>
                  <a:pt x="293814" y="267296"/>
                </a:lnTo>
                <a:lnTo>
                  <a:pt x="293814" y="260946"/>
                </a:lnTo>
                <a:lnTo>
                  <a:pt x="286600" y="253326"/>
                </a:lnTo>
                <a:lnTo>
                  <a:pt x="277342" y="246976"/>
                </a:lnTo>
                <a:lnTo>
                  <a:pt x="266357" y="244525"/>
                </a:lnTo>
                <a:lnTo>
                  <a:pt x="266357" y="288886"/>
                </a:lnTo>
                <a:lnTo>
                  <a:pt x="266357" y="291426"/>
                </a:lnTo>
                <a:lnTo>
                  <a:pt x="258114" y="307936"/>
                </a:lnTo>
                <a:lnTo>
                  <a:pt x="249872" y="310476"/>
                </a:lnTo>
                <a:lnTo>
                  <a:pt x="241642" y="319366"/>
                </a:lnTo>
                <a:lnTo>
                  <a:pt x="230657" y="324446"/>
                </a:lnTo>
                <a:lnTo>
                  <a:pt x="219925" y="328256"/>
                </a:lnTo>
                <a:lnTo>
                  <a:pt x="208686" y="329526"/>
                </a:lnTo>
                <a:lnTo>
                  <a:pt x="194894" y="329526"/>
                </a:lnTo>
                <a:lnTo>
                  <a:pt x="191312" y="332066"/>
                </a:lnTo>
                <a:lnTo>
                  <a:pt x="186728" y="335876"/>
                </a:lnTo>
                <a:lnTo>
                  <a:pt x="186728" y="329526"/>
                </a:lnTo>
                <a:lnTo>
                  <a:pt x="194894" y="329526"/>
                </a:lnTo>
                <a:lnTo>
                  <a:pt x="196672" y="328256"/>
                </a:lnTo>
                <a:lnTo>
                  <a:pt x="197853" y="326986"/>
                </a:lnTo>
                <a:lnTo>
                  <a:pt x="202552" y="321906"/>
                </a:lnTo>
                <a:lnTo>
                  <a:pt x="208686" y="314286"/>
                </a:lnTo>
                <a:lnTo>
                  <a:pt x="215988" y="305396"/>
                </a:lnTo>
                <a:lnTo>
                  <a:pt x="221729" y="297776"/>
                </a:lnTo>
                <a:lnTo>
                  <a:pt x="226453" y="292696"/>
                </a:lnTo>
                <a:lnTo>
                  <a:pt x="230657" y="288886"/>
                </a:lnTo>
                <a:lnTo>
                  <a:pt x="238899" y="283806"/>
                </a:lnTo>
                <a:lnTo>
                  <a:pt x="255371" y="283806"/>
                </a:lnTo>
                <a:lnTo>
                  <a:pt x="263613" y="286346"/>
                </a:lnTo>
                <a:lnTo>
                  <a:pt x="266357" y="288886"/>
                </a:lnTo>
                <a:lnTo>
                  <a:pt x="266357" y="244525"/>
                </a:lnTo>
                <a:lnTo>
                  <a:pt x="266014" y="244436"/>
                </a:lnTo>
                <a:lnTo>
                  <a:pt x="252628" y="244436"/>
                </a:lnTo>
                <a:lnTo>
                  <a:pt x="212852" y="267296"/>
                </a:lnTo>
                <a:lnTo>
                  <a:pt x="185559" y="299046"/>
                </a:lnTo>
                <a:lnTo>
                  <a:pt x="166077" y="323176"/>
                </a:lnTo>
                <a:lnTo>
                  <a:pt x="162013" y="326986"/>
                </a:lnTo>
                <a:lnTo>
                  <a:pt x="156514" y="326986"/>
                </a:lnTo>
                <a:lnTo>
                  <a:pt x="145529" y="321906"/>
                </a:lnTo>
                <a:lnTo>
                  <a:pt x="142786" y="319366"/>
                </a:lnTo>
                <a:lnTo>
                  <a:pt x="140042" y="319366"/>
                </a:lnTo>
                <a:lnTo>
                  <a:pt x="131800" y="310476"/>
                </a:lnTo>
                <a:lnTo>
                  <a:pt x="126314" y="310476"/>
                </a:lnTo>
                <a:lnTo>
                  <a:pt x="123571" y="314286"/>
                </a:lnTo>
                <a:lnTo>
                  <a:pt x="120815" y="314286"/>
                </a:lnTo>
                <a:lnTo>
                  <a:pt x="91732" y="348576"/>
                </a:lnTo>
                <a:lnTo>
                  <a:pt x="63157" y="357466"/>
                </a:lnTo>
                <a:lnTo>
                  <a:pt x="57658" y="357466"/>
                </a:lnTo>
                <a:lnTo>
                  <a:pt x="54914" y="354926"/>
                </a:lnTo>
                <a:lnTo>
                  <a:pt x="46075" y="349846"/>
                </a:lnTo>
                <a:lnTo>
                  <a:pt x="31165" y="305396"/>
                </a:lnTo>
                <a:lnTo>
                  <a:pt x="31051" y="304126"/>
                </a:lnTo>
                <a:lnTo>
                  <a:pt x="30937" y="302856"/>
                </a:lnTo>
                <a:lnTo>
                  <a:pt x="29667" y="286346"/>
                </a:lnTo>
                <a:lnTo>
                  <a:pt x="29565" y="285076"/>
                </a:lnTo>
                <a:lnTo>
                  <a:pt x="29464" y="283806"/>
                </a:lnTo>
                <a:lnTo>
                  <a:pt x="29362" y="282536"/>
                </a:lnTo>
                <a:lnTo>
                  <a:pt x="29273" y="281266"/>
                </a:lnTo>
                <a:lnTo>
                  <a:pt x="29171" y="279996"/>
                </a:lnTo>
                <a:lnTo>
                  <a:pt x="28054" y="257136"/>
                </a:lnTo>
                <a:lnTo>
                  <a:pt x="27927" y="254596"/>
                </a:lnTo>
                <a:lnTo>
                  <a:pt x="27838" y="249516"/>
                </a:lnTo>
                <a:lnTo>
                  <a:pt x="27749" y="244436"/>
                </a:lnTo>
                <a:lnTo>
                  <a:pt x="27660" y="239356"/>
                </a:lnTo>
                <a:lnTo>
                  <a:pt x="27609" y="222846"/>
                </a:lnTo>
                <a:lnTo>
                  <a:pt x="27762" y="217766"/>
                </a:lnTo>
                <a:lnTo>
                  <a:pt x="27889" y="213956"/>
                </a:lnTo>
                <a:lnTo>
                  <a:pt x="28727" y="192366"/>
                </a:lnTo>
                <a:lnTo>
                  <a:pt x="28829" y="189826"/>
                </a:lnTo>
                <a:lnTo>
                  <a:pt x="29184" y="177126"/>
                </a:lnTo>
                <a:lnTo>
                  <a:pt x="29286" y="173316"/>
                </a:lnTo>
                <a:lnTo>
                  <a:pt x="29349" y="170776"/>
                </a:lnTo>
                <a:lnTo>
                  <a:pt x="29464" y="166966"/>
                </a:lnTo>
                <a:lnTo>
                  <a:pt x="29565" y="163156"/>
                </a:lnTo>
                <a:lnTo>
                  <a:pt x="29667" y="159346"/>
                </a:lnTo>
                <a:lnTo>
                  <a:pt x="29781" y="154266"/>
                </a:lnTo>
                <a:lnTo>
                  <a:pt x="29908" y="142836"/>
                </a:lnTo>
                <a:lnTo>
                  <a:pt x="30010" y="132676"/>
                </a:lnTo>
                <a:lnTo>
                  <a:pt x="30111" y="122428"/>
                </a:lnTo>
                <a:lnTo>
                  <a:pt x="30200" y="111086"/>
                </a:lnTo>
                <a:lnTo>
                  <a:pt x="27457" y="107276"/>
                </a:lnTo>
                <a:lnTo>
                  <a:pt x="16471" y="107276"/>
                </a:lnTo>
                <a:lnTo>
                  <a:pt x="13728" y="111086"/>
                </a:lnTo>
                <a:lnTo>
                  <a:pt x="13728" y="113626"/>
                </a:lnTo>
                <a:lnTo>
                  <a:pt x="9652" y="128866"/>
                </a:lnTo>
                <a:lnTo>
                  <a:pt x="5829" y="141566"/>
                </a:lnTo>
                <a:lnTo>
                  <a:pt x="2527" y="152996"/>
                </a:lnTo>
                <a:lnTo>
                  <a:pt x="0" y="163156"/>
                </a:lnTo>
                <a:lnTo>
                  <a:pt x="0" y="360006"/>
                </a:lnTo>
                <a:lnTo>
                  <a:pt x="10985" y="406996"/>
                </a:lnTo>
                <a:lnTo>
                  <a:pt x="46507" y="431126"/>
                </a:lnTo>
                <a:lnTo>
                  <a:pt x="60401" y="431126"/>
                </a:lnTo>
                <a:lnTo>
                  <a:pt x="74777" y="428586"/>
                </a:lnTo>
                <a:lnTo>
                  <a:pt x="88900" y="418426"/>
                </a:lnTo>
                <a:lnTo>
                  <a:pt x="102501" y="403186"/>
                </a:lnTo>
                <a:lnTo>
                  <a:pt x="115328" y="382866"/>
                </a:lnTo>
                <a:lnTo>
                  <a:pt x="124548" y="389216"/>
                </a:lnTo>
                <a:lnTo>
                  <a:pt x="135572" y="394296"/>
                </a:lnTo>
                <a:lnTo>
                  <a:pt x="148145" y="398106"/>
                </a:lnTo>
                <a:lnTo>
                  <a:pt x="162013" y="399376"/>
                </a:lnTo>
                <a:lnTo>
                  <a:pt x="175742" y="399376"/>
                </a:lnTo>
                <a:lnTo>
                  <a:pt x="181229" y="395566"/>
                </a:lnTo>
                <a:lnTo>
                  <a:pt x="192989" y="394296"/>
                </a:lnTo>
                <a:lnTo>
                  <a:pt x="203200" y="391756"/>
                </a:lnTo>
                <a:lnTo>
                  <a:pt x="211353" y="390486"/>
                </a:lnTo>
                <a:lnTo>
                  <a:pt x="216928" y="387946"/>
                </a:lnTo>
                <a:lnTo>
                  <a:pt x="255028" y="384136"/>
                </a:lnTo>
                <a:lnTo>
                  <a:pt x="261035" y="382866"/>
                </a:lnTo>
                <a:lnTo>
                  <a:pt x="291071" y="376516"/>
                </a:lnTo>
                <a:lnTo>
                  <a:pt x="325043" y="365086"/>
                </a:lnTo>
                <a:lnTo>
                  <a:pt x="341007" y="357466"/>
                </a:lnTo>
                <a:lnTo>
                  <a:pt x="356971" y="349846"/>
                </a:lnTo>
                <a:lnTo>
                  <a:pt x="362470" y="352386"/>
                </a:lnTo>
                <a:lnTo>
                  <a:pt x="376186" y="352386"/>
                </a:lnTo>
                <a:lnTo>
                  <a:pt x="422186" y="330796"/>
                </a:lnTo>
                <a:lnTo>
                  <a:pt x="445147" y="307936"/>
                </a:lnTo>
                <a:lnTo>
                  <a:pt x="455828" y="293966"/>
                </a:lnTo>
                <a:lnTo>
                  <a:pt x="463029" y="279996"/>
                </a:lnTo>
                <a:lnTo>
                  <a:pt x="468185" y="263486"/>
                </a:lnTo>
                <a:lnTo>
                  <a:pt x="471271" y="244436"/>
                </a:lnTo>
                <a:lnTo>
                  <a:pt x="471754" y="234276"/>
                </a:lnTo>
                <a:lnTo>
                  <a:pt x="471881" y="231736"/>
                </a:lnTo>
                <a:lnTo>
                  <a:pt x="471995" y="229196"/>
                </a:lnTo>
                <a:lnTo>
                  <a:pt x="472122" y="226656"/>
                </a:lnTo>
                <a:lnTo>
                  <a:pt x="472236" y="224116"/>
                </a:lnTo>
                <a:lnTo>
                  <a:pt x="472300" y="222846"/>
                </a:lnTo>
                <a:lnTo>
                  <a:pt x="474357" y="196176"/>
                </a:lnTo>
                <a:lnTo>
                  <a:pt x="476415" y="175856"/>
                </a:lnTo>
                <a:lnTo>
                  <a:pt x="478485" y="159346"/>
                </a:lnTo>
                <a:lnTo>
                  <a:pt x="480542" y="149186"/>
                </a:lnTo>
                <a:close/>
              </a:path>
              <a:path w="898525" h="434340">
                <a:moveTo>
                  <a:pt x="508000" y="61556"/>
                </a:moveTo>
                <a:lnTo>
                  <a:pt x="466813" y="19646"/>
                </a:lnTo>
                <a:lnTo>
                  <a:pt x="458571" y="17106"/>
                </a:lnTo>
                <a:lnTo>
                  <a:pt x="445185" y="31076"/>
                </a:lnTo>
                <a:lnTo>
                  <a:pt x="433857" y="43776"/>
                </a:lnTo>
                <a:lnTo>
                  <a:pt x="424586" y="53936"/>
                </a:lnTo>
                <a:lnTo>
                  <a:pt x="417385" y="61556"/>
                </a:lnTo>
                <a:lnTo>
                  <a:pt x="417385" y="69176"/>
                </a:lnTo>
                <a:lnTo>
                  <a:pt x="425107" y="76796"/>
                </a:lnTo>
                <a:lnTo>
                  <a:pt x="431800" y="83146"/>
                </a:lnTo>
                <a:lnTo>
                  <a:pt x="437464" y="88226"/>
                </a:lnTo>
                <a:lnTo>
                  <a:pt x="442099" y="90766"/>
                </a:lnTo>
                <a:lnTo>
                  <a:pt x="449770" y="97116"/>
                </a:lnTo>
                <a:lnTo>
                  <a:pt x="456171" y="100926"/>
                </a:lnTo>
                <a:lnTo>
                  <a:pt x="461022" y="103466"/>
                </a:lnTo>
                <a:lnTo>
                  <a:pt x="464070" y="104736"/>
                </a:lnTo>
                <a:lnTo>
                  <a:pt x="469557" y="104736"/>
                </a:lnTo>
                <a:lnTo>
                  <a:pt x="480961" y="93306"/>
                </a:lnTo>
                <a:lnTo>
                  <a:pt x="490143" y="84416"/>
                </a:lnTo>
                <a:lnTo>
                  <a:pt x="499325" y="74256"/>
                </a:lnTo>
                <a:lnTo>
                  <a:pt x="508000" y="64096"/>
                </a:lnTo>
                <a:lnTo>
                  <a:pt x="508000" y="61556"/>
                </a:lnTo>
                <a:close/>
              </a:path>
              <a:path w="898525" h="434340">
                <a:moveTo>
                  <a:pt x="897928" y="359727"/>
                </a:moveTo>
                <a:lnTo>
                  <a:pt x="892429" y="356984"/>
                </a:lnTo>
                <a:lnTo>
                  <a:pt x="889685" y="356984"/>
                </a:lnTo>
                <a:lnTo>
                  <a:pt x="821042" y="362470"/>
                </a:lnTo>
                <a:lnTo>
                  <a:pt x="730415" y="365213"/>
                </a:lnTo>
                <a:lnTo>
                  <a:pt x="622833" y="365213"/>
                </a:lnTo>
                <a:lnTo>
                  <a:pt x="610971" y="364871"/>
                </a:lnTo>
                <a:lnTo>
                  <a:pt x="571157" y="362470"/>
                </a:lnTo>
                <a:lnTo>
                  <a:pt x="529831" y="356298"/>
                </a:lnTo>
                <a:lnTo>
                  <a:pt x="513486" y="348742"/>
                </a:lnTo>
                <a:lnTo>
                  <a:pt x="518121" y="342557"/>
                </a:lnTo>
                <a:lnTo>
                  <a:pt x="523786" y="336384"/>
                </a:lnTo>
                <a:lnTo>
                  <a:pt x="530440" y="330250"/>
                </a:lnTo>
                <a:lnTo>
                  <a:pt x="538200" y="324027"/>
                </a:lnTo>
                <a:lnTo>
                  <a:pt x="548462" y="321449"/>
                </a:lnTo>
                <a:lnTo>
                  <a:pt x="558457" y="317842"/>
                </a:lnTo>
                <a:lnTo>
                  <a:pt x="567931" y="313220"/>
                </a:lnTo>
                <a:lnTo>
                  <a:pt x="576643" y="307555"/>
                </a:lnTo>
                <a:lnTo>
                  <a:pt x="593636" y="298881"/>
                </a:lnTo>
                <a:lnTo>
                  <a:pt x="618350" y="268160"/>
                </a:lnTo>
                <a:lnTo>
                  <a:pt x="629856" y="224485"/>
                </a:lnTo>
                <a:lnTo>
                  <a:pt x="631952" y="182651"/>
                </a:lnTo>
                <a:lnTo>
                  <a:pt x="632002" y="181152"/>
                </a:lnTo>
                <a:lnTo>
                  <a:pt x="632942" y="168198"/>
                </a:lnTo>
                <a:lnTo>
                  <a:pt x="633818" y="159054"/>
                </a:lnTo>
                <a:lnTo>
                  <a:pt x="633882" y="158330"/>
                </a:lnTo>
                <a:lnTo>
                  <a:pt x="656285" y="126314"/>
                </a:lnTo>
                <a:lnTo>
                  <a:pt x="693267" y="110439"/>
                </a:lnTo>
                <a:lnTo>
                  <a:pt x="774357" y="74142"/>
                </a:lnTo>
                <a:lnTo>
                  <a:pt x="792327" y="63334"/>
                </a:lnTo>
                <a:lnTo>
                  <a:pt x="809028" y="51485"/>
                </a:lnTo>
                <a:lnTo>
                  <a:pt x="824166" y="38620"/>
                </a:lnTo>
                <a:lnTo>
                  <a:pt x="837514" y="24714"/>
                </a:lnTo>
                <a:lnTo>
                  <a:pt x="845756" y="16484"/>
                </a:lnTo>
                <a:lnTo>
                  <a:pt x="845756" y="2755"/>
                </a:lnTo>
                <a:lnTo>
                  <a:pt x="843013" y="0"/>
                </a:lnTo>
                <a:lnTo>
                  <a:pt x="834771" y="0"/>
                </a:lnTo>
                <a:lnTo>
                  <a:pt x="828078" y="5753"/>
                </a:lnTo>
                <a:lnTo>
                  <a:pt x="820356" y="10985"/>
                </a:lnTo>
                <a:lnTo>
                  <a:pt x="811593" y="16217"/>
                </a:lnTo>
                <a:lnTo>
                  <a:pt x="801814" y="21971"/>
                </a:lnTo>
                <a:lnTo>
                  <a:pt x="795591" y="24498"/>
                </a:lnTo>
                <a:lnTo>
                  <a:pt x="789114" y="27813"/>
                </a:lnTo>
                <a:lnTo>
                  <a:pt x="782116" y="31623"/>
                </a:lnTo>
                <a:lnTo>
                  <a:pt x="774357" y="35699"/>
                </a:lnTo>
                <a:lnTo>
                  <a:pt x="694728" y="71399"/>
                </a:lnTo>
                <a:lnTo>
                  <a:pt x="681291" y="77584"/>
                </a:lnTo>
                <a:lnTo>
                  <a:pt x="638949" y="105803"/>
                </a:lnTo>
                <a:lnTo>
                  <a:pt x="609600" y="148285"/>
                </a:lnTo>
                <a:lnTo>
                  <a:pt x="601357" y="194970"/>
                </a:lnTo>
                <a:lnTo>
                  <a:pt x="601319" y="236321"/>
                </a:lnTo>
                <a:lnTo>
                  <a:pt x="598182" y="247992"/>
                </a:lnTo>
                <a:lnTo>
                  <a:pt x="592442" y="258813"/>
                </a:lnTo>
                <a:lnTo>
                  <a:pt x="583603" y="268592"/>
                </a:lnTo>
                <a:lnTo>
                  <a:pt x="571157" y="277342"/>
                </a:lnTo>
                <a:lnTo>
                  <a:pt x="556183" y="285064"/>
                </a:lnTo>
                <a:lnTo>
                  <a:pt x="544042" y="291757"/>
                </a:lnTo>
                <a:lnTo>
                  <a:pt x="502500" y="320255"/>
                </a:lnTo>
                <a:lnTo>
                  <a:pt x="478129" y="352513"/>
                </a:lnTo>
                <a:lnTo>
                  <a:pt x="472300" y="362470"/>
                </a:lnTo>
                <a:lnTo>
                  <a:pt x="467106" y="370230"/>
                </a:lnTo>
                <a:lnTo>
                  <a:pt x="463715" y="377228"/>
                </a:lnTo>
                <a:lnTo>
                  <a:pt x="461873" y="383705"/>
                </a:lnTo>
                <a:lnTo>
                  <a:pt x="461327" y="389966"/>
                </a:lnTo>
                <a:lnTo>
                  <a:pt x="462394" y="399237"/>
                </a:lnTo>
                <a:lnTo>
                  <a:pt x="498513" y="424599"/>
                </a:lnTo>
                <a:lnTo>
                  <a:pt x="542709" y="432841"/>
                </a:lnTo>
                <a:lnTo>
                  <a:pt x="568413" y="433870"/>
                </a:lnTo>
                <a:lnTo>
                  <a:pt x="574294" y="433870"/>
                </a:lnTo>
                <a:lnTo>
                  <a:pt x="584542" y="433527"/>
                </a:lnTo>
                <a:lnTo>
                  <a:pt x="595058" y="432701"/>
                </a:lnTo>
                <a:lnTo>
                  <a:pt x="606856" y="431126"/>
                </a:lnTo>
                <a:lnTo>
                  <a:pt x="700214" y="425627"/>
                </a:lnTo>
                <a:lnTo>
                  <a:pt x="782599" y="417385"/>
                </a:lnTo>
                <a:lnTo>
                  <a:pt x="844042" y="402628"/>
                </a:lnTo>
                <a:lnTo>
                  <a:pt x="895184" y="373456"/>
                </a:lnTo>
                <a:lnTo>
                  <a:pt x="897928" y="365213"/>
                </a:lnTo>
                <a:lnTo>
                  <a:pt x="897928" y="35972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8" name="object 28"/>
          <p:cNvGrpSpPr/>
          <p:nvPr/>
        </p:nvGrpSpPr>
        <p:grpSpPr>
          <a:xfrm>
            <a:off x="3897053" y="640548"/>
            <a:ext cx="126364" cy="318770"/>
            <a:chOff x="3897053" y="640548"/>
            <a:chExt cx="126364" cy="318770"/>
          </a:xfrm>
        </p:grpSpPr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38244" y="692718"/>
              <a:ext cx="85123" cy="8512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897053" y="640548"/>
              <a:ext cx="110489" cy="318770"/>
            </a:xfrm>
            <a:custGeom>
              <a:avLst/>
              <a:gdLst/>
              <a:ahLst/>
              <a:cxnLst/>
              <a:rect l="l" t="t" r="r" b="b"/>
              <a:pathLst>
                <a:path w="110489" h="318769">
                  <a:moveTo>
                    <a:pt x="32951" y="0"/>
                  </a:moveTo>
                  <a:lnTo>
                    <a:pt x="24714" y="0"/>
                  </a:lnTo>
                  <a:lnTo>
                    <a:pt x="21967" y="2745"/>
                  </a:lnTo>
                  <a:lnTo>
                    <a:pt x="21023" y="5919"/>
                  </a:lnTo>
                  <a:lnTo>
                    <a:pt x="18535" y="11669"/>
                  </a:lnTo>
                  <a:lnTo>
                    <a:pt x="15018" y="20507"/>
                  </a:lnTo>
                  <a:lnTo>
                    <a:pt x="10984" y="32950"/>
                  </a:lnTo>
                  <a:lnTo>
                    <a:pt x="7380" y="41145"/>
                  </a:lnTo>
                  <a:lnTo>
                    <a:pt x="4806" y="49082"/>
                  </a:lnTo>
                  <a:lnTo>
                    <a:pt x="3262" y="56504"/>
                  </a:lnTo>
                  <a:lnTo>
                    <a:pt x="2747" y="63154"/>
                  </a:lnTo>
                  <a:lnTo>
                    <a:pt x="0" y="153772"/>
                  </a:lnTo>
                  <a:lnTo>
                    <a:pt x="45" y="205944"/>
                  </a:lnTo>
                  <a:lnTo>
                    <a:pt x="137" y="211438"/>
                  </a:lnTo>
                  <a:lnTo>
                    <a:pt x="229" y="216928"/>
                  </a:lnTo>
                  <a:lnTo>
                    <a:pt x="320" y="222421"/>
                  </a:lnTo>
                  <a:lnTo>
                    <a:pt x="384" y="226195"/>
                  </a:lnTo>
                  <a:lnTo>
                    <a:pt x="472" y="231473"/>
                  </a:lnTo>
                  <a:lnTo>
                    <a:pt x="3476" y="271548"/>
                  </a:lnTo>
                  <a:lnTo>
                    <a:pt x="19008" y="306773"/>
                  </a:lnTo>
                  <a:lnTo>
                    <a:pt x="24714" y="310290"/>
                  </a:lnTo>
                  <a:lnTo>
                    <a:pt x="29349" y="313895"/>
                  </a:lnTo>
                  <a:lnTo>
                    <a:pt x="35012" y="316470"/>
                  </a:lnTo>
                  <a:lnTo>
                    <a:pt x="41705" y="318016"/>
                  </a:lnTo>
                  <a:lnTo>
                    <a:pt x="49428" y="318531"/>
                  </a:lnTo>
                  <a:lnTo>
                    <a:pt x="60412" y="318531"/>
                  </a:lnTo>
                  <a:lnTo>
                    <a:pt x="93362" y="282832"/>
                  </a:lnTo>
                  <a:lnTo>
                    <a:pt x="107780" y="245762"/>
                  </a:lnTo>
                  <a:lnTo>
                    <a:pt x="108009" y="244388"/>
                  </a:lnTo>
                  <a:lnTo>
                    <a:pt x="63158" y="244388"/>
                  </a:lnTo>
                  <a:lnTo>
                    <a:pt x="50714" y="238767"/>
                  </a:lnTo>
                  <a:lnTo>
                    <a:pt x="41876" y="226195"/>
                  </a:lnTo>
                  <a:lnTo>
                    <a:pt x="36126" y="206931"/>
                  </a:lnTo>
                  <a:lnTo>
                    <a:pt x="32951" y="181230"/>
                  </a:lnTo>
                  <a:lnTo>
                    <a:pt x="31879" y="134850"/>
                  </a:lnTo>
                  <a:lnTo>
                    <a:pt x="32609" y="90272"/>
                  </a:lnTo>
                  <a:lnTo>
                    <a:pt x="34785" y="49082"/>
                  </a:lnTo>
                  <a:lnTo>
                    <a:pt x="34883" y="47237"/>
                  </a:lnTo>
                  <a:lnTo>
                    <a:pt x="38408" y="5919"/>
                  </a:lnTo>
                  <a:lnTo>
                    <a:pt x="38445" y="5488"/>
                  </a:lnTo>
                  <a:lnTo>
                    <a:pt x="32951" y="0"/>
                  </a:lnTo>
                  <a:close/>
                </a:path>
                <a:path w="110489" h="318769">
                  <a:moveTo>
                    <a:pt x="98856" y="205944"/>
                  </a:moveTo>
                  <a:lnTo>
                    <a:pt x="93362" y="211438"/>
                  </a:lnTo>
                  <a:lnTo>
                    <a:pt x="93362" y="214181"/>
                  </a:lnTo>
                  <a:lnTo>
                    <a:pt x="90615" y="222421"/>
                  </a:lnTo>
                  <a:lnTo>
                    <a:pt x="87872" y="227911"/>
                  </a:lnTo>
                  <a:lnTo>
                    <a:pt x="87872" y="230658"/>
                  </a:lnTo>
                  <a:lnTo>
                    <a:pt x="81736" y="237437"/>
                  </a:lnTo>
                  <a:lnTo>
                    <a:pt x="75857" y="241642"/>
                  </a:lnTo>
                  <a:lnTo>
                    <a:pt x="70495" y="243787"/>
                  </a:lnTo>
                  <a:lnTo>
                    <a:pt x="65905" y="244388"/>
                  </a:lnTo>
                  <a:lnTo>
                    <a:pt x="108009" y="244388"/>
                  </a:lnTo>
                  <a:lnTo>
                    <a:pt x="110297" y="230658"/>
                  </a:lnTo>
                  <a:lnTo>
                    <a:pt x="110196" y="226195"/>
                  </a:lnTo>
                  <a:lnTo>
                    <a:pt x="109839" y="216928"/>
                  </a:lnTo>
                  <a:lnTo>
                    <a:pt x="109839" y="211438"/>
                  </a:lnTo>
                  <a:lnTo>
                    <a:pt x="107092" y="208691"/>
                  </a:lnTo>
                  <a:lnTo>
                    <a:pt x="98856" y="20594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3457703" y="755877"/>
            <a:ext cx="379095" cy="208915"/>
          </a:xfrm>
          <a:custGeom>
            <a:avLst/>
            <a:gdLst/>
            <a:ahLst/>
            <a:cxnLst/>
            <a:rect l="l" t="t" r="r" b="b"/>
            <a:pathLst>
              <a:path w="379095" h="208915">
                <a:moveTo>
                  <a:pt x="21967" y="71395"/>
                </a:moveTo>
                <a:lnTo>
                  <a:pt x="10982" y="71395"/>
                </a:lnTo>
                <a:lnTo>
                  <a:pt x="8235" y="74142"/>
                </a:lnTo>
                <a:lnTo>
                  <a:pt x="1714" y="113613"/>
                </a:lnTo>
                <a:lnTo>
                  <a:pt x="381" y="129059"/>
                </a:lnTo>
                <a:lnTo>
                  <a:pt x="334" y="130089"/>
                </a:lnTo>
                <a:lnTo>
                  <a:pt x="224" y="132449"/>
                </a:lnTo>
                <a:lnTo>
                  <a:pt x="125" y="134593"/>
                </a:lnTo>
                <a:lnTo>
                  <a:pt x="0" y="164758"/>
                </a:lnTo>
                <a:lnTo>
                  <a:pt x="28573" y="195262"/>
                </a:lnTo>
                <a:lnTo>
                  <a:pt x="81690" y="206632"/>
                </a:lnTo>
                <a:lnTo>
                  <a:pt x="101269" y="208220"/>
                </a:lnTo>
                <a:lnTo>
                  <a:pt x="102413" y="208220"/>
                </a:lnTo>
                <a:lnTo>
                  <a:pt x="120818" y="208692"/>
                </a:lnTo>
                <a:lnTo>
                  <a:pt x="166385" y="205217"/>
                </a:lnTo>
                <a:lnTo>
                  <a:pt x="213581" y="198696"/>
                </a:lnTo>
                <a:lnTo>
                  <a:pt x="274593" y="186725"/>
                </a:lnTo>
                <a:lnTo>
                  <a:pt x="323678" y="162011"/>
                </a:lnTo>
                <a:lnTo>
                  <a:pt x="348188" y="137297"/>
                </a:lnTo>
                <a:lnTo>
                  <a:pt x="170247" y="137297"/>
                </a:lnTo>
                <a:lnTo>
                  <a:pt x="153342" y="135709"/>
                </a:lnTo>
                <a:lnTo>
                  <a:pt x="135923" y="134893"/>
                </a:lnTo>
                <a:lnTo>
                  <a:pt x="118503" y="134593"/>
                </a:lnTo>
                <a:lnTo>
                  <a:pt x="101989" y="134593"/>
                </a:lnTo>
                <a:lnTo>
                  <a:pt x="82462" y="132449"/>
                </a:lnTo>
                <a:lnTo>
                  <a:pt x="38440" y="123567"/>
                </a:lnTo>
                <a:lnTo>
                  <a:pt x="27456" y="115329"/>
                </a:lnTo>
                <a:lnTo>
                  <a:pt x="27456" y="79632"/>
                </a:lnTo>
                <a:lnTo>
                  <a:pt x="24712" y="74142"/>
                </a:lnTo>
                <a:lnTo>
                  <a:pt x="21967" y="71395"/>
                </a:lnTo>
                <a:close/>
              </a:path>
              <a:path w="379095" h="208915">
                <a:moveTo>
                  <a:pt x="373448" y="68648"/>
                </a:moveTo>
                <a:lnTo>
                  <a:pt x="367955" y="71395"/>
                </a:lnTo>
                <a:lnTo>
                  <a:pt x="362465" y="71395"/>
                </a:lnTo>
                <a:lnTo>
                  <a:pt x="359718" y="74142"/>
                </a:lnTo>
                <a:lnTo>
                  <a:pt x="336164" y="104647"/>
                </a:lnTo>
                <a:lnTo>
                  <a:pt x="296561" y="121508"/>
                </a:lnTo>
                <a:lnTo>
                  <a:pt x="240913" y="131119"/>
                </a:lnTo>
                <a:lnTo>
                  <a:pt x="198608" y="135237"/>
                </a:lnTo>
                <a:lnTo>
                  <a:pt x="170247" y="137297"/>
                </a:lnTo>
                <a:lnTo>
                  <a:pt x="348188" y="137297"/>
                </a:lnTo>
                <a:lnTo>
                  <a:pt x="368643" y="104002"/>
                </a:lnTo>
                <a:lnTo>
                  <a:pt x="378938" y="76885"/>
                </a:lnTo>
                <a:lnTo>
                  <a:pt x="376195" y="71395"/>
                </a:lnTo>
                <a:lnTo>
                  <a:pt x="373448" y="68648"/>
                </a:lnTo>
                <a:close/>
              </a:path>
              <a:path w="379095" h="208915">
                <a:moveTo>
                  <a:pt x="140042" y="0"/>
                </a:moveTo>
                <a:lnTo>
                  <a:pt x="115670" y="27461"/>
                </a:lnTo>
                <a:lnTo>
                  <a:pt x="107220" y="37843"/>
                </a:lnTo>
                <a:lnTo>
                  <a:pt x="101598" y="46681"/>
                </a:lnTo>
                <a:lnTo>
                  <a:pt x="101599" y="54919"/>
                </a:lnTo>
                <a:lnTo>
                  <a:pt x="109750" y="62641"/>
                </a:lnTo>
                <a:lnTo>
                  <a:pt x="117389" y="69336"/>
                </a:lnTo>
                <a:lnTo>
                  <a:pt x="123995" y="74999"/>
                </a:lnTo>
                <a:lnTo>
                  <a:pt x="129059" y="79632"/>
                </a:lnTo>
                <a:lnTo>
                  <a:pt x="136782" y="83236"/>
                </a:lnTo>
                <a:lnTo>
                  <a:pt x="143475" y="85810"/>
                </a:lnTo>
                <a:lnTo>
                  <a:pt x="149139" y="87354"/>
                </a:lnTo>
                <a:lnTo>
                  <a:pt x="153774" y="87868"/>
                </a:lnTo>
                <a:lnTo>
                  <a:pt x="163083" y="78088"/>
                </a:lnTo>
                <a:lnTo>
                  <a:pt x="170591" y="69336"/>
                </a:lnTo>
                <a:lnTo>
                  <a:pt x="176554" y="61612"/>
                </a:lnTo>
                <a:lnTo>
                  <a:pt x="179889" y="56838"/>
                </a:lnTo>
                <a:lnTo>
                  <a:pt x="178485" y="54919"/>
                </a:lnTo>
                <a:lnTo>
                  <a:pt x="253655" y="54919"/>
                </a:lnTo>
                <a:lnTo>
                  <a:pt x="260048" y="45651"/>
                </a:lnTo>
                <a:lnTo>
                  <a:pt x="263610" y="38444"/>
                </a:lnTo>
                <a:lnTo>
                  <a:pt x="259950" y="32951"/>
                </a:lnTo>
                <a:lnTo>
                  <a:pt x="183977" y="32951"/>
                </a:lnTo>
                <a:lnTo>
                  <a:pt x="185184" y="31734"/>
                </a:lnTo>
                <a:lnTo>
                  <a:pt x="174881" y="23597"/>
                </a:lnTo>
                <a:lnTo>
                  <a:pt x="164068" y="15788"/>
                </a:lnTo>
                <a:lnTo>
                  <a:pt x="154286" y="9010"/>
                </a:lnTo>
                <a:lnTo>
                  <a:pt x="145533" y="2747"/>
                </a:lnTo>
                <a:lnTo>
                  <a:pt x="140042" y="0"/>
                </a:lnTo>
                <a:close/>
              </a:path>
              <a:path w="379095" h="208915">
                <a:moveTo>
                  <a:pt x="253655" y="54919"/>
                </a:moveTo>
                <a:lnTo>
                  <a:pt x="181229" y="54919"/>
                </a:lnTo>
                <a:lnTo>
                  <a:pt x="179889" y="56838"/>
                </a:lnTo>
                <a:lnTo>
                  <a:pt x="214181" y="85125"/>
                </a:lnTo>
                <a:lnTo>
                  <a:pt x="222421" y="87868"/>
                </a:lnTo>
                <a:lnTo>
                  <a:pt x="230658" y="87868"/>
                </a:lnTo>
                <a:lnTo>
                  <a:pt x="233405" y="79632"/>
                </a:lnTo>
                <a:lnTo>
                  <a:pt x="244688" y="66246"/>
                </a:lnTo>
                <a:lnTo>
                  <a:pt x="253655" y="54919"/>
                </a:lnTo>
                <a:close/>
              </a:path>
              <a:path w="379095" h="208915">
                <a:moveTo>
                  <a:pt x="214181" y="0"/>
                </a:moveTo>
                <a:lnTo>
                  <a:pt x="204443" y="11327"/>
                </a:lnTo>
                <a:lnTo>
                  <a:pt x="195991" y="20595"/>
                </a:lnTo>
                <a:lnTo>
                  <a:pt x="189084" y="27803"/>
                </a:lnTo>
                <a:lnTo>
                  <a:pt x="185184" y="31734"/>
                </a:lnTo>
                <a:lnTo>
                  <a:pt x="186724" y="32951"/>
                </a:lnTo>
                <a:lnTo>
                  <a:pt x="259950" y="32951"/>
                </a:lnTo>
                <a:lnTo>
                  <a:pt x="258119" y="30204"/>
                </a:lnTo>
                <a:lnTo>
                  <a:pt x="252625" y="27461"/>
                </a:lnTo>
                <a:lnTo>
                  <a:pt x="247135" y="21967"/>
                </a:lnTo>
                <a:lnTo>
                  <a:pt x="241642" y="19220"/>
                </a:lnTo>
                <a:lnTo>
                  <a:pt x="233405" y="13731"/>
                </a:lnTo>
                <a:lnTo>
                  <a:pt x="227911" y="8237"/>
                </a:lnTo>
                <a:lnTo>
                  <a:pt x="219675" y="2747"/>
                </a:lnTo>
                <a:lnTo>
                  <a:pt x="214181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769996" y="646037"/>
            <a:ext cx="208915" cy="321310"/>
          </a:xfrm>
          <a:custGeom>
            <a:avLst/>
            <a:gdLst/>
            <a:ahLst/>
            <a:cxnLst/>
            <a:rect l="l" t="t" r="r" b="b"/>
            <a:pathLst>
              <a:path w="208915" h="321309">
                <a:moveTo>
                  <a:pt x="115328" y="0"/>
                </a:moveTo>
                <a:lnTo>
                  <a:pt x="67961" y="9954"/>
                </a:lnTo>
                <a:lnTo>
                  <a:pt x="32950" y="38445"/>
                </a:lnTo>
                <a:lnTo>
                  <a:pt x="8237" y="89244"/>
                </a:lnTo>
                <a:lnTo>
                  <a:pt x="6" y="164629"/>
                </a:lnTo>
                <a:lnTo>
                  <a:pt x="0" y="164758"/>
                </a:lnTo>
                <a:lnTo>
                  <a:pt x="1942" y="201915"/>
                </a:lnTo>
                <a:lnTo>
                  <a:pt x="17288" y="263742"/>
                </a:lnTo>
                <a:lnTo>
                  <a:pt x="46081" y="301585"/>
                </a:lnTo>
                <a:lnTo>
                  <a:pt x="85039" y="319176"/>
                </a:lnTo>
                <a:lnTo>
                  <a:pt x="107092" y="321278"/>
                </a:lnTo>
                <a:lnTo>
                  <a:pt x="128717" y="319691"/>
                </a:lnTo>
                <a:lnTo>
                  <a:pt x="165787" y="306219"/>
                </a:lnTo>
                <a:lnTo>
                  <a:pt x="193632" y="276742"/>
                </a:lnTo>
                <a:lnTo>
                  <a:pt x="195875" y="271851"/>
                </a:lnTo>
                <a:lnTo>
                  <a:pt x="112585" y="271851"/>
                </a:lnTo>
                <a:lnTo>
                  <a:pt x="103580" y="270864"/>
                </a:lnTo>
                <a:lnTo>
                  <a:pt x="103301" y="270864"/>
                </a:lnTo>
                <a:lnTo>
                  <a:pt x="95079" y="267732"/>
                </a:lnTo>
                <a:lnTo>
                  <a:pt x="71051" y="236497"/>
                </a:lnTo>
                <a:lnTo>
                  <a:pt x="68762" y="214185"/>
                </a:lnTo>
                <a:lnTo>
                  <a:pt x="68648" y="211439"/>
                </a:lnTo>
                <a:lnTo>
                  <a:pt x="79631" y="170251"/>
                </a:lnTo>
                <a:lnTo>
                  <a:pt x="107092" y="156521"/>
                </a:lnTo>
                <a:lnTo>
                  <a:pt x="194134" y="156521"/>
                </a:lnTo>
                <a:lnTo>
                  <a:pt x="193632" y="155491"/>
                </a:lnTo>
                <a:lnTo>
                  <a:pt x="181234" y="140044"/>
                </a:lnTo>
                <a:lnTo>
                  <a:pt x="63158" y="140044"/>
                </a:lnTo>
                <a:lnTo>
                  <a:pt x="65346" y="114216"/>
                </a:lnTo>
                <a:lnTo>
                  <a:pt x="79631" y="68648"/>
                </a:lnTo>
                <a:lnTo>
                  <a:pt x="109839" y="49428"/>
                </a:lnTo>
                <a:lnTo>
                  <a:pt x="193330" y="49428"/>
                </a:lnTo>
                <a:lnTo>
                  <a:pt x="192216" y="46682"/>
                </a:lnTo>
                <a:lnTo>
                  <a:pt x="161282" y="12744"/>
                </a:lnTo>
                <a:lnTo>
                  <a:pt x="131677" y="1502"/>
                </a:lnTo>
                <a:lnTo>
                  <a:pt x="115328" y="0"/>
                </a:lnTo>
                <a:close/>
              </a:path>
              <a:path w="208915" h="321309">
                <a:moveTo>
                  <a:pt x="194134" y="156521"/>
                </a:moveTo>
                <a:lnTo>
                  <a:pt x="107092" y="156521"/>
                </a:lnTo>
                <a:lnTo>
                  <a:pt x="116446" y="157507"/>
                </a:lnTo>
                <a:lnTo>
                  <a:pt x="124255" y="160296"/>
                </a:lnTo>
                <a:lnTo>
                  <a:pt x="150040" y="201915"/>
                </a:lnTo>
                <a:lnTo>
                  <a:pt x="151027" y="216932"/>
                </a:lnTo>
                <a:lnTo>
                  <a:pt x="150469" y="230318"/>
                </a:lnTo>
                <a:lnTo>
                  <a:pt x="127344" y="268075"/>
                </a:lnTo>
                <a:lnTo>
                  <a:pt x="112585" y="271851"/>
                </a:lnTo>
                <a:lnTo>
                  <a:pt x="195875" y="271851"/>
                </a:lnTo>
                <a:lnTo>
                  <a:pt x="202170" y="258120"/>
                </a:lnTo>
                <a:lnTo>
                  <a:pt x="207104" y="237440"/>
                </a:lnTo>
                <a:lnTo>
                  <a:pt x="208691" y="214185"/>
                </a:lnTo>
                <a:lnTo>
                  <a:pt x="207104" y="192562"/>
                </a:lnTo>
                <a:lnTo>
                  <a:pt x="202170" y="172997"/>
                </a:lnTo>
                <a:lnTo>
                  <a:pt x="194134" y="156521"/>
                </a:lnTo>
                <a:close/>
              </a:path>
              <a:path w="208915" h="321309">
                <a:moveTo>
                  <a:pt x="136195" y="114216"/>
                </a:moveTo>
                <a:lnTo>
                  <a:pt x="102033" y="114216"/>
                </a:lnTo>
                <a:lnTo>
                  <a:pt x="87528" y="119107"/>
                </a:lnTo>
                <a:lnTo>
                  <a:pt x="74442" y="127645"/>
                </a:lnTo>
                <a:lnTo>
                  <a:pt x="63158" y="140044"/>
                </a:lnTo>
                <a:lnTo>
                  <a:pt x="181234" y="140044"/>
                </a:lnTo>
                <a:lnTo>
                  <a:pt x="167889" y="127645"/>
                </a:lnTo>
                <a:lnTo>
                  <a:pt x="152743" y="119107"/>
                </a:lnTo>
                <a:lnTo>
                  <a:pt x="136195" y="114216"/>
                </a:lnTo>
                <a:close/>
              </a:path>
              <a:path w="208915" h="321309">
                <a:moveTo>
                  <a:pt x="118075" y="112586"/>
                </a:moveTo>
                <a:lnTo>
                  <a:pt x="101736" y="114216"/>
                </a:lnTo>
                <a:lnTo>
                  <a:pt x="136530" y="114216"/>
                </a:lnTo>
                <a:lnTo>
                  <a:pt x="118075" y="112586"/>
                </a:lnTo>
                <a:close/>
              </a:path>
              <a:path w="208915" h="321309">
                <a:moveTo>
                  <a:pt x="193330" y="49428"/>
                </a:moveTo>
                <a:lnTo>
                  <a:pt x="109839" y="49428"/>
                </a:lnTo>
                <a:lnTo>
                  <a:pt x="117562" y="50372"/>
                </a:lnTo>
                <a:lnTo>
                  <a:pt x="124255" y="52861"/>
                </a:lnTo>
                <a:lnTo>
                  <a:pt x="145536" y="85125"/>
                </a:lnTo>
                <a:lnTo>
                  <a:pt x="203201" y="79632"/>
                </a:lnTo>
                <a:lnTo>
                  <a:pt x="198481" y="62128"/>
                </a:lnTo>
                <a:lnTo>
                  <a:pt x="193330" y="49428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3"/>
          <p:cNvGrpSpPr/>
          <p:nvPr/>
        </p:nvGrpSpPr>
        <p:grpSpPr>
          <a:xfrm>
            <a:off x="9511404" y="530708"/>
            <a:ext cx="747395" cy="554990"/>
            <a:chOff x="9511404" y="530708"/>
            <a:chExt cx="747395" cy="554990"/>
          </a:xfrm>
        </p:grpSpPr>
        <p:sp>
          <p:nvSpPr>
            <p:cNvPr id="34" name="object 34"/>
            <p:cNvSpPr/>
            <p:nvPr/>
          </p:nvSpPr>
          <p:spPr>
            <a:xfrm>
              <a:off x="9882107" y="530708"/>
              <a:ext cx="376555" cy="554990"/>
            </a:xfrm>
            <a:custGeom>
              <a:avLst/>
              <a:gdLst/>
              <a:ahLst/>
              <a:cxnLst/>
              <a:rect l="l" t="t" r="r" b="b"/>
              <a:pathLst>
                <a:path w="376554" h="554990">
                  <a:moveTo>
                    <a:pt x="244389" y="76888"/>
                  </a:moveTo>
                  <a:lnTo>
                    <a:pt x="236152" y="76888"/>
                  </a:lnTo>
                  <a:lnTo>
                    <a:pt x="200455" y="123569"/>
                  </a:lnTo>
                  <a:lnTo>
                    <a:pt x="200455" y="129059"/>
                  </a:lnTo>
                  <a:lnTo>
                    <a:pt x="209809" y="138327"/>
                  </a:lnTo>
                  <a:lnTo>
                    <a:pt x="217617" y="145535"/>
                  </a:lnTo>
                  <a:lnTo>
                    <a:pt x="224397" y="150684"/>
                  </a:lnTo>
                  <a:lnTo>
                    <a:pt x="230663" y="153774"/>
                  </a:lnTo>
                  <a:lnTo>
                    <a:pt x="230663" y="156519"/>
                  </a:lnTo>
                  <a:lnTo>
                    <a:pt x="233406" y="156519"/>
                  </a:lnTo>
                  <a:lnTo>
                    <a:pt x="238899" y="159266"/>
                  </a:lnTo>
                  <a:lnTo>
                    <a:pt x="241646" y="162010"/>
                  </a:lnTo>
                  <a:lnTo>
                    <a:pt x="252630" y="162010"/>
                  </a:lnTo>
                  <a:lnTo>
                    <a:pt x="258119" y="156519"/>
                  </a:lnTo>
                  <a:lnTo>
                    <a:pt x="277345" y="129059"/>
                  </a:lnTo>
                  <a:lnTo>
                    <a:pt x="353173" y="129059"/>
                  </a:lnTo>
                  <a:lnTo>
                    <a:pt x="362466" y="118075"/>
                  </a:lnTo>
                  <a:lnTo>
                    <a:pt x="362466" y="109839"/>
                  </a:lnTo>
                  <a:lnTo>
                    <a:pt x="359723" y="107092"/>
                  </a:lnTo>
                  <a:lnTo>
                    <a:pt x="282834" y="107092"/>
                  </a:lnTo>
                  <a:lnTo>
                    <a:pt x="283941" y="105739"/>
                  </a:lnTo>
                  <a:lnTo>
                    <a:pt x="277987" y="100828"/>
                  </a:lnTo>
                  <a:lnTo>
                    <a:pt x="256619" y="86240"/>
                  </a:lnTo>
                  <a:lnTo>
                    <a:pt x="244389" y="76888"/>
                  </a:lnTo>
                  <a:close/>
                </a:path>
                <a:path w="376554" h="554990">
                  <a:moveTo>
                    <a:pt x="353173" y="129059"/>
                  </a:moveTo>
                  <a:lnTo>
                    <a:pt x="277345" y="129059"/>
                  </a:lnTo>
                  <a:lnTo>
                    <a:pt x="283522" y="136353"/>
                  </a:lnTo>
                  <a:lnTo>
                    <a:pt x="289700" y="142103"/>
                  </a:lnTo>
                  <a:lnTo>
                    <a:pt x="295878" y="146823"/>
                  </a:lnTo>
                  <a:lnTo>
                    <a:pt x="302058" y="151027"/>
                  </a:lnTo>
                  <a:lnTo>
                    <a:pt x="318532" y="159266"/>
                  </a:lnTo>
                  <a:lnTo>
                    <a:pt x="329515" y="159266"/>
                  </a:lnTo>
                  <a:lnTo>
                    <a:pt x="332262" y="153774"/>
                  </a:lnTo>
                  <a:lnTo>
                    <a:pt x="353173" y="129059"/>
                  </a:lnTo>
                  <a:close/>
                </a:path>
                <a:path w="376554" h="554990">
                  <a:moveTo>
                    <a:pt x="318532" y="74141"/>
                  </a:moveTo>
                  <a:lnTo>
                    <a:pt x="307548" y="74141"/>
                  </a:lnTo>
                  <a:lnTo>
                    <a:pt x="307548" y="76888"/>
                  </a:lnTo>
                  <a:lnTo>
                    <a:pt x="283941" y="105739"/>
                  </a:lnTo>
                  <a:lnTo>
                    <a:pt x="285581" y="107092"/>
                  </a:lnTo>
                  <a:lnTo>
                    <a:pt x="359723" y="107092"/>
                  </a:lnTo>
                  <a:lnTo>
                    <a:pt x="341187" y="93020"/>
                  </a:lnTo>
                  <a:lnTo>
                    <a:pt x="330375" y="85082"/>
                  </a:lnTo>
                  <a:lnTo>
                    <a:pt x="318532" y="76888"/>
                  </a:lnTo>
                  <a:lnTo>
                    <a:pt x="318532" y="74141"/>
                  </a:lnTo>
                  <a:close/>
                </a:path>
                <a:path w="376554" h="554990">
                  <a:moveTo>
                    <a:pt x="280088" y="0"/>
                  </a:moveTo>
                  <a:lnTo>
                    <a:pt x="271851" y="0"/>
                  </a:lnTo>
                  <a:lnTo>
                    <a:pt x="269104" y="2745"/>
                  </a:lnTo>
                  <a:lnTo>
                    <a:pt x="236152" y="43934"/>
                  </a:lnTo>
                  <a:lnTo>
                    <a:pt x="236152" y="49427"/>
                  </a:lnTo>
                  <a:lnTo>
                    <a:pt x="245506" y="58738"/>
                  </a:lnTo>
                  <a:lnTo>
                    <a:pt x="253315" y="66246"/>
                  </a:lnTo>
                  <a:lnTo>
                    <a:pt x="260095" y="72210"/>
                  </a:lnTo>
                  <a:lnTo>
                    <a:pt x="266360" y="76888"/>
                  </a:lnTo>
                  <a:lnTo>
                    <a:pt x="269104" y="76888"/>
                  </a:lnTo>
                  <a:lnTo>
                    <a:pt x="274598" y="82378"/>
                  </a:lnTo>
                  <a:lnTo>
                    <a:pt x="288328" y="82378"/>
                  </a:lnTo>
                  <a:lnTo>
                    <a:pt x="291071" y="79631"/>
                  </a:lnTo>
                  <a:lnTo>
                    <a:pt x="300382" y="68262"/>
                  </a:lnTo>
                  <a:lnTo>
                    <a:pt x="307858" y="58738"/>
                  </a:lnTo>
                  <a:lnTo>
                    <a:pt x="313856" y="50671"/>
                  </a:lnTo>
                  <a:lnTo>
                    <a:pt x="318532" y="43934"/>
                  </a:lnTo>
                  <a:lnTo>
                    <a:pt x="321279" y="41191"/>
                  </a:lnTo>
                  <a:lnTo>
                    <a:pt x="321279" y="30206"/>
                  </a:lnTo>
                  <a:lnTo>
                    <a:pt x="318532" y="30206"/>
                  </a:lnTo>
                  <a:lnTo>
                    <a:pt x="300340" y="17162"/>
                  </a:lnTo>
                  <a:lnTo>
                    <a:pt x="290342" y="9353"/>
                  </a:lnTo>
                  <a:lnTo>
                    <a:pt x="280088" y="0"/>
                  </a:lnTo>
                  <a:close/>
                </a:path>
                <a:path w="376554" h="554990">
                  <a:moveTo>
                    <a:pt x="335009" y="216932"/>
                  </a:moveTo>
                  <a:lnTo>
                    <a:pt x="326768" y="216932"/>
                  </a:lnTo>
                  <a:lnTo>
                    <a:pt x="316558" y="218519"/>
                  </a:lnTo>
                  <a:lnTo>
                    <a:pt x="306862" y="223453"/>
                  </a:lnTo>
                  <a:lnTo>
                    <a:pt x="298195" y="231990"/>
                  </a:lnTo>
                  <a:lnTo>
                    <a:pt x="291071" y="244388"/>
                  </a:lnTo>
                  <a:lnTo>
                    <a:pt x="282834" y="260866"/>
                  </a:lnTo>
                  <a:lnTo>
                    <a:pt x="277345" y="269102"/>
                  </a:lnTo>
                  <a:lnTo>
                    <a:pt x="274598" y="271849"/>
                  </a:lnTo>
                  <a:lnTo>
                    <a:pt x="269104" y="274596"/>
                  </a:lnTo>
                  <a:lnTo>
                    <a:pt x="241646" y="277340"/>
                  </a:lnTo>
                  <a:lnTo>
                    <a:pt x="222038" y="281974"/>
                  </a:lnTo>
                  <a:lnTo>
                    <a:pt x="187971" y="306689"/>
                  </a:lnTo>
                  <a:lnTo>
                    <a:pt x="158923" y="349080"/>
                  </a:lnTo>
                  <a:lnTo>
                    <a:pt x="134553" y="398162"/>
                  </a:lnTo>
                  <a:lnTo>
                    <a:pt x="123312" y="421889"/>
                  </a:lnTo>
                  <a:lnTo>
                    <a:pt x="110527" y="443814"/>
                  </a:lnTo>
                  <a:lnTo>
                    <a:pt x="82379" y="483288"/>
                  </a:lnTo>
                  <a:lnTo>
                    <a:pt x="41534" y="514179"/>
                  </a:lnTo>
                  <a:lnTo>
                    <a:pt x="2747" y="540953"/>
                  </a:lnTo>
                  <a:lnTo>
                    <a:pt x="0" y="543699"/>
                  </a:lnTo>
                  <a:lnTo>
                    <a:pt x="0" y="549189"/>
                  </a:lnTo>
                  <a:lnTo>
                    <a:pt x="2747" y="551936"/>
                  </a:lnTo>
                  <a:lnTo>
                    <a:pt x="8241" y="554683"/>
                  </a:lnTo>
                  <a:lnTo>
                    <a:pt x="19223" y="554683"/>
                  </a:lnTo>
                  <a:lnTo>
                    <a:pt x="53718" y="535590"/>
                  </a:lnTo>
                  <a:lnTo>
                    <a:pt x="107265" y="493284"/>
                  </a:lnTo>
                  <a:lnTo>
                    <a:pt x="132494" y="461921"/>
                  </a:lnTo>
                  <a:lnTo>
                    <a:pt x="151027" y="425623"/>
                  </a:lnTo>
                  <a:lnTo>
                    <a:pt x="157164" y="412236"/>
                  </a:lnTo>
                  <a:lnTo>
                    <a:pt x="181279" y="374264"/>
                  </a:lnTo>
                  <a:lnTo>
                    <a:pt x="213843" y="349422"/>
                  </a:lnTo>
                  <a:lnTo>
                    <a:pt x="241646" y="343245"/>
                  </a:lnTo>
                  <a:lnTo>
                    <a:pt x="254603" y="340670"/>
                  </a:lnTo>
                  <a:lnTo>
                    <a:pt x="288326" y="312009"/>
                  </a:lnTo>
                  <a:lnTo>
                    <a:pt x="296565" y="291070"/>
                  </a:lnTo>
                  <a:lnTo>
                    <a:pt x="300641" y="281330"/>
                  </a:lnTo>
                  <a:lnTo>
                    <a:pt x="304459" y="272878"/>
                  </a:lnTo>
                  <a:lnTo>
                    <a:pt x="307763" y="265971"/>
                  </a:lnTo>
                  <a:lnTo>
                    <a:pt x="310295" y="260866"/>
                  </a:lnTo>
                  <a:lnTo>
                    <a:pt x="315785" y="255372"/>
                  </a:lnTo>
                  <a:lnTo>
                    <a:pt x="354229" y="255372"/>
                  </a:lnTo>
                  <a:lnTo>
                    <a:pt x="359723" y="247135"/>
                  </a:lnTo>
                  <a:lnTo>
                    <a:pt x="365000" y="235894"/>
                  </a:lnTo>
                  <a:lnTo>
                    <a:pt x="368882" y="223453"/>
                  </a:lnTo>
                  <a:lnTo>
                    <a:pt x="368989" y="223108"/>
                  </a:lnTo>
                  <a:lnTo>
                    <a:pt x="369853" y="219675"/>
                  </a:lnTo>
                  <a:lnTo>
                    <a:pt x="340499" y="219675"/>
                  </a:lnTo>
                  <a:lnTo>
                    <a:pt x="335009" y="216932"/>
                  </a:lnTo>
                  <a:close/>
                </a:path>
                <a:path w="376554" h="554990">
                  <a:moveTo>
                    <a:pt x="345992" y="258119"/>
                  </a:moveTo>
                  <a:lnTo>
                    <a:pt x="332262" y="258119"/>
                  </a:lnTo>
                  <a:lnTo>
                    <a:pt x="337752" y="260866"/>
                  </a:lnTo>
                  <a:lnTo>
                    <a:pt x="345992" y="260866"/>
                  </a:lnTo>
                  <a:lnTo>
                    <a:pt x="345992" y="258119"/>
                  </a:lnTo>
                  <a:close/>
                </a:path>
                <a:path w="376554" h="554990">
                  <a:moveTo>
                    <a:pt x="354229" y="255372"/>
                  </a:moveTo>
                  <a:lnTo>
                    <a:pt x="324025" y="255372"/>
                  </a:lnTo>
                  <a:lnTo>
                    <a:pt x="329515" y="258119"/>
                  </a:lnTo>
                  <a:lnTo>
                    <a:pt x="351482" y="258119"/>
                  </a:lnTo>
                  <a:lnTo>
                    <a:pt x="354229" y="255372"/>
                  </a:lnTo>
                  <a:close/>
                </a:path>
                <a:path w="376554" h="554990">
                  <a:moveTo>
                    <a:pt x="367959" y="186724"/>
                  </a:moveTo>
                  <a:lnTo>
                    <a:pt x="365213" y="186724"/>
                  </a:lnTo>
                  <a:lnTo>
                    <a:pt x="356976" y="189471"/>
                  </a:lnTo>
                  <a:lnTo>
                    <a:pt x="351482" y="200454"/>
                  </a:lnTo>
                  <a:lnTo>
                    <a:pt x="348739" y="211438"/>
                  </a:lnTo>
                  <a:lnTo>
                    <a:pt x="345992" y="216932"/>
                  </a:lnTo>
                  <a:lnTo>
                    <a:pt x="345992" y="219675"/>
                  </a:lnTo>
                  <a:lnTo>
                    <a:pt x="369853" y="219675"/>
                  </a:lnTo>
                  <a:lnTo>
                    <a:pt x="372464" y="209293"/>
                  </a:lnTo>
                  <a:lnTo>
                    <a:pt x="376196" y="194961"/>
                  </a:lnTo>
                  <a:lnTo>
                    <a:pt x="367959" y="18672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16205" y="761367"/>
              <a:ext cx="126314" cy="20045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9511404" y="585626"/>
              <a:ext cx="283210" cy="439420"/>
            </a:xfrm>
            <a:custGeom>
              <a:avLst/>
              <a:gdLst/>
              <a:ahLst/>
              <a:cxnLst/>
              <a:rect l="l" t="t" r="r" b="b"/>
              <a:pathLst>
                <a:path w="283209" h="439419">
                  <a:moveTo>
                    <a:pt x="129059" y="0"/>
                  </a:moveTo>
                  <a:lnTo>
                    <a:pt x="120823" y="0"/>
                  </a:lnTo>
                  <a:lnTo>
                    <a:pt x="108509" y="3604"/>
                  </a:lnTo>
                  <a:lnTo>
                    <a:pt x="96451" y="10298"/>
                  </a:lnTo>
                  <a:lnTo>
                    <a:pt x="84910" y="20081"/>
                  </a:lnTo>
                  <a:lnTo>
                    <a:pt x="74142" y="32953"/>
                  </a:lnTo>
                  <a:lnTo>
                    <a:pt x="67533" y="43207"/>
                  </a:lnTo>
                  <a:lnTo>
                    <a:pt x="60410" y="53203"/>
                  </a:lnTo>
                  <a:lnTo>
                    <a:pt x="46681" y="71395"/>
                  </a:lnTo>
                  <a:lnTo>
                    <a:pt x="43934" y="79635"/>
                  </a:lnTo>
                  <a:lnTo>
                    <a:pt x="38445" y="85125"/>
                  </a:lnTo>
                  <a:lnTo>
                    <a:pt x="35698" y="90619"/>
                  </a:lnTo>
                  <a:lnTo>
                    <a:pt x="30204" y="96109"/>
                  </a:lnTo>
                  <a:lnTo>
                    <a:pt x="30204" y="109839"/>
                  </a:lnTo>
                  <a:lnTo>
                    <a:pt x="49771" y="135540"/>
                  </a:lnTo>
                  <a:lnTo>
                    <a:pt x="54919" y="138329"/>
                  </a:lnTo>
                  <a:lnTo>
                    <a:pt x="71395" y="148283"/>
                  </a:lnTo>
                  <a:lnTo>
                    <a:pt x="68648" y="145536"/>
                  </a:lnTo>
                  <a:lnTo>
                    <a:pt x="64058" y="152186"/>
                  </a:lnTo>
                  <a:lnTo>
                    <a:pt x="46681" y="175741"/>
                  </a:lnTo>
                  <a:lnTo>
                    <a:pt x="43934" y="181235"/>
                  </a:lnTo>
                  <a:lnTo>
                    <a:pt x="43934" y="183982"/>
                  </a:lnTo>
                  <a:lnTo>
                    <a:pt x="41188" y="186728"/>
                  </a:lnTo>
                  <a:lnTo>
                    <a:pt x="23169" y="224398"/>
                  </a:lnTo>
                  <a:lnTo>
                    <a:pt x="10297" y="259494"/>
                  </a:lnTo>
                  <a:lnTo>
                    <a:pt x="2574" y="292531"/>
                  </a:lnTo>
                  <a:lnTo>
                    <a:pt x="0" y="324025"/>
                  </a:lnTo>
                  <a:lnTo>
                    <a:pt x="3132" y="359636"/>
                  </a:lnTo>
                  <a:lnTo>
                    <a:pt x="28963" y="411295"/>
                  </a:lnTo>
                  <a:lnTo>
                    <a:pt x="62985" y="433562"/>
                  </a:lnTo>
                  <a:lnTo>
                    <a:pt x="101600" y="439355"/>
                  </a:lnTo>
                  <a:lnTo>
                    <a:pt x="131463" y="436265"/>
                  </a:lnTo>
                  <a:lnTo>
                    <a:pt x="185009" y="411551"/>
                  </a:lnTo>
                  <a:lnTo>
                    <a:pt x="234951" y="357963"/>
                  </a:lnTo>
                  <a:lnTo>
                    <a:pt x="256061" y="323682"/>
                  </a:lnTo>
                  <a:lnTo>
                    <a:pt x="272022" y="286825"/>
                  </a:lnTo>
                  <a:lnTo>
                    <a:pt x="282834" y="247136"/>
                  </a:lnTo>
                  <a:lnTo>
                    <a:pt x="282834" y="238899"/>
                  </a:lnTo>
                  <a:lnTo>
                    <a:pt x="260179" y="252843"/>
                  </a:lnTo>
                  <a:lnTo>
                    <a:pt x="254001" y="266015"/>
                  </a:lnTo>
                  <a:lnTo>
                    <a:pt x="215342" y="323509"/>
                  </a:lnTo>
                  <a:lnTo>
                    <a:pt x="152444" y="360578"/>
                  </a:lnTo>
                  <a:lnTo>
                    <a:pt x="115329" y="365212"/>
                  </a:lnTo>
                  <a:lnTo>
                    <a:pt x="103446" y="364655"/>
                  </a:lnTo>
                  <a:lnTo>
                    <a:pt x="62085" y="349124"/>
                  </a:lnTo>
                  <a:lnTo>
                    <a:pt x="41918" y="313255"/>
                  </a:lnTo>
                  <a:lnTo>
                    <a:pt x="38445" y="277343"/>
                  </a:lnTo>
                  <a:lnTo>
                    <a:pt x="43080" y="242679"/>
                  </a:lnTo>
                  <a:lnTo>
                    <a:pt x="57073" y="207619"/>
                  </a:lnTo>
                  <a:lnTo>
                    <a:pt x="80556" y="171767"/>
                  </a:lnTo>
                  <a:lnTo>
                    <a:pt x="113661" y="134730"/>
                  </a:lnTo>
                  <a:lnTo>
                    <a:pt x="156521" y="96109"/>
                  </a:lnTo>
                  <a:lnTo>
                    <a:pt x="181231" y="60411"/>
                  </a:lnTo>
                  <a:lnTo>
                    <a:pt x="183978" y="52175"/>
                  </a:lnTo>
                  <a:lnTo>
                    <a:pt x="183978" y="46681"/>
                  </a:lnTo>
                  <a:lnTo>
                    <a:pt x="181231" y="43938"/>
                  </a:lnTo>
                  <a:lnTo>
                    <a:pt x="172994" y="46681"/>
                  </a:lnTo>
                  <a:lnTo>
                    <a:pt x="163211" y="54405"/>
                  </a:lnTo>
                  <a:lnTo>
                    <a:pt x="146736" y="66762"/>
                  </a:lnTo>
                  <a:lnTo>
                    <a:pt x="131806" y="76889"/>
                  </a:lnTo>
                  <a:lnTo>
                    <a:pt x="126314" y="82378"/>
                  </a:lnTo>
                  <a:lnTo>
                    <a:pt x="123567" y="82378"/>
                  </a:lnTo>
                  <a:lnTo>
                    <a:pt x="85125" y="68652"/>
                  </a:lnTo>
                  <a:lnTo>
                    <a:pt x="82379" y="65905"/>
                  </a:lnTo>
                  <a:lnTo>
                    <a:pt x="82379" y="63158"/>
                  </a:lnTo>
                  <a:lnTo>
                    <a:pt x="85125" y="60411"/>
                  </a:lnTo>
                  <a:lnTo>
                    <a:pt x="92891" y="49557"/>
                  </a:lnTo>
                  <a:lnTo>
                    <a:pt x="99884" y="41533"/>
                  </a:lnTo>
                  <a:lnTo>
                    <a:pt x="106362" y="36084"/>
                  </a:lnTo>
                  <a:lnTo>
                    <a:pt x="112582" y="32953"/>
                  </a:lnTo>
                  <a:lnTo>
                    <a:pt x="115329" y="35697"/>
                  </a:lnTo>
                  <a:lnTo>
                    <a:pt x="120823" y="35697"/>
                  </a:lnTo>
                  <a:lnTo>
                    <a:pt x="123567" y="38444"/>
                  </a:lnTo>
                  <a:lnTo>
                    <a:pt x="129059" y="38444"/>
                  </a:lnTo>
                  <a:lnTo>
                    <a:pt x="134550" y="41191"/>
                  </a:lnTo>
                  <a:lnTo>
                    <a:pt x="140044" y="41191"/>
                  </a:lnTo>
                  <a:lnTo>
                    <a:pt x="142791" y="38444"/>
                  </a:lnTo>
                  <a:lnTo>
                    <a:pt x="145538" y="32953"/>
                  </a:lnTo>
                  <a:lnTo>
                    <a:pt x="148281" y="30208"/>
                  </a:lnTo>
                  <a:lnTo>
                    <a:pt x="148281" y="16476"/>
                  </a:lnTo>
                  <a:lnTo>
                    <a:pt x="145538" y="10986"/>
                  </a:lnTo>
                  <a:lnTo>
                    <a:pt x="140044" y="5494"/>
                  </a:lnTo>
                  <a:lnTo>
                    <a:pt x="129059" y="0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/>
          <p:nvPr/>
        </p:nvSpPr>
        <p:spPr>
          <a:xfrm>
            <a:off x="9028121" y="527961"/>
            <a:ext cx="436880" cy="434340"/>
          </a:xfrm>
          <a:custGeom>
            <a:avLst/>
            <a:gdLst/>
            <a:ahLst/>
            <a:cxnLst/>
            <a:rect l="l" t="t" r="r" b="b"/>
            <a:pathLst>
              <a:path w="436879" h="434340">
                <a:moveTo>
                  <a:pt x="378937" y="0"/>
                </a:moveTo>
                <a:lnTo>
                  <a:pt x="373445" y="0"/>
                </a:lnTo>
                <a:lnTo>
                  <a:pt x="366752" y="5750"/>
                </a:lnTo>
                <a:lnTo>
                  <a:pt x="359029" y="10984"/>
                </a:lnTo>
                <a:lnTo>
                  <a:pt x="350276" y="16218"/>
                </a:lnTo>
                <a:lnTo>
                  <a:pt x="340493" y="21967"/>
                </a:lnTo>
                <a:lnTo>
                  <a:pt x="334272" y="24499"/>
                </a:lnTo>
                <a:lnTo>
                  <a:pt x="327794" y="27803"/>
                </a:lnTo>
                <a:lnTo>
                  <a:pt x="320800" y="31621"/>
                </a:lnTo>
                <a:lnTo>
                  <a:pt x="313032" y="35697"/>
                </a:lnTo>
                <a:lnTo>
                  <a:pt x="233400" y="71394"/>
                </a:lnTo>
                <a:lnTo>
                  <a:pt x="219972" y="77574"/>
                </a:lnTo>
                <a:lnTo>
                  <a:pt x="176466" y="105805"/>
                </a:lnTo>
                <a:lnTo>
                  <a:pt x="148279" y="148283"/>
                </a:lnTo>
                <a:lnTo>
                  <a:pt x="140038" y="194965"/>
                </a:lnTo>
                <a:lnTo>
                  <a:pt x="139992" y="236323"/>
                </a:lnTo>
                <a:lnTo>
                  <a:pt x="136862" y="247995"/>
                </a:lnTo>
                <a:lnTo>
                  <a:pt x="131113" y="258808"/>
                </a:lnTo>
                <a:lnTo>
                  <a:pt x="122276" y="268590"/>
                </a:lnTo>
                <a:lnTo>
                  <a:pt x="109834" y="277343"/>
                </a:lnTo>
                <a:lnTo>
                  <a:pt x="94474" y="285066"/>
                </a:lnTo>
                <a:lnTo>
                  <a:pt x="81688" y="291759"/>
                </a:lnTo>
                <a:lnTo>
                  <a:pt x="71991" y="297423"/>
                </a:lnTo>
                <a:lnTo>
                  <a:pt x="65900" y="302058"/>
                </a:lnTo>
                <a:lnTo>
                  <a:pt x="52512" y="310767"/>
                </a:lnTo>
                <a:lnTo>
                  <a:pt x="24709" y="340498"/>
                </a:lnTo>
                <a:lnTo>
                  <a:pt x="10978" y="362465"/>
                </a:lnTo>
                <a:lnTo>
                  <a:pt x="5787" y="370232"/>
                </a:lnTo>
                <a:lnTo>
                  <a:pt x="2398" y="377226"/>
                </a:lnTo>
                <a:lnTo>
                  <a:pt x="553" y="383705"/>
                </a:lnTo>
                <a:lnTo>
                  <a:pt x="0" y="389968"/>
                </a:lnTo>
                <a:lnTo>
                  <a:pt x="1068" y="399237"/>
                </a:lnTo>
                <a:lnTo>
                  <a:pt x="37196" y="424594"/>
                </a:lnTo>
                <a:lnTo>
                  <a:pt x="81387" y="432831"/>
                </a:lnTo>
                <a:lnTo>
                  <a:pt x="107087" y="433861"/>
                </a:lnTo>
                <a:lnTo>
                  <a:pt x="112971" y="433861"/>
                </a:lnTo>
                <a:lnTo>
                  <a:pt x="123219" y="433518"/>
                </a:lnTo>
                <a:lnTo>
                  <a:pt x="133732" y="432703"/>
                </a:lnTo>
                <a:lnTo>
                  <a:pt x="145532" y="431118"/>
                </a:lnTo>
                <a:lnTo>
                  <a:pt x="238894" y="425623"/>
                </a:lnTo>
                <a:lnTo>
                  <a:pt x="321273" y="417386"/>
                </a:lnTo>
                <a:lnTo>
                  <a:pt x="382713" y="402625"/>
                </a:lnTo>
                <a:lnTo>
                  <a:pt x="433856" y="373449"/>
                </a:lnTo>
                <a:lnTo>
                  <a:pt x="436603" y="365212"/>
                </a:lnTo>
                <a:lnTo>
                  <a:pt x="161515" y="365212"/>
                </a:lnTo>
                <a:lnTo>
                  <a:pt x="149649" y="364869"/>
                </a:lnTo>
                <a:lnTo>
                  <a:pt x="109834" y="362465"/>
                </a:lnTo>
                <a:lnTo>
                  <a:pt x="68515" y="356288"/>
                </a:lnTo>
                <a:lnTo>
                  <a:pt x="52169" y="351482"/>
                </a:lnTo>
                <a:lnTo>
                  <a:pt x="52169" y="348739"/>
                </a:lnTo>
                <a:lnTo>
                  <a:pt x="87136" y="321450"/>
                </a:lnTo>
                <a:lnTo>
                  <a:pt x="97132" y="317845"/>
                </a:lnTo>
                <a:lnTo>
                  <a:pt x="106614" y="313211"/>
                </a:lnTo>
                <a:lnTo>
                  <a:pt x="115323" y="307548"/>
                </a:lnTo>
                <a:lnTo>
                  <a:pt x="132315" y="298881"/>
                </a:lnTo>
                <a:lnTo>
                  <a:pt x="157029" y="268160"/>
                </a:lnTo>
                <a:lnTo>
                  <a:pt x="168529" y="224482"/>
                </a:lnTo>
                <a:lnTo>
                  <a:pt x="170636" y="182650"/>
                </a:lnTo>
                <a:lnTo>
                  <a:pt x="170674" y="181148"/>
                </a:lnTo>
                <a:lnTo>
                  <a:pt x="171617" y="168191"/>
                </a:lnTo>
                <a:lnTo>
                  <a:pt x="172491" y="159053"/>
                </a:lnTo>
                <a:lnTo>
                  <a:pt x="172560" y="158322"/>
                </a:lnTo>
                <a:lnTo>
                  <a:pt x="172989" y="151027"/>
                </a:lnTo>
                <a:lnTo>
                  <a:pt x="176036" y="144849"/>
                </a:lnTo>
                <a:lnTo>
                  <a:pt x="180886" y="138671"/>
                </a:lnTo>
                <a:lnTo>
                  <a:pt x="187279" y="132494"/>
                </a:lnTo>
                <a:lnTo>
                  <a:pt x="194960" y="126316"/>
                </a:lnTo>
                <a:lnTo>
                  <a:pt x="231943" y="110439"/>
                </a:lnTo>
                <a:lnTo>
                  <a:pt x="313032" y="74141"/>
                </a:lnTo>
                <a:lnTo>
                  <a:pt x="347702" y="51488"/>
                </a:lnTo>
                <a:lnTo>
                  <a:pt x="376190" y="24714"/>
                </a:lnTo>
                <a:lnTo>
                  <a:pt x="384428" y="2747"/>
                </a:lnTo>
                <a:lnTo>
                  <a:pt x="378937" y="0"/>
                </a:lnTo>
                <a:close/>
              </a:path>
              <a:path w="436879" h="434340">
                <a:moveTo>
                  <a:pt x="431109" y="356975"/>
                </a:moveTo>
                <a:lnTo>
                  <a:pt x="428366" y="356975"/>
                </a:lnTo>
                <a:lnTo>
                  <a:pt x="359717" y="362465"/>
                </a:lnTo>
                <a:lnTo>
                  <a:pt x="266352" y="365212"/>
                </a:lnTo>
                <a:lnTo>
                  <a:pt x="436603" y="365212"/>
                </a:lnTo>
                <a:lnTo>
                  <a:pt x="433856" y="359722"/>
                </a:lnTo>
                <a:lnTo>
                  <a:pt x="431109" y="356975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50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576115" y="3836487"/>
            <a:ext cx="1901189" cy="2464435"/>
            <a:chOff x="8576115" y="3836487"/>
            <a:chExt cx="1901189" cy="246443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8815" y="3865078"/>
              <a:ext cx="1875628" cy="242306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588815" y="3849188"/>
              <a:ext cx="1875789" cy="2439035"/>
            </a:xfrm>
            <a:custGeom>
              <a:avLst/>
              <a:gdLst/>
              <a:ahLst/>
              <a:cxnLst/>
              <a:rect l="l" t="t" r="r" b="b"/>
              <a:pathLst>
                <a:path w="1875790" h="2439035">
                  <a:moveTo>
                    <a:pt x="937813" y="15890"/>
                  </a:moveTo>
                  <a:lnTo>
                    <a:pt x="896046" y="17070"/>
                  </a:lnTo>
                  <a:lnTo>
                    <a:pt x="854746" y="20580"/>
                  </a:lnTo>
                  <a:lnTo>
                    <a:pt x="813951" y="26368"/>
                  </a:lnTo>
                  <a:lnTo>
                    <a:pt x="773700" y="34386"/>
                  </a:lnTo>
                  <a:lnTo>
                    <a:pt x="734031" y="44585"/>
                  </a:lnTo>
                  <a:lnTo>
                    <a:pt x="694981" y="56916"/>
                  </a:lnTo>
                  <a:lnTo>
                    <a:pt x="656589" y="71328"/>
                  </a:lnTo>
                  <a:lnTo>
                    <a:pt x="618893" y="87774"/>
                  </a:lnTo>
                  <a:lnTo>
                    <a:pt x="581932" y="106203"/>
                  </a:lnTo>
                  <a:lnTo>
                    <a:pt x="545743" y="126566"/>
                  </a:lnTo>
                  <a:lnTo>
                    <a:pt x="510364" y="148814"/>
                  </a:lnTo>
                  <a:lnTo>
                    <a:pt x="475834" y="172897"/>
                  </a:lnTo>
                  <a:lnTo>
                    <a:pt x="442191" y="198767"/>
                  </a:lnTo>
                  <a:lnTo>
                    <a:pt x="409473" y="226375"/>
                  </a:lnTo>
                  <a:lnTo>
                    <a:pt x="377718" y="255670"/>
                  </a:lnTo>
                  <a:lnTo>
                    <a:pt x="346965" y="286603"/>
                  </a:lnTo>
                  <a:lnTo>
                    <a:pt x="317251" y="319126"/>
                  </a:lnTo>
                  <a:lnTo>
                    <a:pt x="288614" y="353189"/>
                  </a:lnTo>
                  <a:lnTo>
                    <a:pt x="261093" y="388742"/>
                  </a:lnTo>
                  <a:lnTo>
                    <a:pt x="234726" y="425737"/>
                  </a:lnTo>
                  <a:lnTo>
                    <a:pt x="209551" y="464124"/>
                  </a:lnTo>
                  <a:lnTo>
                    <a:pt x="185606" y="503853"/>
                  </a:lnTo>
                  <a:lnTo>
                    <a:pt x="162930" y="544877"/>
                  </a:lnTo>
                  <a:lnTo>
                    <a:pt x="141560" y="587144"/>
                  </a:lnTo>
                  <a:lnTo>
                    <a:pt x="121535" y="630606"/>
                  </a:lnTo>
                  <a:lnTo>
                    <a:pt x="102892" y="675215"/>
                  </a:lnTo>
                  <a:lnTo>
                    <a:pt x="85671" y="720919"/>
                  </a:lnTo>
                  <a:lnTo>
                    <a:pt x="69908" y="767671"/>
                  </a:lnTo>
                  <a:lnTo>
                    <a:pt x="55643" y="815420"/>
                  </a:lnTo>
                  <a:lnTo>
                    <a:pt x="42913" y="864118"/>
                  </a:lnTo>
                  <a:lnTo>
                    <a:pt x="31757" y="913715"/>
                  </a:lnTo>
                  <a:lnTo>
                    <a:pt x="22212" y="964162"/>
                  </a:lnTo>
                  <a:lnTo>
                    <a:pt x="14317" y="1015410"/>
                  </a:lnTo>
                  <a:lnTo>
                    <a:pt x="8110" y="1067409"/>
                  </a:lnTo>
                  <a:lnTo>
                    <a:pt x="3630" y="1120111"/>
                  </a:lnTo>
                  <a:lnTo>
                    <a:pt x="913" y="1173465"/>
                  </a:lnTo>
                  <a:lnTo>
                    <a:pt x="0" y="1227423"/>
                  </a:lnTo>
                  <a:lnTo>
                    <a:pt x="913" y="1281381"/>
                  </a:lnTo>
                  <a:lnTo>
                    <a:pt x="3630" y="1334735"/>
                  </a:lnTo>
                  <a:lnTo>
                    <a:pt x="8110" y="1387436"/>
                  </a:lnTo>
                  <a:lnTo>
                    <a:pt x="14317" y="1439436"/>
                  </a:lnTo>
                  <a:lnTo>
                    <a:pt x="22212" y="1490684"/>
                  </a:lnTo>
                  <a:lnTo>
                    <a:pt x="31757" y="1541131"/>
                  </a:lnTo>
                  <a:lnTo>
                    <a:pt x="42913" y="1590728"/>
                  </a:lnTo>
                  <a:lnTo>
                    <a:pt x="55643" y="1639426"/>
                  </a:lnTo>
                  <a:lnTo>
                    <a:pt x="69908" y="1687175"/>
                  </a:lnTo>
                  <a:lnTo>
                    <a:pt x="85671" y="1733927"/>
                  </a:lnTo>
                  <a:lnTo>
                    <a:pt x="102892" y="1779632"/>
                  </a:lnTo>
                  <a:lnTo>
                    <a:pt x="121535" y="1824240"/>
                  </a:lnTo>
                  <a:lnTo>
                    <a:pt x="141560" y="1867702"/>
                  </a:lnTo>
                  <a:lnTo>
                    <a:pt x="162930" y="1909970"/>
                  </a:lnTo>
                  <a:lnTo>
                    <a:pt x="185606" y="1950993"/>
                  </a:lnTo>
                  <a:lnTo>
                    <a:pt x="209551" y="1990722"/>
                  </a:lnTo>
                  <a:lnTo>
                    <a:pt x="234726" y="2029109"/>
                  </a:lnTo>
                  <a:lnTo>
                    <a:pt x="261093" y="2066104"/>
                  </a:lnTo>
                  <a:lnTo>
                    <a:pt x="288614" y="2101657"/>
                  </a:lnTo>
                  <a:lnTo>
                    <a:pt x="317251" y="2135720"/>
                  </a:lnTo>
                  <a:lnTo>
                    <a:pt x="346965" y="2168243"/>
                  </a:lnTo>
                  <a:lnTo>
                    <a:pt x="377718" y="2199176"/>
                  </a:lnTo>
                  <a:lnTo>
                    <a:pt x="409473" y="2228471"/>
                  </a:lnTo>
                  <a:lnTo>
                    <a:pt x="442191" y="2256078"/>
                  </a:lnTo>
                  <a:lnTo>
                    <a:pt x="475834" y="2281948"/>
                  </a:lnTo>
                  <a:lnTo>
                    <a:pt x="510364" y="2306032"/>
                  </a:lnTo>
                  <a:lnTo>
                    <a:pt x="545743" y="2328280"/>
                  </a:lnTo>
                  <a:lnTo>
                    <a:pt x="581932" y="2348643"/>
                  </a:lnTo>
                  <a:lnTo>
                    <a:pt x="618893" y="2367072"/>
                  </a:lnTo>
                  <a:lnTo>
                    <a:pt x="656589" y="2383517"/>
                  </a:lnTo>
                  <a:lnTo>
                    <a:pt x="694981" y="2397930"/>
                  </a:lnTo>
                  <a:lnTo>
                    <a:pt x="734031" y="2410260"/>
                  </a:lnTo>
                  <a:lnTo>
                    <a:pt x="773700" y="2420459"/>
                  </a:lnTo>
                  <a:lnTo>
                    <a:pt x="813951" y="2428477"/>
                  </a:lnTo>
                  <a:lnTo>
                    <a:pt x="854746" y="2434266"/>
                  </a:lnTo>
                  <a:lnTo>
                    <a:pt x="896046" y="2437775"/>
                  </a:lnTo>
                  <a:lnTo>
                    <a:pt x="937813" y="2438956"/>
                  </a:lnTo>
                  <a:lnTo>
                    <a:pt x="979580" y="2437775"/>
                  </a:lnTo>
                  <a:lnTo>
                    <a:pt x="1020880" y="2434266"/>
                  </a:lnTo>
                  <a:lnTo>
                    <a:pt x="1061675" y="2428477"/>
                  </a:lnTo>
                  <a:lnTo>
                    <a:pt x="1101926" y="2420459"/>
                  </a:lnTo>
                  <a:lnTo>
                    <a:pt x="1141596" y="2410260"/>
                  </a:lnTo>
                  <a:lnTo>
                    <a:pt x="1180646" y="2397930"/>
                  </a:lnTo>
                  <a:lnTo>
                    <a:pt x="1219037" y="2383517"/>
                  </a:lnTo>
                  <a:lnTo>
                    <a:pt x="1256733" y="2367072"/>
                  </a:lnTo>
                  <a:lnTo>
                    <a:pt x="1293695" y="2348643"/>
                  </a:lnTo>
                  <a:lnTo>
                    <a:pt x="1329884" y="2328280"/>
                  </a:lnTo>
                  <a:lnTo>
                    <a:pt x="1365262" y="2306032"/>
                  </a:lnTo>
                  <a:lnTo>
                    <a:pt x="1399792" y="2281948"/>
                  </a:lnTo>
                  <a:lnTo>
                    <a:pt x="1433435" y="2256078"/>
                  </a:lnTo>
                  <a:lnTo>
                    <a:pt x="1466154" y="2228471"/>
                  </a:lnTo>
                  <a:lnTo>
                    <a:pt x="1497909" y="2199176"/>
                  </a:lnTo>
                  <a:lnTo>
                    <a:pt x="1528662" y="2168243"/>
                  </a:lnTo>
                  <a:lnTo>
                    <a:pt x="1558376" y="2135720"/>
                  </a:lnTo>
                  <a:lnTo>
                    <a:pt x="1587013" y="2101657"/>
                  </a:lnTo>
                  <a:lnTo>
                    <a:pt x="1614534" y="2066104"/>
                  </a:lnTo>
                  <a:lnTo>
                    <a:pt x="1640901" y="2029109"/>
                  </a:lnTo>
                  <a:lnTo>
                    <a:pt x="1666076" y="1990722"/>
                  </a:lnTo>
                  <a:lnTo>
                    <a:pt x="1690021" y="1950993"/>
                  </a:lnTo>
                  <a:lnTo>
                    <a:pt x="1712697" y="1909970"/>
                  </a:lnTo>
                  <a:lnTo>
                    <a:pt x="1734067" y="1867702"/>
                  </a:lnTo>
                  <a:lnTo>
                    <a:pt x="1754093" y="1824240"/>
                  </a:lnTo>
                  <a:lnTo>
                    <a:pt x="1772735" y="1779632"/>
                  </a:lnTo>
                  <a:lnTo>
                    <a:pt x="1789957" y="1733927"/>
                  </a:lnTo>
                  <a:lnTo>
                    <a:pt x="1805719" y="1687175"/>
                  </a:lnTo>
                  <a:lnTo>
                    <a:pt x="1819985" y="1639426"/>
                  </a:lnTo>
                  <a:lnTo>
                    <a:pt x="1832715" y="1590728"/>
                  </a:lnTo>
                  <a:lnTo>
                    <a:pt x="1843871" y="1541131"/>
                  </a:lnTo>
                  <a:lnTo>
                    <a:pt x="1853416" y="1490684"/>
                  </a:lnTo>
                  <a:lnTo>
                    <a:pt x="1861310" y="1439436"/>
                  </a:lnTo>
                  <a:lnTo>
                    <a:pt x="1867517" y="1387436"/>
                  </a:lnTo>
                  <a:lnTo>
                    <a:pt x="1871998" y="1334735"/>
                  </a:lnTo>
                  <a:lnTo>
                    <a:pt x="1874714" y="1281381"/>
                  </a:lnTo>
                  <a:lnTo>
                    <a:pt x="1875628" y="1227423"/>
                  </a:lnTo>
                  <a:lnTo>
                    <a:pt x="1874714" y="1173465"/>
                  </a:lnTo>
                  <a:lnTo>
                    <a:pt x="1871998" y="1120111"/>
                  </a:lnTo>
                  <a:lnTo>
                    <a:pt x="1867517" y="1067409"/>
                  </a:lnTo>
                  <a:lnTo>
                    <a:pt x="1861310" y="1015410"/>
                  </a:lnTo>
                  <a:lnTo>
                    <a:pt x="1853416" y="964162"/>
                  </a:lnTo>
                  <a:lnTo>
                    <a:pt x="1843871" y="913715"/>
                  </a:lnTo>
                  <a:lnTo>
                    <a:pt x="1832715" y="864118"/>
                  </a:lnTo>
                  <a:lnTo>
                    <a:pt x="1819985" y="815420"/>
                  </a:lnTo>
                  <a:lnTo>
                    <a:pt x="1805719" y="767671"/>
                  </a:lnTo>
                  <a:lnTo>
                    <a:pt x="1789957" y="720919"/>
                  </a:lnTo>
                  <a:lnTo>
                    <a:pt x="1772735" y="675215"/>
                  </a:lnTo>
                  <a:lnTo>
                    <a:pt x="1754093" y="630606"/>
                  </a:lnTo>
                  <a:lnTo>
                    <a:pt x="1734067" y="587144"/>
                  </a:lnTo>
                  <a:lnTo>
                    <a:pt x="1712697" y="544877"/>
                  </a:lnTo>
                  <a:lnTo>
                    <a:pt x="1690021" y="503853"/>
                  </a:lnTo>
                  <a:lnTo>
                    <a:pt x="1666076" y="464124"/>
                  </a:lnTo>
                  <a:lnTo>
                    <a:pt x="1640901" y="425737"/>
                  </a:lnTo>
                  <a:lnTo>
                    <a:pt x="1614534" y="388742"/>
                  </a:lnTo>
                  <a:lnTo>
                    <a:pt x="1587013" y="353189"/>
                  </a:lnTo>
                  <a:lnTo>
                    <a:pt x="1558376" y="319126"/>
                  </a:lnTo>
                  <a:lnTo>
                    <a:pt x="1528662" y="286603"/>
                  </a:lnTo>
                  <a:lnTo>
                    <a:pt x="1497909" y="255670"/>
                  </a:lnTo>
                  <a:lnTo>
                    <a:pt x="1466154" y="226375"/>
                  </a:lnTo>
                  <a:lnTo>
                    <a:pt x="1433435" y="198767"/>
                  </a:lnTo>
                  <a:lnTo>
                    <a:pt x="1399792" y="172897"/>
                  </a:lnTo>
                  <a:lnTo>
                    <a:pt x="1365262" y="148814"/>
                  </a:lnTo>
                  <a:lnTo>
                    <a:pt x="1329884" y="126566"/>
                  </a:lnTo>
                  <a:lnTo>
                    <a:pt x="1293695" y="106203"/>
                  </a:lnTo>
                  <a:lnTo>
                    <a:pt x="1256733" y="87774"/>
                  </a:lnTo>
                  <a:lnTo>
                    <a:pt x="1219037" y="71328"/>
                  </a:lnTo>
                  <a:lnTo>
                    <a:pt x="1180646" y="56916"/>
                  </a:lnTo>
                  <a:lnTo>
                    <a:pt x="1141596" y="44585"/>
                  </a:lnTo>
                  <a:lnTo>
                    <a:pt x="1101926" y="34386"/>
                  </a:lnTo>
                  <a:lnTo>
                    <a:pt x="1061675" y="26368"/>
                  </a:lnTo>
                  <a:lnTo>
                    <a:pt x="1020880" y="20580"/>
                  </a:lnTo>
                  <a:lnTo>
                    <a:pt x="979580" y="17070"/>
                  </a:lnTo>
                  <a:lnTo>
                    <a:pt x="937813" y="15890"/>
                  </a:lnTo>
                  <a:close/>
                </a:path>
                <a:path w="1875790" h="2439035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3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2"/>
                  </a:lnTo>
                  <a:lnTo>
                    <a:pt x="317251" y="303235"/>
                  </a:lnTo>
                  <a:lnTo>
                    <a:pt x="288614" y="337298"/>
                  </a:lnTo>
                  <a:lnTo>
                    <a:pt x="261093" y="372851"/>
                  </a:lnTo>
                  <a:lnTo>
                    <a:pt x="234726" y="409846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3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8"/>
                  </a:lnTo>
                  <a:lnTo>
                    <a:pt x="69908" y="751780"/>
                  </a:lnTo>
                  <a:lnTo>
                    <a:pt x="55643" y="799529"/>
                  </a:lnTo>
                  <a:lnTo>
                    <a:pt x="42913" y="848227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0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1"/>
                  </a:lnTo>
                  <a:lnTo>
                    <a:pt x="121535" y="1808349"/>
                  </a:lnTo>
                  <a:lnTo>
                    <a:pt x="141560" y="1851812"/>
                  </a:lnTo>
                  <a:lnTo>
                    <a:pt x="162930" y="1894079"/>
                  </a:lnTo>
                  <a:lnTo>
                    <a:pt x="185606" y="1935103"/>
                  </a:lnTo>
                  <a:lnTo>
                    <a:pt x="209551" y="1974832"/>
                  </a:lnTo>
                  <a:lnTo>
                    <a:pt x="234726" y="2013219"/>
                  </a:lnTo>
                  <a:lnTo>
                    <a:pt x="261093" y="2050214"/>
                  </a:lnTo>
                  <a:lnTo>
                    <a:pt x="288614" y="2085767"/>
                  </a:lnTo>
                  <a:lnTo>
                    <a:pt x="317251" y="2119830"/>
                  </a:lnTo>
                  <a:lnTo>
                    <a:pt x="346965" y="2152353"/>
                  </a:lnTo>
                  <a:lnTo>
                    <a:pt x="377718" y="2183286"/>
                  </a:lnTo>
                  <a:lnTo>
                    <a:pt x="409473" y="2212581"/>
                  </a:lnTo>
                  <a:lnTo>
                    <a:pt x="442191" y="2240188"/>
                  </a:lnTo>
                  <a:lnTo>
                    <a:pt x="475834" y="2266058"/>
                  </a:lnTo>
                  <a:lnTo>
                    <a:pt x="510364" y="2290142"/>
                  </a:lnTo>
                  <a:lnTo>
                    <a:pt x="545743" y="2312390"/>
                  </a:lnTo>
                  <a:lnTo>
                    <a:pt x="581932" y="2332753"/>
                  </a:lnTo>
                  <a:lnTo>
                    <a:pt x="618893" y="2351182"/>
                  </a:lnTo>
                  <a:lnTo>
                    <a:pt x="656589" y="2367627"/>
                  </a:lnTo>
                  <a:lnTo>
                    <a:pt x="694981" y="2382039"/>
                  </a:lnTo>
                  <a:lnTo>
                    <a:pt x="734031" y="2394370"/>
                  </a:lnTo>
                  <a:lnTo>
                    <a:pt x="773700" y="2404569"/>
                  </a:lnTo>
                  <a:lnTo>
                    <a:pt x="813951" y="2412587"/>
                  </a:lnTo>
                  <a:lnTo>
                    <a:pt x="854746" y="2418376"/>
                  </a:lnTo>
                  <a:lnTo>
                    <a:pt x="896046" y="2421885"/>
                  </a:lnTo>
                  <a:lnTo>
                    <a:pt x="937813" y="2423066"/>
                  </a:lnTo>
                  <a:lnTo>
                    <a:pt x="979580" y="2421885"/>
                  </a:lnTo>
                  <a:lnTo>
                    <a:pt x="1020880" y="2418376"/>
                  </a:lnTo>
                  <a:lnTo>
                    <a:pt x="1061675" y="2412587"/>
                  </a:lnTo>
                  <a:lnTo>
                    <a:pt x="1101926" y="2404569"/>
                  </a:lnTo>
                  <a:lnTo>
                    <a:pt x="1141596" y="2394370"/>
                  </a:lnTo>
                  <a:lnTo>
                    <a:pt x="1180646" y="2382039"/>
                  </a:lnTo>
                  <a:lnTo>
                    <a:pt x="1219037" y="2367627"/>
                  </a:lnTo>
                  <a:lnTo>
                    <a:pt x="1256733" y="2351182"/>
                  </a:lnTo>
                  <a:lnTo>
                    <a:pt x="1293695" y="2332753"/>
                  </a:lnTo>
                  <a:lnTo>
                    <a:pt x="1329884" y="2312390"/>
                  </a:lnTo>
                  <a:lnTo>
                    <a:pt x="1365262" y="2290142"/>
                  </a:lnTo>
                  <a:lnTo>
                    <a:pt x="1399792" y="2266058"/>
                  </a:lnTo>
                  <a:lnTo>
                    <a:pt x="1433435" y="2240188"/>
                  </a:lnTo>
                  <a:lnTo>
                    <a:pt x="1466154" y="2212581"/>
                  </a:lnTo>
                  <a:lnTo>
                    <a:pt x="1497909" y="2183286"/>
                  </a:lnTo>
                  <a:lnTo>
                    <a:pt x="1528662" y="2152353"/>
                  </a:lnTo>
                  <a:lnTo>
                    <a:pt x="1558376" y="2119830"/>
                  </a:lnTo>
                  <a:lnTo>
                    <a:pt x="1587013" y="2085767"/>
                  </a:lnTo>
                  <a:lnTo>
                    <a:pt x="1614534" y="2050214"/>
                  </a:lnTo>
                  <a:lnTo>
                    <a:pt x="1640901" y="2013219"/>
                  </a:lnTo>
                  <a:lnTo>
                    <a:pt x="1666076" y="1974832"/>
                  </a:lnTo>
                  <a:lnTo>
                    <a:pt x="1690021" y="1935103"/>
                  </a:lnTo>
                  <a:lnTo>
                    <a:pt x="1712697" y="1894079"/>
                  </a:lnTo>
                  <a:lnTo>
                    <a:pt x="1734067" y="1851812"/>
                  </a:lnTo>
                  <a:lnTo>
                    <a:pt x="1754093" y="1808349"/>
                  </a:lnTo>
                  <a:lnTo>
                    <a:pt x="1772735" y="1763741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0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7"/>
                  </a:lnTo>
                  <a:lnTo>
                    <a:pt x="1819985" y="799529"/>
                  </a:lnTo>
                  <a:lnTo>
                    <a:pt x="1805719" y="751780"/>
                  </a:lnTo>
                  <a:lnTo>
                    <a:pt x="1789957" y="705028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3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6"/>
                  </a:lnTo>
                  <a:lnTo>
                    <a:pt x="1614534" y="372851"/>
                  </a:lnTo>
                  <a:lnTo>
                    <a:pt x="1587013" y="337298"/>
                  </a:lnTo>
                  <a:lnTo>
                    <a:pt x="1558376" y="303235"/>
                  </a:lnTo>
                  <a:lnTo>
                    <a:pt x="1528662" y="270712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3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0915462" y="3858080"/>
            <a:ext cx="1901189" cy="2448560"/>
            <a:chOff x="10915462" y="3858080"/>
            <a:chExt cx="1901189" cy="244856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47414" y="3947337"/>
              <a:ext cx="1709695" cy="234642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928163" y="3870781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2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1"/>
                  </a:lnTo>
                  <a:lnTo>
                    <a:pt x="22211" y="1474737"/>
                  </a:lnTo>
                  <a:lnTo>
                    <a:pt x="31756" y="1525183"/>
                  </a:lnTo>
                  <a:lnTo>
                    <a:pt x="42912" y="1574778"/>
                  </a:lnTo>
                  <a:lnTo>
                    <a:pt x="55641" y="1623474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1"/>
                  </a:lnTo>
                  <a:lnTo>
                    <a:pt x="141555" y="1851742"/>
                  </a:lnTo>
                  <a:lnTo>
                    <a:pt x="162924" y="1894008"/>
                  </a:lnTo>
                  <a:lnTo>
                    <a:pt x="185600" y="1935030"/>
                  </a:lnTo>
                  <a:lnTo>
                    <a:pt x="209544" y="1974758"/>
                  </a:lnTo>
                  <a:lnTo>
                    <a:pt x="234718" y="2013144"/>
                  </a:lnTo>
                  <a:lnTo>
                    <a:pt x="261084" y="2050137"/>
                  </a:lnTo>
                  <a:lnTo>
                    <a:pt x="288604" y="2085689"/>
                  </a:lnTo>
                  <a:lnTo>
                    <a:pt x="317240" y="2119751"/>
                  </a:lnTo>
                  <a:lnTo>
                    <a:pt x="346953" y="2152272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4"/>
                  </a:lnTo>
                  <a:lnTo>
                    <a:pt x="510347" y="2290057"/>
                  </a:lnTo>
                  <a:lnTo>
                    <a:pt x="545724" y="2312304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4"/>
                  </a:lnTo>
                  <a:lnTo>
                    <a:pt x="1365216" y="2290057"/>
                  </a:lnTo>
                  <a:lnTo>
                    <a:pt x="1399745" y="2265974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2"/>
                  </a:lnTo>
                  <a:lnTo>
                    <a:pt x="1558323" y="2119751"/>
                  </a:lnTo>
                  <a:lnTo>
                    <a:pt x="1586959" y="2085689"/>
                  </a:lnTo>
                  <a:lnTo>
                    <a:pt x="1614479" y="2050137"/>
                  </a:lnTo>
                  <a:lnTo>
                    <a:pt x="1640845" y="2013144"/>
                  </a:lnTo>
                  <a:lnTo>
                    <a:pt x="1666019" y="1974758"/>
                  </a:lnTo>
                  <a:lnTo>
                    <a:pt x="1689963" y="1935030"/>
                  </a:lnTo>
                  <a:lnTo>
                    <a:pt x="1712638" y="1894008"/>
                  </a:lnTo>
                  <a:lnTo>
                    <a:pt x="1734008" y="1851742"/>
                  </a:lnTo>
                  <a:lnTo>
                    <a:pt x="1754032" y="1808281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4"/>
                  </a:lnTo>
                  <a:lnTo>
                    <a:pt x="1832651" y="1574778"/>
                  </a:lnTo>
                  <a:lnTo>
                    <a:pt x="1843807" y="1525183"/>
                  </a:lnTo>
                  <a:lnTo>
                    <a:pt x="1853352" y="1474737"/>
                  </a:lnTo>
                  <a:lnTo>
                    <a:pt x="1861246" y="1423491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2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3904337" y="3852378"/>
            <a:ext cx="1901189" cy="2448560"/>
            <a:chOff x="3904337" y="3852378"/>
            <a:chExt cx="1901189" cy="2448560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038" y="3865078"/>
              <a:ext cx="1875628" cy="242306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917038" y="3865078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89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1"/>
                  </a:lnTo>
                  <a:lnTo>
                    <a:pt x="121535" y="1808349"/>
                  </a:lnTo>
                  <a:lnTo>
                    <a:pt x="141560" y="1851812"/>
                  </a:lnTo>
                  <a:lnTo>
                    <a:pt x="162930" y="1894079"/>
                  </a:lnTo>
                  <a:lnTo>
                    <a:pt x="185606" y="1935103"/>
                  </a:lnTo>
                  <a:lnTo>
                    <a:pt x="209551" y="1974832"/>
                  </a:lnTo>
                  <a:lnTo>
                    <a:pt x="234726" y="2013219"/>
                  </a:lnTo>
                  <a:lnTo>
                    <a:pt x="261093" y="2050214"/>
                  </a:lnTo>
                  <a:lnTo>
                    <a:pt x="288614" y="2085767"/>
                  </a:lnTo>
                  <a:lnTo>
                    <a:pt x="317251" y="2119830"/>
                  </a:lnTo>
                  <a:lnTo>
                    <a:pt x="346965" y="2152353"/>
                  </a:lnTo>
                  <a:lnTo>
                    <a:pt x="377718" y="2183286"/>
                  </a:lnTo>
                  <a:lnTo>
                    <a:pt x="409473" y="2212581"/>
                  </a:lnTo>
                  <a:lnTo>
                    <a:pt x="442191" y="2240188"/>
                  </a:lnTo>
                  <a:lnTo>
                    <a:pt x="475834" y="2266058"/>
                  </a:lnTo>
                  <a:lnTo>
                    <a:pt x="510364" y="2290142"/>
                  </a:lnTo>
                  <a:lnTo>
                    <a:pt x="545743" y="2312390"/>
                  </a:lnTo>
                  <a:lnTo>
                    <a:pt x="581932" y="2332753"/>
                  </a:lnTo>
                  <a:lnTo>
                    <a:pt x="618893" y="2351182"/>
                  </a:lnTo>
                  <a:lnTo>
                    <a:pt x="656589" y="2367627"/>
                  </a:lnTo>
                  <a:lnTo>
                    <a:pt x="694981" y="2382039"/>
                  </a:lnTo>
                  <a:lnTo>
                    <a:pt x="734031" y="2394370"/>
                  </a:lnTo>
                  <a:lnTo>
                    <a:pt x="773700" y="2404569"/>
                  </a:lnTo>
                  <a:lnTo>
                    <a:pt x="813951" y="2412587"/>
                  </a:lnTo>
                  <a:lnTo>
                    <a:pt x="854746" y="2418376"/>
                  </a:lnTo>
                  <a:lnTo>
                    <a:pt x="896046" y="2421885"/>
                  </a:lnTo>
                  <a:lnTo>
                    <a:pt x="937813" y="2423066"/>
                  </a:lnTo>
                  <a:lnTo>
                    <a:pt x="979580" y="2421885"/>
                  </a:lnTo>
                  <a:lnTo>
                    <a:pt x="1020880" y="2418376"/>
                  </a:lnTo>
                  <a:lnTo>
                    <a:pt x="1061675" y="2412587"/>
                  </a:lnTo>
                  <a:lnTo>
                    <a:pt x="1101926" y="2404569"/>
                  </a:lnTo>
                  <a:lnTo>
                    <a:pt x="1141596" y="2394370"/>
                  </a:lnTo>
                  <a:lnTo>
                    <a:pt x="1180646" y="2382039"/>
                  </a:lnTo>
                  <a:lnTo>
                    <a:pt x="1219037" y="2367627"/>
                  </a:lnTo>
                  <a:lnTo>
                    <a:pt x="1256733" y="2351182"/>
                  </a:lnTo>
                  <a:lnTo>
                    <a:pt x="1293695" y="2332753"/>
                  </a:lnTo>
                  <a:lnTo>
                    <a:pt x="1329884" y="2312390"/>
                  </a:lnTo>
                  <a:lnTo>
                    <a:pt x="1365262" y="2290142"/>
                  </a:lnTo>
                  <a:lnTo>
                    <a:pt x="1399792" y="2266058"/>
                  </a:lnTo>
                  <a:lnTo>
                    <a:pt x="1433435" y="2240188"/>
                  </a:lnTo>
                  <a:lnTo>
                    <a:pt x="1466154" y="2212581"/>
                  </a:lnTo>
                  <a:lnTo>
                    <a:pt x="1497909" y="2183286"/>
                  </a:lnTo>
                  <a:lnTo>
                    <a:pt x="1528662" y="2152353"/>
                  </a:lnTo>
                  <a:lnTo>
                    <a:pt x="1558376" y="2119830"/>
                  </a:lnTo>
                  <a:lnTo>
                    <a:pt x="1587013" y="2085767"/>
                  </a:lnTo>
                  <a:lnTo>
                    <a:pt x="1614534" y="2050214"/>
                  </a:lnTo>
                  <a:lnTo>
                    <a:pt x="1640901" y="2013219"/>
                  </a:lnTo>
                  <a:lnTo>
                    <a:pt x="1666076" y="1974832"/>
                  </a:lnTo>
                  <a:lnTo>
                    <a:pt x="1690021" y="1935103"/>
                  </a:lnTo>
                  <a:lnTo>
                    <a:pt x="1712697" y="1894079"/>
                  </a:lnTo>
                  <a:lnTo>
                    <a:pt x="1734067" y="1851812"/>
                  </a:lnTo>
                  <a:lnTo>
                    <a:pt x="1754093" y="1808349"/>
                  </a:lnTo>
                  <a:lnTo>
                    <a:pt x="1772735" y="1763741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240258" y="3858080"/>
            <a:ext cx="1901189" cy="2448560"/>
            <a:chOff x="6240258" y="3858080"/>
            <a:chExt cx="1901189" cy="2448560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72211" y="3947337"/>
              <a:ext cx="1709695" cy="234642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252959" y="3870781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2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1"/>
                  </a:lnTo>
                  <a:lnTo>
                    <a:pt x="22211" y="1474737"/>
                  </a:lnTo>
                  <a:lnTo>
                    <a:pt x="31756" y="1525183"/>
                  </a:lnTo>
                  <a:lnTo>
                    <a:pt x="42912" y="1574778"/>
                  </a:lnTo>
                  <a:lnTo>
                    <a:pt x="55641" y="1623474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1"/>
                  </a:lnTo>
                  <a:lnTo>
                    <a:pt x="141555" y="1851742"/>
                  </a:lnTo>
                  <a:lnTo>
                    <a:pt x="162924" y="1894008"/>
                  </a:lnTo>
                  <a:lnTo>
                    <a:pt x="185600" y="1935030"/>
                  </a:lnTo>
                  <a:lnTo>
                    <a:pt x="209544" y="1974758"/>
                  </a:lnTo>
                  <a:lnTo>
                    <a:pt x="234718" y="2013144"/>
                  </a:lnTo>
                  <a:lnTo>
                    <a:pt x="261084" y="2050137"/>
                  </a:lnTo>
                  <a:lnTo>
                    <a:pt x="288604" y="2085689"/>
                  </a:lnTo>
                  <a:lnTo>
                    <a:pt x="317240" y="2119751"/>
                  </a:lnTo>
                  <a:lnTo>
                    <a:pt x="346953" y="2152272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4"/>
                  </a:lnTo>
                  <a:lnTo>
                    <a:pt x="510347" y="2290057"/>
                  </a:lnTo>
                  <a:lnTo>
                    <a:pt x="545724" y="2312304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4"/>
                  </a:lnTo>
                  <a:lnTo>
                    <a:pt x="1365216" y="2290057"/>
                  </a:lnTo>
                  <a:lnTo>
                    <a:pt x="1399745" y="2265974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2"/>
                  </a:lnTo>
                  <a:lnTo>
                    <a:pt x="1558323" y="2119751"/>
                  </a:lnTo>
                  <a:lnTo>
                    <a:pt x="1586959" y="2085689"/>
                  </a:lnTo>
                  <a:lnTo>
                    <a:pt x="1614479" y="2050137"/>
                  </a:lnTo>
                  <a:lnTo>
                    <a:pt x="1640845" y="2013144"/>
                  </a:lnTo>
                  <a:lnTo>
                    <a:pt x="1666019" y="1974758"/>
                  </a:lnTo>
                  <a:lnTo>
                    <a:pt x="1689963" y="1935030"/>
                  </a:lnTo>
                  <a:lnTo>
                    <a:pt x="1712638" y="1894008"/>
                  </a:lnTo>
                  <a:lnTo>
                    <a:pt x="1734008" y="1851742"/>
                  </a:lnTo>
                  <a:lnTo>
                    <a:pt x="1754032" y="1808281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4"/>
                  </a:lnTo>
                  <a:lnTo>
                    <a:pt x="1832651" y="1574778"/>
                  </a:lnTo>
                  <a:lnTo>
                    <a:pt x="1843807" y="1525183"/>
                  </a:lnTo>
                  <a:lnTo>
                    <a:pt x="1853352" y="1474737"/>
                  </a:lnTo>
                  <a:lnTo>
                    <a:pt x="1861246" y="1423491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2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3904337" y="6442520"/>
            <a:ext cx="1901189" cy="2448560"/>
            <a:chOff x="3904337" y="6442520"/>
            <a:chExt cx="1901189" cy="2448560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17038" y="6455220"/>
              <a:ext cx="1875628" cy="242306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59731" y="7992249"/>
              <a:ext cx="929320" cy="88603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04337" y="6442520"/>
              <a:ext cx="1901029" cy="2448468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32312" y="1484884"/>
            <a:ext cx="2141185" cy="7285579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8576115" y="1230461"/>
            <a:ext cx="1901189" cy="2448560"/>
            <a:chOff x="8576115" y="1230461"/>
            <a:chExt cx="1901189" cy="2448560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88815" y="1243162"/>
              <a:ext cx="1875628" cy="242306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588815" y="1243162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8576115" y="6442520"/>
            <a:ext cx="1901189" cy="2448560"/>
            <a:chOff x="8576115" y="6442520"/>
            <a:chExt cx="1901189" cy="2448560"/>
          </a:xfrm>
        </p:grpSpPr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88815" y="6455220"/>
              <a:ext cx="1875628" cy="242306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31508" y="7992249"/>
              <a:ext cx="929320" cy="88603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76115" y="6442520"/>
              <a:ext cx="1901029" cy="2448468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10915462" y="1236163"/>
            <a:ext cx="1901189" cy="2448560"/>
            <a:chOff x="10915462" y="1236163"/>
            <a:chExt cx="1901189" cy="2448560"/>
          </a:xfrm>
        </p:grpSpPr>
        <p:pic>
          <p:nvPicPr>
            <p:cNvPr id="32" name="object 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47414" y="1325421"/>
              <a:ext cx="1709695" cy="2346420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0928163" y="1248864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3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2"/>
                  </a:lnTo>
                  <a:lnTo>
                    <a:pt x="22211" y="1474738"/>
                  </a:lnTo>
                  <a:lnTo>
                    <a:pt x="31756" y="1525183"/>
                  </a:lnTo>
                  <a:lnTo>
                    <a:pt x="42912" y="1574779"/>
                  </a:lnTo>
                  <a:lnTo>
                    <a:pt x="55641" y="1623475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2"/>
                  </a:lnTo>
                  <a:lnTo>
                    <a:pt x="141555" y="1851743"/>
                  </a:lnTo>
                  <a:lnTo>
                    <a:pt x="162924" y="1894009"/>
                  </a:lnTo>
                  <a:lnTo>
                    <a:pt x="185600" y="1935030"/>
                  </a:lnTo>
                  <a:lnTo>
                    <a:pt x="209544" y="1974759"/>
                  </a:lnTo>
                  <a:lnTo>
                    <a:pt x="234718" y="2013144"/>
                  </a:lnTo>
                  <a:lnTo>
                    <a:pt x="261084" y="2050138"/>
                  </a:lnTo>
                  <a:lnTo>
                    <a:pt x="288604" y="2085690"/>
                  </a:lnTo>
                  <a:lnTo>
                    <a:pt x="317240" y="2119751"/>
                  </a:lnTo>
                  <a:lnTo>
                    <a:pt x="346953" y="2152273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5"/>
                  </a:lnTo>
                  <a:lnTo>
                    <a:pt x="510347" y="2290057"/>
                  </a:lnTo>
                  <a:lnTo>
                    <a:pt x="545724" y="2312305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5"/>
                  </a:lnTo>
                  <a:lnTo>
                    <a:pt x="1365216" y="2290057"/>
                  </a:lnTo>
                  <a:lnTo>
                    <a:pt x="1399745" y="2265975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3"/>
                  </a:lnTo>
                  <a:lnTo>
                    <a:pt x="1558323" y="2119751"/>
                  </a:lnTo>
                  <a:lnTo>
                    <a:pt x="1586959" y="2085690"/>
                  </a:lnTo>
                  <a:lnTo>
                    <a:pt x="1614479" y="2050138"/>
                  </a:lnTo>
                  <a:lnTo>
                    <a:pt x="1640845" y="2013144"/>
                  </a:lnTo>
                  <a:lnTo>
                    <a:pt x="1666019" y="1974759"/>
                  </a:lnTo>
                  <a:lnTo>
                    <a:pt x="1689963" y="1935030"/>
                  </a:lnTo>
                  <a:lnTo>
                    <a:pt x="1712638" y="1894009"/>
                  </a:lnTo>
                  <a:lnTo>
                    <a:pt x="1734008" y="1851743"/>
                  </a:lnTo>
                  <a:lnTo>
                    <a:pt x="1754032" y="1808282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5"/>
                  </a:lnTo>
                  <a:lnTo>
                    <a:pt x="1832651" y="1574779"/>
                  </a:lnTo>
                  <a:lnTo>
                    <a:pt x="1843807" y="1525183"/>
                  </a:lnTo>
                  <a:lnTo>
                    <a:pt x="1853352" y="1474738"/>
                  </a:lnTo>
                  <a:lnTo>
                    <a:pt x="1861246" y="1423492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3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3904337" y="1230461"/>
            <a:ext cx="1901189" cy="2448560"/>
            <a:chOff x="3904337" y="1230461"/>
            <a:chExt cx="1901189" cy="2448560"/>
          </a:xfrm>
        </p:grpSpPr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17038" y="1243162"/>
              <a:ext cx="1875628" cy="24230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917038" y="1243162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89" h="2423160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240258" y="1236163"/>
            <a:ext cx="1901189" cy="2448560"/>
            <a:chOff x="6240258" y="1236163"/>
            <a:chExt cx="1901189" cy="2448560"/>
          </a:xfrm>
        </p:grpSpPr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72211" y="1325421"/>
              <a:ext cx="1709695" cy="234642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252959" y="1248864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60">
                  <a:moveTo>
                    <a:pt x="937781" y="0"/>
                  </a:moveTo>
                  <a:lnTo>
                    <a:pt x="896016" y="1180"/>
                  </a:lnTo>
                  <a:lnTo>
                    <a:pt x="854717" y="4689"/>
                  </a:lnTo>
                  <a:lnTo>
                    <a:pt x="813924" y="10477"/>
                  </a:lnTo>
                  <a:lnTo>
                    <a:pt x="773674" y="18495"/>
                  </a:lnTo>
                  <a:lnTo>
                    <a:pt x="734006" y="28694"/>
                  </a:lnTo>
                  <a:lnTo>
                    <a:pt x="694957" y="41024"/>
                  </a:lnTo>
                  <a:lnTo>
                    <a:pt x="656567" y="55436"/>
                  </a:lnTo>
                  <a:lnTo>
                    <a:pt x="618873" y="71881"/>
                  </a:lnTo>
                  <a:lnTo>
                    <a:pt x="581912" y="90309"/>
                  </a:lnTo>
                  <a:lnTo>
                    <a:pt x="545724" y="110671"/>
                  </a:lnTo>
                  <a:lnTo>
                    <a:pt x="510347" y="132918"/>
                  </a:lnTo>
                  <a:lnTo>
                    <a:pt x="475818" y="157001"/>
                  </a:lnTo>
                  <a:lnTo>
                    <a:pt x="442176" y="182870"/>
                  </a:lnTo>
                  <a:lnTo>
                    <a:pt x="409460" y="210476"/>
                  </a:lnTo>
                  <a:lnTo>
                    <a:pt x="377706" y="239770"/>
                  </a:lnTo>
                  <a:lnTo>
                    <a:pt x="346953" y="270702"/>
                  </a:lnTo>
                  <a:lnTo>
                    <a:pt x="317240" y="303224"/>
                  </a:lnTo>
                  <a:lnTo>
                    <a:pt x="288604" y="337285"/>
                  </a:lnTo>
                  <a:lnTo>
                    <a:pt x="261084" y="372837"/>
                  </a:lnTo>
                  <a:lnTo>
                    <a:pt x="234718" y="409831"/>
                  </a:lnTo>
                  <a:lnTo>
                    <a:pt x="209544" y="448216"/>
                  </a:lnTo>
                  <a:lnTo>
                    <a:pt x="185600" y="487944"/>
                  </a:lnTo>
                  <a:lnTo>
                    <a:pt x="162924" y="528966"/>
                  </a:lnTo>
                  <a:lnTo>
                    <a:pt x="141555" y="571232"/>
                  </a:lnTo>
                  <a:lnTo>
                    <a:pt x="121531" y="614692"/>
                  </a:lnTo>
                  <a:lnTo>
                    <a:pt x="102889" y="659299"/>
                  </a:lnTo>
                  <a:lnTo>
                    <a:pt x="85668" y="705002"/>
                  </a:lnTo>
                  <a:lnTo>
                    <a:pt x="69906" y="751752"/>
                  </a:lnTo>
                  <a:lnTo>
                    <a:pt x="55641" y="799499"/>
                  </a:lnTo>
                  <a:lnTo>
                    <a:pt x="42912" y="848195"/>
                  </a:lnTo>
                  <a:lnTo>
                    <a:pt x="31756" y="897791"/>
                  </a:lnTo>
                  <a:lnTo>
                    <a:pt x="22211" y="948236"/>
                  </a:lnTo>
                  <a:lnTo>
                    <a:pt x="14317" y="999482"/>
                  </a:lnTo>
                  <a:lnTo>
                    <a:pt x="8110" y="1051479"/>
                  </a:lnTo>
                  <a:lnTo>
                    <a:pt x="3630" y="1104179"/>
                  </a:lnTo>
                  <a:lnTo>
                    <a:pt x="913" y="1157531"/>
                  </a:lnTo>
                  <a:lnTo>
                    <a:pt x="0" y="1211487"/>
                  </a:lnTo>
                  <a:lnTo>
                    <a:pt x="913" y="1265443"/>
                  </a:lnTo>
                  <a:lnTo>
                    <a:pt x="3630" y="1318795"/>
                  </a:lnTo>
                  <a:lnTo>
                    <a:pt x="8110" y="1371494"/>
                  </a:lnTo>
                  <a:lnTo>
                    <a:pt x="14317" y="1423492"/>
                  </a:lnTo>
                  <a:lnTo>
                    <a:pt x="22211" y="1474738"/>
                  </a:lnTo>
                  <a:lnTo>
                    <a:pt x="31756" y="1525183"/>
                  </a:lnTo>
                  <a:lnTo>
                    <a:pt x="42912" y="1574779"/>
                  </a:lnTo>
                  <a:lnTo>
                    <a:pt x="55641" y="1623475"/>
                  </a:lnTo>
                  <a:lnTo>
                    <a:pt x="69906" y="1671222"/>
                  </a:lnTo>
                  <a:lnTo>
                    <a:pt x="85668" y="1717972"/>
                  </a:lnTo>
                  <a:lnTo>
                    <a:pt x="102889" y="1763675"/>
                  </a:lnTo>
                  <a:lnTo>
                    <a:pt x="121531" y="1808282"/>
                  </a:lnTo>
                  <a:lnTo>
                    <a:pt x="141555" y="1851743"/>
                  </a:lnTo>
                  <a:lnTo>
                    <a:pt x="162924" y="1894009"/>
                  </a:lnTo>
                  <a:lnTo>
                    <a:pt x="185600" y="1935030"/>
                  </a:lnTo>
                  <a:lnTo>
                    <a:pt x="209544" y="1974759"/>
                  </a:lnTo>
                  <a:lnTo>
                    <a:pt x="234718" y="2013144"/>
                  </a:lnTo>
                  <a:lnTo>
                    <a:pt x="261084" y="2050138"/>
                  </a:lnTo>
                  <a:lnTo>
                    <a:pt x="288604" y="2085690"/>
                  </a:lnTo>
                  <a:lnTo>
                    <a:pt x="317240" y="2119751"/>
                  </a:lnTo>
                  <a:lnTo>
                    <a:pt x="346953" y="2152273"/>
                  </a:lnTo>
                  <a:lnTo>
                    <a:pt x="377706" y="2183205"/>
                  </a:lnTo>
                  <a:lnTo>
                    <a:pt x="409460" y="2212499"/>
                  </a:lnTo>
                  <a:lnTo>
                    <a:pt x="442176" y="2240105"/>
                  </a:lnTo>
                  <a:lnTo>
                    <a:pt x="475818" y="2265975"/>
                  </a:lnTo>
                  <a:lnTo>
                    <a:pt x="510347" y="2290057"/>
                  </a:lnTo>
                  <a:lnTo>
                    <a:pt x="545724" y="2312305"/>
                  </a:lnTo>
                  <a:lnTo>
                    <a:pt x="581912" y="2332667"/>
                  </a:lnTo>
                  <a:lnTo>
                    <a:pt x="618873" y="2351095"/>
                  </a:lnTo>
                  <a:lnTo>
                    <a:pt x="656567" y="2367540"/>
                  </a:lnTo>
                  <a:lnTo>
                    <a:pt x="694957" y="2381952"/>
                  </a:lnTo>
                  <a:lnTo>
                    <a:pt x="734006" y="2394282"/>
                  </a:lnTo>
                  <a:lnTo>
                    <a:pt x="773674" y="2404481"/>
                  </a:lnTo>
                  <a:lnTo>
                    <a:pt x="813924" y="2412499"/>
                  </a:lnTo>
                  <a:lnTo>
                    <a:pt x="854717" y="2418287"/>
                  </a:lnTo>
                  <a:lnTo>
                    <a:pt x="896016" y="2421796"/>
                  </a:lnTo>
                  <a:lnTo>
                    <a:pt x="937781" y="2422977"/>
                  </a:lnTo>
                  <a:lnTo>
                    <a:pt x="979547" y="2421796"/>
                  </a:lnTo>
                  <a:lnTo>
                    <a:pt x="1020846" y="2418287"/>
                  </a:lnTo>
                  <a:lnTo>
                    <a:pt x="1061639" y="2412499"/>
                  </a:lnTo>
                  <a:lnTo>
                    <a:pt x="1101889" y="2404481"/>
                  </a:lnTo>
                  <a:lnTo>
                    <a:pt x="1141557" y="2394282"/>
                  </a:lnTo>
                  <a:lnTo>
                    <a:pt x="1180605" y="2381952"/>
                  </a:lnTo>
                  <a:lnTo>
                    <a:pt x="1218996" y="2367540"/>
                  </a:lnTo>
                  <a:lnTo>
                    <a:pt x="1256690" y="2351095"/>
                  </a:lnTo>
                  <a:lnTo>
                    <a:pt x="1293651" y="2332667"/>
                  </a:lnTo>
                  <a:lnTo>
                    <a:pt x="1329839" y="2312305"/>
                  </a:lnTo>
                  <a:lnTo>
                    <a:pt x="1365216" y="2290057"/>
                  </a:lnTo>
                  <a:lnTo>
                    <a:pt x="1399745" y="2265975"/>
                  </a:lnTo>
                  <a:lnTo>
                    <a:pt x="1433386" y="2240105"/>
                  </a:lnTo>
                  <a:lnTo>
                    <a:pt x="1466103" y="2212499"/>
                  </a:lnTo>
                  <a:lnTo>
                    <a:pt x="1497857" y="2183205"/>
                  </a:lnTo>
                  <a:lnTo>
                    <a:pt x="1528610" y="2152273"/>
                  </a:lnTo>
                  <a:lnTo>
                    <a:pt x="1558323" y="2119751"/>
                  </a:lnTo>
                  <a:lnTo>
                    <a:pt x="1586959" y="2085690"/>
                  </a:lnTo>
                  <a:lnTo>
                    <a:pt x="1614479" y="2050138"/>
                  </a:lnTo>
                  <a:lnTo>
                    <a:pt x="1640845" y="2013144"/>
                  </a:lnTo>
                  <a:lnTo>
                    <a:pt x="1666019" y="1974759"/>
                  </a:lnTo>
                  <a:lnTo>
                    <a:pt x="1689963" y="1935030"/>
                  </a:lnTo>
                  <a:lnTo>
                    <a:pt x="1712638" y="1894009"/>
                  </a:lnTo>
                  <a:lnTo>
                    <a:pt x="1734008" y="1851743"/>
                  </a:lnTo>
                  <a:lnTo>
                    <a:pt x="1754032" y="1808282"/>
                  </a:lnTo>
                  <a:lnTo>
                    <a:pt x="1772674" y="1763675"/>
                  </a:lnTo>
                  <a:lnTo>
                    <a:pt x="1789895" y="1717972"/>
                  </a:lnTo>
                  <a:lnTo>
                    <a:pt x="1805657" y="1671222"/>
                  </a:lnTo>
                  <a:lnTo>
                    <a:pt x="1819922" y="1623475"/>
                  </a:lnTo>
                  <a:lnTo>
                    <a:pt x="1832651" y="1574779"/>
                  </a:lnTo>
                  <a:lnTo>
                    <a:pt x="1843807" y="1525183"/>
                  </a:lnTo>
                  <a:lnTo>
                    <a:pt x="1853352" y="1474738"/>
                  </a:lnTo>
                  <a:lnTo>
                    <a:pt x="1861246" y="1423492"/>
                  </a:lnTo>
                  <a:lnTo>
                    <a:pt x="1867453" y="1371494"/>
                  </a:lnTo>
                  <a:lnTo>
                    <a:pt x="1871933" y="1318795"/>
                  </a:lnTo>
                  <a:lnTo>
                    <a:pt x="1874650" y="1265443"/>
                  </a:lnTo>
                  <a:lnTo>
                    <a:pt x="1875563" y="1211487"/>
                  </a:lnTo>
                  <a:lnTo>
                    <a:pt x="1874650" y="1157531"/>
                  </a:lnTo>
                  <a:lnTo>
                    <a:pt x="1871933" y="1104179"/>
                  </a:lnTo>
                  <a:lnTo>
                    <a:pt x="1867453" y="1051479"/>
                  </a:lnTo>
                  <a:lnTo>
                    <a:pt x="1861246" y="999482"/>
                  </a:lnTo>
                  <a:lnTo>
                    <a:pt x="1853352" y="948236"/>
                  </a:lnTo>
                  <a:lnTo>
                    <a:pt x="1843807" y="897791"/>
                  </a:lnTo>
                  <a:lnTo>
                    <a:pt x="1832651" y="848195"/>
                  </a:lnTo>
                  <a:lnTo>
                    <a:pt x="1819922" y="799499"/>
                  </a:lnTo>
                  <a:lnTo>
                    <a:pt x="1805657" y="751752"/>
                  </a:lnTo>
                  <a:lnTo>
                    <a:pt x="1789895" y="705002"/>
                  </a:lnTo>
                  <a:lnTo>
                    <a:pt x="1772674" y="659299"/>
                  </a:lnTo>
                  <a:lnTo>
                    <a:pt x="1754032" y="614692"/>
                  </a:lnTo>
                  <a:lnTo>
                    <a:pt x="1734008" y="571232"/>
                  </a:lnTo>
                  <a:lnTo>
                    <a:pt x="1712638" y="528966"/>
                  </a:lnTo>
                  <a:lnTo>
                    <a:pt x="1689963" y="487944"/>
                  </a:lnTo>
                  <a:lnTo>
                    <a:pt x="1666019" y="448216"/>
                  </a:lnTo>
                  <a:lnTo>
                    <a:pt x="1640845" y="409831"/>
                  </a:lnTo>
                  <a:lnTo>
                    <a:pt x="1614479" y="372837"/>
                  </a:lnTo>
                  <a:lnTo>
                    <a:pt x="1586959" y="337285"/>
                  </a:lnTo>
                  <a:lnTo>
                    <a:pt x="1558323" y="303224"/>
                  </a:lnTo>
                  <a:lnTo>
                    <a:pt x="1528610" y="270702"/>
                  </a:lnTo>
                  <a:lnTo>
                    <a:pt x="1497857" y="239770"/>
                  </a:lnTo>
                  <a:lnTo>
                    <a:pt x="1466103" y="210476"/>
                  </a:lnTo>
                  <a:lnTo>
                    <a:pt x="1433386" y="182870"/>
                  </a:lnTo>
                  <a:lnTo>
                    <a:pt x="1399745" y="157001"/>
                  </a:lnTo>
                  <a:lnTo>
                    <a:pt x="1365216" y="132918"/>
                  </a:lnTo>
                  <a:lnTo>
                    <a:pt x="1329839" y="110671"/>
                  </a:lnTo>
                  <a:lnTo>
                    <a:pt x="1293651" y="90309"/>
                  </a:lnTo>
                  <a:lnTo>
                    <a:pt x="1256690" y="71881"/>
                  </a:lnTo>
                  <a:lnTo>
                    <a:pt x="1218996" y="55436"/>
                  </a:lnTo>
                  <a:lnTo>
                    <a:pt x="1180605" y="41024"/>
                  </a:lnTo>
                  <a:lnTo>
                    <a:pt x="1141557" y="28694"/>
                  </a:lnTo>
                  <a:lnTo>
                    <a:pt x="1101889" y="18495"/>
                  </a:lnTo>
                  <a:lnTo>
                    <a:pt x="1061639" y="10477"/>
                  </a:lnTo>
                  <a:lnTo>
                    <a:pt x="1020846" y="4689"/>
                  </a:lnTo>
                  <a:lnTo>
                    <a:pt x="979547" y="1180"/>
                  </a:lnTo>
                  <a:lnTo>
                    <a:pt x="937781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0915430" y="6442520"/>
            <a:ext cx="1901189" cy="2448560"/>
            <a:chOff x="10915430" y="6442520"/>
            <a:chExt cx="1901189" cy="2448560"/>
          </a:xfrm>
        </p:grpSpPr>
        <p:pic>
          <p:nvPicPr>
            <p:cNvPr id="41" name="object 4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928131" y="6455220"/>
              <a:ext cx="1875628" cy="242306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0928131" y="6455220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59">
                  <a:moveTo>
                    <a:pt x="937813" y="0"/>
                  </a:moveTo>
                  <a:lnTo>
                    <a:pt x="896046" y="1180"/>
                  </a:lnTo>
                  <a:lnTo>
                    <a:pt x="854746" y="4689"/>
                  </a:lnTo>
                  <a:lnTo>
                    <a:pt x="813951" y="10478"/>
                  </a:lnTo>
                  <a:lnTo>
                    <a:pt x="773700" y="18496"/>
                  </a:lnTo>
                  <a:lnTo>
                    <a:pt x="734031" y="28695"/>
                  </a:lnTo>
                  <a:lnTo>
                    <a:pt x="694981" y="41026"/>
                  </a:lnTo>
                  <a:lnTo>
                    <a:pt x="656589" y="55438"/>
                  </a:lnTo>
                  <a:lnTo>
                    <a:pt x="618893" y="71884"/>
                  </a:lnTo>
                  <a:lnTo>
                    <a:pt x="581932" y="90312"/>
                  </a:lnTo>
                  <a:lnTo>
                    <a:pt x="545743" y="110675"/>
                  </a:lnTo>
                  <a:lnTo>
                    <a:pt x="510364" y="132923"/>
                  </a:lnTo>
                  <a:lnTo>
                    <a:pt x="475834" y="157007"/>
                  </a:lnTo>
                  <a:lnTo>
                    <a:pt x="442191" y="182877"/>
                  </a:lnTo>
                  <a:lnTo>
                    <a:pt x="409473" y="210484"/>
                  </a:lnTo>
                  <a:lnTo>
                    <a:pt x="377718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4" y="337298"/>
                  </a:lnTo>
                  <a:lnTo>
                    <a:pt x="261093" y="372852"/>
                  </a:lnTo>
                  <a:lnTo>
                    <a:pt x="234726" y="409847"/>
                  </a:lnTo>
                  <a:lnTo>
                    <a:pt x="209551" y="448233"/>
                  </a:lnTo>
                  <a:lnTo>
                    <a:pt x="185606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6" y="1935103"/>
                  </a:lnTo>
                  <a:lnTo>
                    <a:pt x="209551" y="1974833"/>
                  </a:lnTo>
                  <a:lnTo>
                    <a:pt x="234726" y="2013220"/>
                  </a:lnTo>
                  <a:lnTo>
                    <a:pt x="261093" y="2050214"/>
                  </a:lnTo>
                  <a:lnTo>
                    <a:pt x="288614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8" y="2183287"/>
                  </a:lnTo>
                  <a:lnTo>
                    <a:pt x="409473" y="2212582"/>
                  </a:lnTo>
                  <a:lnTo>
                    <a:pt x="442191" y="2240189"/>
                  </a:lnTo>
                  <a:lnTo>
                    <a:pt x="475834" y="2266059"/>
                  </a:lnTo>
                  <a:lnTo>
                    <a:pt x="510364" y="2290143"/>
                  </a:lnTo>
                  <a:lnTo>
                    <a:pt x="545743" y="2312391"/>
                  </a:lnTo>
                  <a:lnTo>
                    <a:pt x="581932" y="2332754"/>
                  </a:lnTo>
                  <a:lnTo>
                    <a:pt x="618893" y="2351183"/>
                  </a:lnTo>
                  <a:lnTo>
                    <a:pt x="656589" y="2367628"/>
                  </a:lnTo>
                  <a:lnTo>
                    <a:pt x="694981" y="2382041"/>
                  </a:lnTo>
                  <a:lnTo>
                    <a:pt x="734031" y="2394371"/>
                  </a:lnTo>
                  <a:lnTo>
                    <a:pt x="773700" y="2404570"/>
                  </a:lnTo>
                  <a:lnTo>
                    <a:pt x="813951" y="2412588"/>
                  </a:lnTo>
                  <a:lnTo>
                    <a:pt x="854746" y="2418377"/>
                  </a:lnTo>
                  <a:lnTo>
                    <a:pt x="896046" y="2421886"/>
                  </a:lnTo>
                  <a:lnTo>
                    <a:pt x="937813" y="2423067"/>
                  </a:lnTo>
                  <a:lnTo>
                    <a:pt x="979580" y="2421886"/>
                  </a:lnTo>
                  <a:lnTo>
                    <a:pt x="1020880" y="2418377"/>
                  </a:lnTo>
                  <a:lnTo>
                    <a:pt x="1061675" y="2412588"/>
                  </a:lnTo>
                  <a:lnTo>
                    <a:pt x="1101926" y="2404570"/>
                  </a:lnTo>
                  <a:lnTo>
                    <a:pt x="1141596" y="2394371"/>
                  </a:lnTo>
                  <a:lnTo>
                    <a:pt x="1180646" y="2382041"/>
                  </a:lnTo>
                  <a:lnTo>
                    <a:pt x="1219037" y="2367628"/>
                  </a:lnTo>
                  <a:lnTo>
                    <a:pt x="1256733" y="2351183"/>
                  </a:lnTo>
                  <a:lnTo>
                    <a:pt x="1293695" y="2332754"/>
                  </a:lnTo>
                  <a:lnTo>
                    <a:pt x="1329884" y="2312391"/>
                  </a:lnTo>
                  <a:lnTo>
                    <a:pt x="1365262" y="2290143"/>
                  </a:lnTo>
                  <a:lnTo>
                    <a:pt x="1399792" y="2266059"/>
                  </a:lnTo>
                  <a:lnTo>
                    <a:pt x="1433435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2" y="2152353"/>
                  </a:lnTo>
                  <a:lnTo>
                    <a:pt x="1558376" y="2119831"/>
                  </a:lnTo>
                  <a:lnTo>
                    <a:pt x="1587013" y="2085768"/>
                  </a:lnTo>
                  <a:lnTo>
                    <a:pt x="1614534" y="2050214"/>
                  </a:lnTo>
                  <a:lnTo>
                    <a:pt x="1640901" y="2013220"/>
                  </a:lnTo>
                  <a:lnTo>
                    <a:pt x="1666076" y="1974833"/>
                  </a:lnTo>
                  <a:lnTo>
                    <a:pt x="1690021" y="1935103"/>
                  </a:lnTo>
                  <a:lnTo>
                    <a:pt x="1712697" y="1894080"/>
                  </a:lnTo>
                  <a:lnTo>
                    <a:pt x="1734067" y="1851812"/>
                  </a:lnTo>
                  <a:lnTo>
                    <a:pt x="1754093" y="1808350"/>
                  </a:lnTo>
                  <a:lnTo>
                    <a:pt x="1772735" y="1763742"/>
                  </a:lnTo>
                  <a:lnTo>
                    <a:pt x="1789957" y="1718037"/>
                  </a:lnTo>
                  <a:lnTo>
                    <a:pt x="1805719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19" y="751780"/>
                  </a:lnTo>
                  <a:lnTo>
                    <a:pt x="1789957" y="705029"/>
                  </a:lnTo>
                  <a:lnTo>
                    <a:pt x="1772735" y="659324"/>
                  </a:lnTo>
                  <a:lnTo>
                    <a:pt x="1754093" y="614716"/>
                  </a:lnTo>
                  <a:lnTo>
                    <a:pt x="1734067" y="571254"/>
                  </a:lnTo>
                  <a:lnTo>
                    <a:pt x="1712697" y="528986"/>
                  </a:lnTo>
                  <a:lnTo>
                    <a:pt x="1690021" y="487963"/>
                  </a:lnTo>
                  <a:lnTo>
                    <a:pt x="1666076" y="448233"/>
                  </a:lnTo>
                  <a:lnTo>
                    <a:pt x="1640901" y="409847"/>
                  </a:lnTo>
                  <a:lnTo>
                    <a:pt x="1614534" y="372852"/>
                  </a:lnTo>
                  <a:lnTo>
                    <a:pt x="1587013" y="337298"/>
                  </a:lnTo>
                  <a:lnTo>
                    <a:pt x="1558376" y="303236"/>
                  </a:lnTo>
                  <a:lnTo>
                    <a:pt x="1528662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5" y="182877"/>
                  </a:lnTo>
                  <a:lnTo>
                    <a:pt x="1399792" y="157007"/>
                  </a:lnTo>
                  <a:lnTo>
                    <a:pt x="1365262" y="132923"/>
                  </a:lnTo>
                  <a:lnTo>
                    <a:pt x="1329884" y="110675"/>
                  </a:lnTo>
                  <a:lnTo>
                    <a:pt x="1293695" y="90312"/>
                  </a:lnTo>
                  <a:lnTo>
                    <a:pt x="1256733" y="71884"/>
                  </a:lnTo>
                  <a:lnTo>
                    <a:pt x="1219037" y="55438"/>
                  </a:lnTo>
                  <a:lnTo>
                    <a:pt x="1180646" y="41026"/>
                  </a:lnTo>
                  <a:lnTo>
                    <a:pt x="1141596" y="28695"/>
                  </a:lnTo>
                  <a:lnTo>
                    <a:pt x="1101926" y="18496"/>
                  </a:lnTo>
                  <a:lnTo>
                    <a:pt x="1061675" y="10478"/>
                  </a:lnTo>
                  <a:lnTo>
                    <a:pt x="1020880" y="4689"/>
                  </a:lnTo>
                  <a:lnTo>
                    <a:pt x="979580" y="1180"/>
                  </a:lnTo>
                  <a:lnTo>
                    <a:pt x="937813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240225" y="6442520"/>
            <a:ext cx="1901189" cy="2448560"/>
            <a:chOff x="6240225" y="6442520"/>
            <a:chExt cx="1901189" cy="2448560"/>
          </a:xfrm>
        </p:grpSpPr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52926" y="6455220"/>
              <a:ext cx="1875628" cy="2423067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252926" y="6455220"/>
              <a:ext cx="1875789" cy="2423160"/>
            </a:xfrm>
            <a:custGeom>
              <a:avLst/>
              <a:gdLst/>
              <a:ahLst/>
              <a:cxnLst/>
              <a:rect l="l" t="t" r="r" b="b"/>
              <a:pathLst>
                <a:path w="1875790" h="2423159">
                  <a:moveTo>
                    <a:pt x="937814" y="0"/>
                  </a:moveTo>
                  <a:lnTo>
                    <a:pt x="896047" y="1180"/>
                  </a:lnTo>
                  <a:lnTo>
                    <a:pt x="854747" y="4689"/>
                  </a:lnTo>
                  <a:lnTo>
                    <a:pt x="813953" y="10478"/>
                  </a:lnTo>
                  <a:lnTo>
                    <a:pt x="773701" y="18496"/>
                  </a:lnTo>
                  <a:lnTo>
                    <a:pt x="734032" y="28695"/>
                  </a:lnTo>
                  <a:lnTo>
                    <a:pt x="694982" y="41026"/>
                  </a:lnTo>
                  <a:lnTo>
                    <a:pt x="656590" y="55438"/>
                  </a:lnTo>
                  <a:lnTo>
                    <a:pt x="618895" y="71884"/>
                  </a:lnTo>
                  <a:lnTo>
                    <a:pt x="581933" y="90312"/>
                  </a:lnTo>
                  <a:lnTo>
                    <a:pt x="545744" y="110675"/>
                  </a:lnTo>
                  <a:lnTo>
                    <a:pt x="510365" y="132923"/>
                  </a:lnTo>
                  <a:lnTo>
                    <a:pt x="475835" y="157007"/>
                  </a:lnTo>
                  <a:lnTo>
                    <a:pt x="442192" y="182877"/>
                  </a:lnTo>
                  <a:lnTo>
                    <a:pt x="409474" y="210484"/>
                  </a:lnTo>
                  <a:lnTo>
                    <a:pt x="377719" y="239779"/>
                  </a:lnTo>
                  <a:lnTo>
                    <a:pt x="346965" y="270713"/>
                  </a:lnTo>
                  <a:lnTo>
                    <a:pt x="317251" y="303236"/>
                  </a:lnTo>
                  <a:lnTo>
                    <a:pt x="288615" y="337298"/>
                  </a:lnTo>
                  <a:lnTo>
                    <a:pt x="261094" y="372852"/>
                  </a:lnTo>
                  <a:lnTo>
                    <a:pt x="234727" y="409847"/>
                  </a:lnTo>
                  <a:lnTo>
                    <a:pt x="209552" y="448233"/>
                  </a:lnTo>
                  <a:lnTo>
                    <a:pt x="185607" y="487963"/>
                  </a:lnTo>
                  <a:lnTo>
                    <a:pt x="162930" y="528986"/>
                  </a:lnTo>
                  <a:lnTo>
                    <a:pt x="141560" y="571254"/>
                  </a:lnTo>
                  <a:lnTo>
                    <a:pt x="121535" y="614716"/>
                  </a:lnTo>
                  <a:lnTo>
                    <a:pt x="102892" y="659324"/>
                  </a:lnTo>
                  <a:lnTo>
                    <a:pt x="85671" y="705029"/>
                  </a:lnTo>
                  <a:lnTo>
                    <a:pt x="69908" y="751780"/>
                  </a:lnTo>
                  <a:lnTo>
                    <a:pt x="55643" y="799530"/>
                  </a:lnTo>
                  <a:lnTo>
                    <a:pt x="42913" y="848228"/>
                  </a:lnTo>
                  <a:lnTo>
                    <a:pt x="31757" y="897825"/>
                  </a:lnTo>
                  <a:lnTo>
                    <a:pt x="22212" y="948272"/>
                  </a:lnTo>
                  <a:lnTo>
                    <a:pt x="14317" y="999520"/>
                  </a:lnTo>
                  <a:lnTo>
                    <a:pt x="8110" y="1051519"/>
                  </a:lnTo>
                  <a:lnTo>
                    <a:pt x="3630" y="1104221"/>
                  </a:lnTo>
                  <a:lnTo>
                    <a:pt x="913" y="1157575"/>
                  </a:lnTo>
                  <a:lnTo>
                    <a:pt x="0" y="1211533"/>
                  </a:lnTo>
                  <a:lnTo>
                    <a:pt x="913" y="1265490"/>
                  </a:lnTo>
                  <a:lnTo>
                    <a:pt x="3630" y="1318845"/>
                  </a:lnTo>
                  <a:lnTo>
                    <a:pt x="8110" y="1371546"/>
                  </a:lnTo>
                  <a:lnTo>
                    <a:pt x="14317" y="1423545"/>
                  </a:lnTo>
                  <a:lnTo>
                    <a:pt x="22212" y="1474793"/>
                  </a:lnTo>
                  <a:lnTo>
                    <a:pt x="31757" y="1525241"/>
                  </a:lnTo>
                  <a:lnTo>
                    <a:pt x="42913" y="1574838"/>
                  </a:lnTo>
                  <a:lnTo>
                    <a:pt x="55643" y="1623536"/>
                  </a:lnTo>
                  <a:lnTo>
                    <a:pt x="69908" y="1671285"/>
                  </a:lnTo>
                  <a:lnTo>
                    <a:pt x="85671" y="1718037"/>
                  </a:lnTo>
                  <a:lnTo>
                    <a:pt x="102892" y="1763742"/>
                  </a:lnTo>
                  <a:lnTo>
                    <a:pt x="121535" y="1808350"/>
                  </a:lnTo>
                  <a:lnTo>
                    <a:pt x="141560" y="1851812"/>
                  </a:lnTo>
                  <a:lnTo>
                    <a:pt x="162930" y="1894080"/>
                  </a:lnTo>
                  <a:lnTo>
                    <a:pt x="185607" y="1935103"/>
                  </a:lnTo>
                  <a:lnTo>
                    <a:pt x="209552" y="1974833"/>
                  </a:lnTo>
                  <a:lnTo>
                    <a:pt x="234727" y="2013220"/>
                  </a:lnTo>
                  <a:lnTo>
                    <a:pt x="261094" y="2050214"/>
                  </a:lnTo>
                  <a:lnTo>
                    <a:pt x="288615" y="2085768"/>
                  </a:lnTo>
                  <a:lnTo>
                    <a:pt x="317251" y="2119831"/>
                  </a:lnTo>
                  <a:lnTo>
                    <a:pt x="346965" y="2152353"/>
                  </a:lnTo>
                  <a:lnTo>
                    <a:pt x="377719" y="2183287"/>
                  </a:lnTo>
                  <a:lnTo>
                    <a:pt x="409474" y="2212582"/>
                  </a:lnTo>
                  <a:lnTo>
                    <a:pt x="442192" y="2240189"/>
                  </a:lnTo>
                  <a:lnTo>
                    <a:pt x="475835" y="2266059"/>
                  </a:lnTo>
                  <a:lnTo>
                    <a:pt x="510365" y="2290143"/>
                  </a:lnTo>
                  <a:lnTo>
                    <a:pt x="545744" y="2312391"/>
                  </a:lnTo>
                  <a:lnTo>
                    <a:pt x="581933" y="2332754"/>
                  </a:lnTo>
                  <a:lnTo>
                    <a:pt x="618895" y="2351183"/>
                  </a:lnTo>
                  <a:lnTo>
                    <a:pt x="656590" y="2367628"/>
                  </a:lnTo>
                  <a:lnTo>
                    <a:pt x="694982" y="2382041"/>
                  </a:lnTo>
                  <a:lnTo>
                    <a:pt x="734032" y="2394371"/>
                  </a:lnTo>
                  <a:lnTo>
                    <a:pt x="773701" y="2404570"/>
                  </a:lnTo>
                  <a:lnTo>
                    <a:pt x="813953" y="2412588"/>
                  </a:lnTo>
                  <a:lnTo>
                    <a:pt x="854747" y="2418377"/>
                  </a:lnTo>
                  <a:lnTo>
                    <a:pt x="896047" y="2421886"/>
                  </a:lnTo>
                  <a:lnTo>
                    <a:pt x="937814" y="2423067"/>
                  </a:lnTo>
                  <a:lnTo>
                    <a:pt x="979582" y="2421886"/>
                  </a:lnTo>
                  <a:lnTo>
                    <a:pt x="1020882" y="2418377"/>
                  </a:lnTo>
                  <a:lnTo>
                    <a:pt x="1061676" y="2412588"/>
                  </a:lnTo>
                  <a:lnTo>
                    <a:pt x="1101927" y="2404570"/>
                  </a:lnTo>
                  <a:lnTo>
                    <a:pt x="1141597" y="2394371"/>
                  </a:lnTo>
                  <a:lnTo>
                    <a:pt x="1180647" y="2382041"/>
                  </a:lnTo>
                  <a:lnTo>
                    <a:pt x="1219039" y="2367628"/>
                  </a:lnTo>
                  <a:lnTo>
                    <a:pt x="1256734" y="2351183"/>
                  </a:lnTo>
                  <a:lnTo>
                    <a:pt x="1293696" y="2332754"/>
                  </a:lnTo>
                  <a:lnTo>
                    <a:pt x="1329885" y="2312391"/>
                  </a:lnTo>
                  <a:lnTo>
                    <a:pt x="1365263" y="2290143"/>
                  </a:lnTo>
                  <a:lnTo>
                    <a:pt x="1399793" y="2266059"/>
                  </a:lnTo>
                  <a:lnTo>
                    <a:pt x="1433436" y="2240189"/>
                  </a:lnTo>
                  <a:lnTo>
                    <a:pt x="1466154" y="2212582"/>
                  </a:lnTo>
                  <a:lnTo>
                    <a:pt x="1497909" y="2183287"/>
                  </a:lnTo>
                  <a:lnTo>
                    <a:pt x="1528663" y="2152353"/>
                  </a:lnTo>
                  <a:lnTo>
                    <a:pt x="1558377" y="2119831"/>
                  </a:lnTo>
                  <a:lnTo>
                    <a:pt x="1587014" y="2085768"/>
                  </a:lnTo>
                  <a:lnTo>
                    <a:pt x="1614535" y="2050214"/>
                  </a:lnTo>
                  <a:lnTo>
                    <a:pt x="1640902" y="2013220"/>
                  </a:lnTo>
                  <a:lnTo>
                    <a:pt x="1666077" y="1974833"/>
                  </a:lnTo>
                  <a:lnTo>
                    <a:pt x="1690021" y="1935103"/>
                  </a:lnTo>
                  <a:lnTo>
                    <a:pt x="1712698" y="1894080"/>
                  </a:lnTo>
                  <a:lnTo>
                    <a:pt x="1734068" y="1851812"/>
                  </a:lnTo>
                  <a:lnTo>
                    <a:pt x="1754093" y="1808350"/>
                  </a:lnTo>
                  <a:lnTo>
                    <a:pt x="1772736" y="1763742"/>
                  </a:lnTo>
                  <a:lnTo>
                    <a:pt x="1789957" y="1718037"/>
                  </a:lnTo>
                  <a:lnTo>
                    <a:pt x="1805720" y="1671285"/>
                  </a:lnTo>
                  <a:lnTo>
                    <a:pt x="1819985" y="1623536"/>
                  </a:lnTo>
                  <a:lnTo>
                    <a:pt x="1832715" y="1574838"/>
                  </a:lnTo>
                  <a:lnTo>
                    <a:pt x="1843871" y="1525241"/>
                  </a:lnTo>
                  <a:lnTo>
                    <a:pt x="1853416" y="1474793"/>
                  </a:lnTo>
                  <a:lnTo>
                    <a:pt x="1861310" y="1423545"/>
                  </a:lnTo>
                  <a:lnTo>
                    <a:pt x="1867517" y="1371546"/>
                  </a:lnTo>
                  <a:lnTo>
                    <a:pt x="1871998" y="1318845"/>
                  </a:lnTo>
                  <a:lnTo>
                    <a:pt x="1874714" y="1265490"/>
                  </a:lnTo>
                  <a:lnTo>
                    <a:pt x="1875628" y="1211533"/>
                  </a:lnTo>
                  <a:lnTo>
                    <a:pt x="1874714" y="1157575"/>
                  </a:lnTo>
                  <a:lnTo>
                    <a:pt x="1871998" y="1104221"/>
                  </a:lnTo>
                  <a:lnTo>
                    <a:pt x="1867517" y="1051519"/>
                  </a:lnTo>
                  <a:lnTo>
                    <a:pt x="1861310" y="999520"/>
                  </a:lnTo>
                  <a:lnTo>
                    <a:pt x="1853416" y="948272"/>
                  </a:lnTo>
                  <a:lnTo>
                    <a:pt x="1843871" y="897825"/>
                  </a:lnTo>
                  <a:lnTo>
                    <a:pt x="1832715" y="848228"/>
                  </a:lnTo>
                  <a:lnTo>
                    <a:pt x="1819985" y="799530"/>
                  </a:lnTo>
                  <a:lnTo>
                    <a:pt x="1805720" y="751780"/>
                  </a:lnTo>
                  <a:lnTo>
                    <a:pt x="1789957" y="705029"/>
                  </a:lnTo>
                  <a:lnTo>
                    <a:pt x="1772736" y="659324"/>
                  </a:lnTo>
                  <a:lnTo>
                    <a:pt x="1754093" y="614716"/>
                  </a:lnTo>
                  <a:lnTo>
                    <a:pt x="1734068" y="571254"/>
                  </a:lnTo>
                  <a:lnTo>
                    <a:pt x="1712698" y="528986"/>
                  </a:lnTo>
                  <a:lnTo>
                    <a:pt x="1690021" y="487963"/>
                  </a:lnTo>
                  <a:lnTo>
                    <a:pt x="1666077" y="448233"/>
                  </a:lnTo>
                  <a:lnTo>
                    <a:pt x="1640902" y="409847"/>
                  </a:lnTo>
                  <a:lnTo>
                    <a:pt x="1614535" y="372852"/>
                  </a:lnTo>
                  <a:lnTo>
                    <a:pt x="1587014" y="337298"/>
                  </a:lnTo>
                  <a:lnTo>
                    <a:pt x="1558377" y="303236"/>
                  </a:lnTo>
                  <a:lnTo>
                    <a:pt x="1528663" y="270713"/>
                  </a:lnTo>
                  <a:lnTo>
                    <a:pt x="1497909" y="239779"/>
                  </a:lnTo>
                  <a:lnTo>
                    <a:pt x="1466154" y="210484"/>
                  </a:lnTo>
                  <a:lnTo>
                    <a:pt x="1433436" y="182877"/>
                  </a:lnTo>
                  <a:lnTo>
                    <a:pt x="1399793" y="157007"/>
                  </a:lnTo>
                  <a:lnTo>
                    <a:pt x="1365263" y="132923"/>
                  </a:lnTo>
                  <a:lnTo>
                    <a:pt x="1329885" y="110675"/>
                  </a:lnTo>
                  <a:lnTo>
                    <a:pt x="1293696" y="90312"/>
                  </a:lnTo>
                  <a:lnTo>
                    <a:pt x="1256734" y="71884"/>
                  </a:lnTo>
                  <a:lnTo>
                    <a:pt x="1219039" y="55438"/>
                  </a:lnTo>
                  <a:lnTo>
                    <a:pt x="1180647" y="41026"/>
                  </a:lnTo>
                  <a:lnTo>
                    <a:pt x="1141597" y="28695"/>
                  </a:lnTo>
                  <a:lnTo>
                    <a:pt x="1101927" y="18496"/>
                  </a:lnTo>
                  <a:lnTo>
                    <a:pt x="1061676" y="10478"/>
                  </a:lnTo>
                  <a:lnTo>
                    <a:pt x="1020882" y="4689"/>
                  </a:lnTo>
                  <a:lnTo>
                    <a:pt x="979582" y="1180"/>
                  </a:lnTo>
                  <a:lnTo>
                    <a:pt x="937814" y="0"/>
                  </a:lnTo>
                  <a:close/>
                </a:path>
              </a:pathLst>
            </a:custGeom>
            <a:ln w="25401">
              <a:solidFill>
                <a:srgbClr val="00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6" name="object 4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618000" y="450461"/>
            <a:ext cx="1943243" cy="720168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68239" y="565329"/>
            <a:ext cx="2293334" cy="473576"/>
          </a:xfrm>
          <a:prstGeom prst="rect">
            <a:avLst/>
          </a:prstGeom>
        </p:spPr>
      </p:pic>
      <p:sp>
        <p:nvSpPr>
          <p:cNvPr id="48" name="object 48"/>
          <p:cNvSpPr/>
          <p:nvPr/>
        </p:nvSpPr>
        <p:spPr>
          <a:xfrm>
            <a:off x="4818934" y="758789"/>
            <a:ext cx="399415" cy="215900"/>
          </a:xfrm>
          <a:custGeom>
            <a:avLst/>
            <a:gdLst/>
            <a:ahLst/>
            <a:cxnLst/>
            <a:rect l="l" t="t" r="r" b="b"/>
            <a:pathLst>
              <a:path w="399414" h="215900">
                <a:moveTo>
                  <a:pt x="22076" y="72547"/>
                </a:moveTo>
                <a:lnTo>
                  <a:pt x="18047" y="74564"/>
                </a:lnTo>
                <a:lnTo>
                  <a:pt x="11999" y="74564"/>
                </a:lnTo>
                <a:lnTo>
                  <a:pt x="9983" y="76579"/>
                </a:lnTo>
                <a:lnTo>
                  <a:pt x="8096" y="82249"/>
                </a:lnTo>
                <a:lnTo>
                  <a:pt x="7971" y="82623"/>
                </a:lnTo>
                <a:lnTo>
                  <a:pt x="4160" y="101139"/>
                </a:lnTo>
                <a:lnTo>
                  <a:pt x="0" y="152654"/>
                </a:lnTo>
                <a:lnTo>
                  <a:pt x="159" y="157945"/>
                </a:lnTo>
                <a:lnTo>
                  <a:pt x="17038" y="195731"/>
                </a:lnTo>
                <a:lnTo>
                  <a:pt x="68773" y="212229"/>
                </a:lnTo>
                <a:lnTo>
                  <a:pt x="107252" y="215251"/>
                </a:lnTo>
                <a:lnTo>
                  <a:pt x="126868" y="215629"/>
                </a:lnTo>
                <a:lnTo>
                  <a:pt x="140903" y="215629"/>
                </a:lnTo>
                <a:lnTo>
                  <a:pt x="154566" y="215251"/>
                </a:lnTo>
                <a:lnTo>
                  <a:pt x="157437" y="215251"/>
                </a:lnTo>
                <a:lnTo>
                  <a:pt x="175044" y="213929"/>
                </a:lnTo>
                <a:lnTo>
                  <a:pt x="191355" y="211601"/>
                </a:lnTo>
                <a:lnTo>
                  <a:pt x="225771" y="207065"/>
                </a:lnTo>
                <a:lnTo>
                  <a:pt x="274956" y="197997"/>
                </a:lnTo>
                <a:lnTo>
                  <a:pt x="318031" y="182883"/>
                </a:lnTo>
                <a:lnTo>
                  <a:pt x="359532" y="152654"/>
                </a:lnTo>
                <a:lnTo>
                  <a:pt x="367311" y="141066"/>
                </a:lnTo>
                <a:lnTo>
                  <a:pt x="165517" y="141066"/>
                </a:lnTo>
                <a:lnTo>
                  <a:pt x="143998" y="140814"/>
                </a:lnTo>
                <a:lnTo>
                  <a:pt x="87854" y="137162"/>
                </a:lnTo>
                <a:lnTo>
                  <a:pt x="42228" y="126961"/>
                </a:lnTo>
                <a:lnTo>
                  <a:pt x="34167" y="124945"/>
                </a:lnTo>
                <a:lnTo>
                  <a:pt x="30136" y="118897"/>
                </a:lnTo>
                <a:lnTo>
                  <a:pt x="30105" y="104446"/>
                </a:lnTo>
                <a:lnTo>
                  <a:pt x="30000" y="101139"/>
                </a:lnTo>
                <a:lnTo>
                  <a:pt x="26234" y="75069"/>
                </a:lnTo>
                <a:lnTo>
                  <a:pt x="26108" y="74564"/>
                </a:lnTo>
                <a:lnTo>
                  <a:pt x="22076" y="72547"/>
                </a:lnTo>
                <a:close/>
              </a:path>
              <a:path w="399414" h="215900">
                <a:moveTo>
                  <a:pt x="392879" y="70535"/>
                </a:moveTo>
                <a:lnTo>
                  <a:pt x="386831" y="72547"/>
                </a:lnTo>
                <a:lnTo>
                  <a:pt x="382803" y="72547"/>
                </a:lnTo>
                <a:lnTo>
                  <a:pt x="380787" y="74564"/>
                </a:lnTo>
                <a:lnTo>
                  <a:pt x="354118" y="108351"/>
                </a:lnTo>
                <a:lnTo>
                  <a:pt x="311766" y="126204"/>
                </a:lnTo>
                <a:lnTo>
                  <a:pt x="290601" y="131367"/>
                </a:lnTo>
                <a:lnTo>
                  <a:pt x="290409" y="131367"/>
                </a:lnTo>
                <a:lnTo>
                  <a:pt x="267934" y="135022"/>
                </a:lnTo>
                <a:lnTo>
                  <a:pt x="254395" y="136533"/>
                </a:lnTo>
                <a:lnTo>
                  <a:pt x="235187" y="138044"/>
                </a:lnTo>
                <a:lnTo>
                  <a:pt x="210689" y="139555"/>
                </a:lnTo>
                <a:lnTo>
                  <a:pt x="181278" y="141066"/>
                </a:lnTo>
                <a:lnTo>
                  <a:pt x="367311" y="141066"/>
                </a:lnTo>
                <a:lnTo>
                  <a:pt x="381071" y="120569"/>
                </a:lnTo>
                <a:lnTo>
                  <a:pt x="388093" y="107565"/>
                </a:lnTo>
                <a:lnTo>
                  <a:pt x="393981" y="94183"/>
                </a:lnTo>
                <a:lnTo>
                  <a:pt x="398924" y="80611"/>
                </a:lnTo>
                <a:lnTo>
                  <a:pt x="396907" y="74564"/>
                </a:lnTo>
                <a:lnTo>
                  <a:pt x="392879" y="70535"/>
                </a:lnTo>
                <a:close/>
              </a:path>
              <a:path w="399414" h="215900">
                <a:moveTo>
                  <a:pt x="147021" y="0"/>
                </a:moveTo>
                <a:lnTo>
                  <a:pt x="134205" y="14642"/>
                </a:lnTo>
                <a:lnTo>
                  <a:pt x="123089" y="27962"/>
                </a:lnTo>
                <a:lnTo>
                  <a:pt x="113863" y="39392"/>
                </a:lnTo>
                <a:lnTo>
                  <a:pt x="106715" y="48366"/>
                </a:lnTo>
                <a:lnTo>
                  <a:pt x="106715" y="54410"/>
                </a:lnTo>
                <a:lnTo>
                  <a:pt x="136945" y="82623"/>
                </a:lnTo>
                <a:lnTo>
                  <a:pt x="161125" y="90684"/>
                </a:lnTo>
                <a:lnTo>
                  <a:pt x="172013" y="80611"/>
                </a:lnTo>
                <a:lnTo>
                  <a:pt x="180776" y="71540"/>
                </a:lnTo>
                <a:lnTo>
                  <a:pt x="187200" y="64046"/>
                </a:lnTo>
                <a:lnTo>
                  <a:pt x="189588" y="60825"/>
                </a:lnTo>
                <a:lnTo>
                  <a:pt x="187327" y="58442"/>
                </a:lnTo>
                <a:lnTo>
                  <a:pt x="265803" y="58442"/>
                </a:lnTo>
                <a:lnTo>
                  <a:pt x="267177" y="56678"/>
                </a:lnTo>
                <a:lnTo>
                  <a:pt x="273821" y="46634"/>
                </a:lnTo>
                <a:lnTo>
                  <a:pt x="278010" y="38290"/>
                </a:lnTo>
                <a:lnTo>
                  <a:pt x="273477" y="32245"/>
                </a:lnTo>
                <a:lnTo>
                  <a:pt x="195386" y="32245"/>
                </a:lnTo>
                <a:lnTo>
                  <a:pt x="196054" y="31337"/>
                </a:lnTo>
                <a:lnTo>
                  <a:pt x="184521" y="23554"/>
                </a:lnTo>
                <a:lnTo>
                  <a:pt x="162543" y="8440"/>
                </a:lnTo>
                <a:lnTo>
                  <a:pt x="153065" y="2016"/>
                </a:lnTo>
                <a:lnTo>
                  <a:pt x="147021" y="0"/>
                </a:lnTo>
                <a:close/>
              </a:path>
              <a:path w="399414" h="215900">
                <a:moveTo>
                  <a:pt x="265803" y="58442"/>
                </a:moveTo>
                <a:lnTo>
                  <a:pt x="191355" y="58442"/>
                </a:lnTo>
                <a:lnTo>
                  <a:pt x="189588" y="60825"/>
                </a:lnTo>
                <a:lnTo>
                  <a:pt x="225616" y="88672"/>
                </a:lnTo>
                <a:lnTo>
                  <a:pt x="235688" y="90684"/>
                </a:lnTo>
                <a:lnTo>
                  <a:pt x="241736" y="90684"/>
                </a:lnTo>
                <a:lnTo>
                  <a:pt x="245765" y="82623"/>
                </a:lnTo>
                <a:lnTo>
                  <a:pt x="257887" y="68611"/>
                </a:lnTo>
                <a:lnTo>
                  <a:pt x="265803" y="58442"/>
                </a:lnTo>
                <a:close/>
              </a:path>
              <a:path w="399414" h="215900">
                <a:moveTo>
                  <a:pt x="223600" y="0"/>
                </a:moveTo>
                <a:lnTo>
                  <a:pt x="213806" y="10139"/>
                </a:lnTo>
                <a:lnTo>
                  <a:pt x="205713" y="19145"/>
                </a:lnTo>
                <a:lnTo>
                  <a:pt x="199510" y="26639"/>
                </a:lnTo>
                <a:lnTo>
                  <a:pt x="196054" y="31337"/>
                </a:lnTo>
                <a:lnTo>
                  <a:pt x="197399" y="32245"/>
                </a:lnTo>
                <a:lnTo>
                  <a:pt x="273477" y="32245"/>
                </a:lnTo>
                <a:lnTo>
                  <a:pt x="271966" y="30229"/>
                </a:lnTo>
                <a:lnTo>
                  <a:pt x="265918" y="26197"/>
                </a:lnTo>
                <a:lnTo>
                  <a:pt x="263901" y="24185"/>
                </a:lnTo>
                <a:lnTo>
                  <a:pt x="259873" y="22169"/>
                </a:lnTo>
                <a:lnTo>
                  <a:pt x="253829" y="18136"/>
                </a:lnTo>
                <a:lnTo>
                  <a:pt x="247781" y="12092"/>
                </a:lnTo>
                <a:lnTo>
                  <a:pt x="241736" y="8785"/>
                </a:lnTo>
                <a:lnTo>
                  <a:pt x="235690" y="5290"/>
                </a:lnTo>
                <a:lnTo>
                  <a:pt x="229645" y="2173"/>
                </a:lnTo>
                <a:lnTo>
                  <a:pt x="22360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500435" y="637876"/>
            <a:ext cx="264160" cy="494030"/>
          </a:xfrm>
          <a:custGeom>
            <a:avLst/>
            <a:gdLst/>
            <a:ahLst/>
            <a:cxnLst/>
            <a:rect l="l" t="t" r="r" b="b"/>
            <a:pathLst>
              <a:path w="264160" h="494030">
                <a:moveTo>
                  <a:pt x="177340" y="411105"/>
                </a:moveTo>
                <a:lnTo>
                  <a:pt x="169279" y="411105"/>
                </a:lnTo>
                <a:lnTo>
                  <a:pt x="151142" y="427230"/>
                </a:lnTo>
                <a:lnTo>
                  <a:pt x="145128" y="435636"/>
                </a:lnTo>
                <a:lnTo>
                  <a:pt x="139303" y="443097"/>
                </a:lnTo>
                <a:lnTo>
                  <a:pt x="133856" y="450181"/>
                </a:lnTo>
                <a:lnTo>
                  <a:pt x="128977" y="457455"/>
                </a:lnTo>
                <a:lnTo>
                  <a:pt x="137351" y="467280"/>
                </a:lnTo>
                <a:lnTo>
                  <a:pt x="169279" y="493732"/>
                </a:lnTo>
                <a:lnTo>
                  <a:pt x="181371" y="493732"/>
                </a:lnTo>
                <a:lnTo>
                  <a:pt x="183387" y="491717"/>
                </a:lnTo>
                <a:lnTo>
                  <a:pt x="192423" y="483782"/>
                </a:lnTo>
                <a:lnTo>
                  <a:pt x="201271" y="475091"/>
                </a:lnTo>
                <a:lnTo>
                  <a:pt x="209741" y="465644"/>
                </a:lnTo>
                <a:lnTo>
                  <a:pt x="217644" y="455443"/>
                </a:lnTo>
                <a:lnTo>
                  <a:pt x="217644" y="445367"/>
                </a:lnTo>
                <a:lnTo>
                  <a:pt x="198248" y="428992"/>
                </a:lnTo>
                <a:lnTo>
                  <a:pt x="177340" y="411105"/>
                </a:lnTo>
                <a:close/>
              </a:path>
              <a:path w="264160" h="494030">
                <a:moveTo>
                  <a:pt x="255935" y="384909"/>
                </a:moveTo>
                <a:lnTo>
                  <a:pt x="173311" y="384909"/>
                </a:lnTo>
                <a:lnTo>
                  <a:pt x="173311" y="388940"/>
                </a:lnTo>
                <a:lnTo>
                  <a:pt x="189431" y="405061"/>
                </a:lnTo>
                <a:lnTo>
                  <a:pt x="195477" y="409093"/>
                </a:lnTo>
                <a:lnTo>
                  <a:pt x="201524" y="415137"/>
                </a:lnTo>
                <a:lnTo>
                  <a:pt x="203540" y="415137"/>
                </a:lnTo>
                <a:lnTo>
                  <a:pt x="205553" y="417154"/>
                </a:lnTo>
                <a:lnTo>
                  <a:pt x="207568" y="417154"/>
                </a:lnTo>
                <a:lnTo>
                  <a:pt x="211601" y="421182"/>
                </a:lnTo>
                <a:lnTo>
                  <a:pt x="221677" y="421182"/>
                </a:lnTo>
                <a:lnTo>
                  <a:pt x="223690" y="419166"/>
                </a:lnTo>
                <a:lnTo>
                  <a:pt x="227721" y="417154"/>
                </a:lnTo>
                <a:lnTo>
                  <a:pt x="255935" y="384909"/>
                </a:lnTo>
                <a:close/>
              </a:path>
              <a:path w="264160" h="494030">
                <a:moveTo>
                  <a:pt x="143082" y="326466"/>
                </a:moveTo>
                <a:lnTo>
                  <a:pt x="135021" y="326466"/>
                </a:lnTo>
                <a:lnTo>
                  <a:pt x="92699" y="370804"/>
                </a:lnTo>
                <a:lnTo>
                  <a:pt x="92699" y="378863"/>
                </a:lnTo>
                <a:lnTo>
                  <a:pt x="99879" y="387207"/>
                </a:lnTo>
                <a:lnTo>
                  <a:pt x="128977" y="413122"/>
                </a:lnTo>
                <a:lnTo>
                  <a:pt x="137038" y="417154"/>
                </a:lnTo>
                <a:lnTo>
                  <a:pt x="143082" y="417154"/>
                </a:lnTo>
                <a:lnTo>
                  <a:pt x="169815" y="389883"/>
                </a:lnTo>
                <a:lnTo>
                  <a:pt x="173311" y="384909"/>
                </a:lnTo>
                <a:lnTo>
                  <a:pt x="255935" y="384909"/>
                </a:lnTo>
                <a:lnTo>
                  <a:pt x="261979" y="378863"/>
                </a:lnTo>
                <a:lnTo>
                  <a:pt x="263994" y="372816"/>
                </a:lnTo>
                <a:lnTo>
                  <a:pt x="261979" y="366772"/>
                </a:lnTo>
                <a:lnTo>
                  <a:pt x="253363" y="360726"/>
                </a:lnTo>
                <a:lnTo>
                  <a:pt x="181371" y="360726"/>
                </a:lnTo>
                <a:lnTo>
                  <a:pt x="177340" y="358711"/>
                </a:lnTo>
                <a:lnTo>
                  <a:pt x="173311" y="352667"/>
                </a:lnTo>
                <a:lnTo>
                  <a:pt x="165251" y="346618"/>
                </a:lnTo>
                <a:lnTo>
                  <a:pt x="159236" y="341770"/>
                </a:lnTo>
                <a:lnTo>
                  <a:pt x="153410" y="336543"/>
                </a:lnTo>
                <a:lnTo>
                  <a:pt x="147962" y="331316"/>
                </a:lnTo>
                <a:lnTo>
                  <a:pt x="143082" y="326466"/>
                </a:lnTo>
                <a:close/>
              </a:path>
              <a:path w="264160" h="494030">
                <a:moveTo>
                  <a:pt x="219661" y="330498"/>
                </a:moveTo>
                <a:lnTo>
                  <a:pt x="209584" y="330498"/>
                </a:lnTo>
                <a:lnTo>
                  <a:pt x="181371" y="360726"/>
                </a:lnTo>
                <a:lnTo>
                  <a:pt x="253363" y="360726"/>
                </a:lnTo>
                <a:lnTo>
                  <a:pt x="250266" y="358553"/>
                </a:lnTo>
                <a:lnTo>
                  <a:pt x="239309" y="349391"/>
                </a:lnTo>
                <a:lnTo>
                  <a:pt x="229107" y="339850"/>
                </a:lnTo>
                <a:lnTo>
                  <a:pt x="219661" y="330498"/>
                </a:lnTo>
                <a:close/>
              </a:path>
              <a:path w="264160" h="494030">
                <a:moveTo>
                  <a:pt x="14108" y="292209"/>
                </a:moveTo>
                <a:lnTo>
                  <a:pt x="4032" y="292209"/>
                </a:lnTo>
                <a:lnTo>
                  <a:pt x="0" y="296239"/>
                </a:lnTo>
                <a:lnTo>
                  <a:pt x="0" y="302285"/>
                </a:lnTo>
                <a:lnTo>
                  <a:pt x="2015" y="308329"/>
                </a:lnTo>
                <a:lnTo>
                  <a:pt x="6047" y="314377"/>
                </a:lnTo>
                <a:lnTo>
                  <a:pt x="12092" y="320422"/>
                </a:lnTo>
                <a:lnTo>
                  <a:pt x="20436" y="326877"/>
                </a:lnTo>
                <a:lnTo>
                  <a:pt x="30626" y="331316"/>
                </a:lnTo>
                <a:lnTo>
                  <a:pt x="30784" y="331316"/>
                </a:lnTo>
                <a:lnTo>
                  <a:pt x="42414" y="333740"/>
                </a:lnTo>
                <a:lnTo>
                  <a:pt x="56426" y="334526"/>
                </a:lnTo>
                <a:lnTo>
                  <a:pt x="61608" y="334526"/>
                </a:lnTo>
                <a:lnTo>
                  <a:pt x="68770" y="334275"/>
                </a:lnTo>
                <a:lnTo>
                  <a:pt x="74721" y="333740"/>
                </a:lnTo>
                <a:lnTo>
                  <a:pt x="75028" y="333740"/>
                </a:lnTo>
                <a:lnTo>
                  <a:pt x="82623" y="332513"/>
                </a:lnTo>
                <a:lnTo>
                  <a:pt x="105295" y="323067"/>
                </a:lnTo>
                <a:lnTo>
                  <a:pt x="124944" y="306818"/>
                </a:lnTo>
                <a:lnTo>
                  <a:pt x="129669" y="300268"/>
                </a:lnTo>
                <a:lnTo>
                  <a:pt x="46349" y="300268"/>
                </a:lnTo>
                <a:lnTo>
                  <a:pt x="46349" y="296239"/>
                </a:lnTo>
                <a:lnTo>
                  <a:pt x="48255" y="296239"/>
                </a:lnTo>
                <a:lnTo>
                  <a:pt x="49208" y="294224"/>
                </a:lnTo>
                <a:lnTo>
                  <a:pt x="18136" y="294224"/>
                </a:lnTo>
                <a:lnTo>
                  <a:pt x="14108" y="292209"/>
                </a:lnTo>
                <a:close/>
              </a:path>
              <a:path w="264160" h="494030">
                <a:moveTo>
                  <a:pt x="167262" y="0"/>
                </a:moveTo>
                <a:lnTo>
                  <a:pt x="159203" y="0"/>
                </a:lnTo>
                <a:lnTo>
                  <a:pt x="153158" y="6045"/>
                </a:lnTo>
                <a:lnTo>
                  <a:pt x="135021" y="46349"/>
                </a:lnTo>
                <a:lnTo>
                  <a:pt x="127371" y="95660"/>
                </a:lnTo>
                <a:lnTo>
                  <a:pt x="126961" y="223690"/>
                </a:lnTo>
                <a:lnTo>
                  <a:pt x="126237" y="238048"/>
                </a:lnTo>
                <a:lnTo>
                  <a:pt x="107027" y="283769"/>
                </a:lnTo>
                <a:lnTo>
                  <a:pt x="48255" y="296239"/>
                </a:lnTo>
                <a:lnTo>
                  <a:pt x="46349" y="300268"/>
                </a:lnTo>
                <a:lnTo>
                  <a:pt x="129669" y="300268"/>
                </a:lnTo>
                <a:lnTo>
                  <a:pt x="141570" y="283769"/>
                </a:lnTo>
                <a:lnTo>
                  <a:pt x="152775" y="259182"/>
                </a:lnTo>
                <a:lnTo>
                  <a:pt x="149125" y="253918"/>
                </a:lnTo>
                <a:lnTo>
                  <a:pt x="221391" y="253918"/>
                </a:lnTo>
                <a:lnTo>
                  <a:pt x="239814" y="207568"/>
                </a:lnTo>
                <a:lnTo>
                  <a:pt x="241986" y="199508"/>
                </a:lnTo>
                <a:lnTo>
                  <a:pt x="197492" y="199508"/>
                </a:lnTo>
                <a:lnTo>
                  <a:pt x="191448" y="197492"/>
                </a:lnTo>
                <a:lnTo>
                  <a:pt x="168428" y="157472"/>
                </a:lnTo>
                <a:lnTo>
                  <a:pt x="167262" y="143082"/>
                </a:lnTo>
                <a:lnTo>
                  <a:pt x="167377" y="58001"/>
                </a:lnTo>
                <a:lnTo>
                  <a:pt x="167649" y="46349"/>
                </a:lnTo>
                <a:lnTo>
                  <a:pt x="167766" y="41311"/>
                </a:lnTo>
                <a:lnTo>
                  <a:pt x="168963" y="23930"/>
                </a:lnTo>
                <a:lnTo>
                  <a:pt x="171295" y="8060"/>
                </a:lnTo>
                <a:lnTo>
                  <a:pt x="171295" y="2016"/>
                </a:lnTo>
                <a:lnTo>
                  <a:pt x="167262" y="0"/>
                </a:lnTo>
                <a:close/>
              </a:path>
              <a:path w="264160" h="494030">
                <a:moveTo>
                  <a:pt x="62475" y="52395"/>
                </a:moveTo>
                <a:lnTo>
                  <a:pt x="56426" y="54410"/>
                </a:lnTo>
                <a:lnTo>
                  <a:pt x="52397" y="56426"/>
                </a:lnTo>
                <a:lnTo>
                  <a:pt x="50382" y="58442"/>
                </a:lnTo>
                <a:lnTo>
                  <a:pt x="50382" y="60458"/>
                </a:lnTo>
                <a:lnTo>
                  <a:pt x="43234" y="79256"/>
                </a:lnTo>
                <a:lnTo>
                  <a:pt x="37147" y="95660"/>
                </a:lnTo>
                <a:lnTo>
                  <a:pt x="31961" y="110049"/>
                </a:lnTo>
                <a:lnTo>
                  <a:pt x="28213" y="120912"/>
                </a:lnTo>
                <a:lnTo>
                  <a:pt x="28213" y="177340"/>
                </a:lnTo>
                <a:lnTo>
                  <a:pt x="29320" y="193460"/>
                </a:lnTo>
                <a:lnTo>
                  <a:pt x="29378" y="194313"/>
                </a:lnTo>
                <a:lnTo>
                  <a:pt x="29925" y="207568"/>
                </a:lnTo>
                <a:lnTo>
                  <a:pt x="29977" y="208829"/>
                </a:lnTo>
                <a:lnTo>
                  <a:pt x="30186" y="220069"/>
                </a:lnTo>
                <a:lnTo>
                  <a:pt x="30111" y="245858"/>
                </a:lnTo>
                <a:lnTo>
                  <a:pt x="30012" y="250895"/>
                </a:lnTo>
                <a:lnTo>
                  <a:pt x="29907" y="253918"/>
                </a:lnTo>
                <a:lnTo>
                  <a:pt x="29447" y="262231"/>
                </a:lnTo>
                <a:lnTo>
                  <a:pt x="29378" y="263459"/>
                </a:lnTo>
                <a:lnTo>
                  <a:pt x="22169" y="294224"/>
                </a:lnTo>
                <a:lnTo>
                  <a:pt x="49208" y="294224"/>
                </a:lnTo>
                <a:lnTo>
                  <a:pt x="53497" y="285154"/>
                </a:lnTo>
                <a:lnTo>
                  <a:pt x="59700" y="267017"/>
                </a:lnTo>
                <a:lnTo>
                  <a:pt x="64770" y="245858"/>
                </a:lnTo>
                <a:lnTo>
                  <a:pt x="68519" y="221673"/>
                </a:lnTo>
                <a:lnTo>
                  <a:pt x="68353" y="208829"/>
                </a:lnTo>
                <a:lnTo>
                  <a:pt x="68233" y="199508"/>
                </a:lnTo>
                <a:lnTo>
                  <a:pt x="68111" y="194313"/>
                </a:lnTo>
                <a:lnTo>
                  <a:pt x="67567" y="177340"/>
                </a:lnTo>
                <a:lnTo>
                  <a:pt x="66822" y="157472"/>
                </a:lnTo>
                <a:lnTo>
                  <a:pt x="66502" y="143082"/>
                </a:lnTo>
                <a:lnTo>
                  <a:pt x="66754" y="97234"/>
                </a:lnTo>
                <a:lnTo>
                  <a:pt x="68519" y="60458"/>
                </a:lnTo>
                <a:lnTo>
                  <a:pt x="66502" y="54410"/>
                </a:lnTo>
                <a:lnTo>
                  <a:pt x="62475" y="52395"/>
                </a:lnTo>
                <a:close/>
              </a:path>
              <a:path w="264160" h="494030">
                <a:moveTo>
                  <a:pt x="221391" y="253918"/>
                </a:moveTo>
                <a:lnTo>
                  <a:pt x="155174" y="253918"/>
                </a:lnTo>
                <a:lnTo>
                  <a:pt x="152775" y="259182"/>
                </a:lnTo>
                <a:lnTo>
                  <a:pt x="156243" y="264183"/>
                </a:lnTo>
                <a:lnTo>
                  <a:pt x="165249" y="271048"/>
                </a:lnTo>
                <a:lnTo>
                  <a:pt x="175766" y="274890"/>
                </a:lnTo>
                <a:lnTo>
                  <a:pt x="187416" y="276087"/>
                </a:lnTo>
                <a:lnTo>
                  <a:pt x="197492" y="276087"/>
                </a:lnTo>
                <a:lnTo>
                  <a:pt x="206152" y="270796"/>
                </a:lnTo>
                <a:lnTo>
                  <a:pt x="213867" y="263994"/>
                </a:lnTo>
                <a:lnTo>
                  <a:pt x="220447" y="255681"/>
                </a:lnTo>
                <a:lnTo>
                  <a:pt x="221391" y="253918"/>
                </a:lnTo>
                <a:close/>
              </a:path>
              <a:path w="264160" h="494030">
                <a:moveTo>
                  <a:pt x="243842" y="165247"/>
                </a:moveTo>
                <a:lnTo>
                  <a:pt x="229737" y="165247"/>
                </a:lnTo>
                <a:lnTo>
                  <a:pt x="227721" y="169279"/>
                </a:lnTo>
                <a:lnTo>
                  <a:pt x="223690" y="181371"/>
                </a:lnTo>
                <a:lnTo>
                  <a:pt x="215629" y="193460"/>
                </a:lnTo>
                <a:lnTo>
                  <a:pt x="211601" y="197492"/>
                </a:lnTo>
                <a:lnTo>
                  <a:pt x="205553" y="197492"/>
                </a:lnTo>
                <a:lnTo>
                  <a:pt x="197492" y="199508"/>
                </a:lnTo>
                <a:lnTo>
                  <a:pt x="241986" y="199508"/>
                </a:lnTo>
                <a:lnTo>
                  <a:pt x="243276" y="194721"/>
                </a:lnTo>
                <a:lnTo>
                  <a:pt x="244850" y="183385"/>
                </a:lnTo>
                <a:lnTo>
                  <a:pt x="244913" y="173560"/>
                </a:lnTo>
                <a:lnTo>
                  <a:pt x="243842" y="165247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0" name="object 50"/>
          <p:cNvGrpSpPr/>
          <p:nvPr/>
        </p:nvGrpSpPr>
        <p:grpSpPr>
          <a:xfrm>
            <a:off x="4315539" y="635861"/>
            <a:ext cx="134620" cy="334645"/>
            <a:chOff x="4315539" y="635861"/>
            <a:chExt cx="134620" cy="334645"/>
          </a:xfrm>
        </p:grpSpPr>
        <p:pic>
          <p:nvPicPr>
            <p:cNvPr id="51" name="object 5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59368" y="692287"/>
              <a:ext cx="90688" cy="86655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4315539" y="635861"/>
              <a:ext cx="116839" cy="334645"/>
            </a:xfrm>
            <a:custGeom>
              <a:avLst/>
              <a:gdLst/>
              <a:ahLst/>
              <a:cxnLst/>
              <a:rect l="l" t="t" r="r" b="b"/>
              <a:pathLst>
                <a:path w="116839" h="334644">
                  <a:moveTo>
                    <a:pt x="33753" y="0"/>
                  </a:moveTo>
                  <a:lnTo>
                    <a:pt x="25693" y="0"/>
                  </a:lnTo>
                  <a:lnTo>
                    <a:pt x="23676" y="2015"/>
                  </a:lnTo>
                  <a:lnTo>
                    <a:pt x="22133" y="6043"/>
                  </a:lnTo>
                  <a:lnTo>
                    <a:pt x="19900" y="12845"/>
                  </a:lnTo>
                  <a:lnTo>
                    <a:pt x="16594" y="22134"/>
                  </a:lnTo>
                  <a:lnTo>
                    <a:pt x="11587" y="34256"/>
                  </a:lnTo>
                  <a:lnTo>
                    <a:pt x="7776" y="42980"/>
                  </a:lnTo>
                  <a:lnTo>
                    <a:pt x="5288" y="51135"/>
                  </a:lnTo>
                  <a:lnTo>
                    <a:pt x="3933" y="58913"/>
                  </a:lnTo>
                  <a:lnTo>
                    <a:pt x="3524" y="66502"/>
                  </a:lnTo>
                  <a:lnTo>
                    <a:pt x="1511" y="163234"/>
                  </a:lnTo>
                  <a:lnTo>
                    <a:pt x="377" y="180173"/>
                  </a:lnTo>
                  <a:lnTo>
                    <a:pt x="0" y="194468"/>
                  </a:lnTo>
                  <a:lnTo>
                    <a:pt x="377" y="205740"/>
                  </a:lnTo>
                  <a:lnTo>
                    <a:pt x="1511" y="213612"/>
                  </a:lnTo>
                  <a:lnTo>
                    <a:pt x="1613" y="221677"/>
                  </a:lnTo>
                  <a:lnTo>
                    <a:pt x="1715" y="229737"/>
                  </a:lnTo>
                  <a:lnTo>
                    <a:pt x="1765" y="233766"/>
                  </a:lnTo>
                  <a:lnTo>
                    <a:pt x="1889" y="243527"/>
                  </a:lnTo>
                  <a:lnTo>
                    <a:pt x="4911" y="284463"/>
                  </a:lnTo>
                  <a:lnTo>
                    <a:pt x="20876" y="322311"/>
                  </a:lnTo>
                  <a:lnTo>
                    <a:pt x="51889" y="334529"/>
                  </a:lnTo>
                  <a:lnTo>
                    <a:pt x="63982" y="334529"/>
                  </a:lnTo>
                  <a:lnTo>
                    <a:pt x="100256" y="296240"/>
                  </a:lnTo>
                  <a:lnTo>
                    <a:pt x="113607" y="258454"/>
                  </a:lnTo>
                  <a:lnTo>
                    <a:pt x="113698" y="257950"/>
                  </a:lnTo>
                  <a:lnTo>
                    <a:pt x="65998" y="257950"/>
                  </a:lnTo>
                  <a:lnTo>
                    <a:pt x="52773" y="251495"/>
                  </a:lnTo>
                  <a:lnTo>
                    <a:pt x="35769" y="189431"/>
                  </a:lnTo>
                  <a:lnTo>
                    <a:pt x="33879" y="141507"/>
                  </a:lnTo>
                  <a:lnTo>
                    <a:pt x="34256" y="94716"/>
                  </a:lnTo>
                  <a:lnTo>
                    <a:pt x="36802" y="51135"/>
                  </a:lnTo>
                  <a:lnTo>
                    <a:pt x="36901" y="49436"/>
                  </a:lnTo>
                  <a:lnTo>
                    <a:pt x="41795" y="6202"/>
                  </a:lnTo>
                  <a:lnTo>
                    <a:pt x="41813" y="6043"/>
                  </a:lnTo>
                  <a:lnTo>
                    <a:pt x="37785" y="2015"/>
                  </a:lnTo>
                  <a:lnTo>
                    <a:pt x="33753" y="0"/>
                  </a:lnTo>
                  <a:close/>
                </a:path>
                <a:path w="116839" h="334644">
                  <a:moveTo>
                    <a:pt x="110332" y="217644"/>
                  </a:moveTo>
                  <a:lnTo>
                    <a:pt x="104288" y="217644"/>
                  </a:lnTo>
                  <a:lnTo>
                    <a:pt x="100256" y="221677"/>
                  </a:lnTo>
                  <a:lnTo>
                    <a:pt x="96228" y="223688"/>
                  </a:lnTo>
                  <a:lnTo>
                    <a:pt x="74593" y="256848"/>
                  </a:lnTo>
                  <a:lnTo>
                    <a:pt x="70026" y="257950"/>
                  </a:lnTo>
                  <a:lnTo>
                    <a:pt x="113698" y="257950"/>
                  </a:lnTo>
                  <a:lnTo>
                    <a:pt x="116306" y="243527"/>
                  </a:lnTo>
                  <a:lnTo>
                    <a:pt x="116376" y="229737"/>
                  </a:lnTo>
                  <a:lnTo>
                    <a:pt x="114365" y="221677"/>
                  </a:lnTo>
                  <a:lnTo>
                    <a:pt x="110332" y="217644"/>
                  </a:lnTo>
                  <a:close/>
                </a:path>
              </a:pathLst>
            </a:custGeom>
            <a:solidFill>
              <a:srgbClr val="D8261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0331" y="5186268"/>
            <a:ext cx="3518132" cy="352960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61353" y="1437523"/>
            <a:ext cx="3563632" cy="349591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5234" y="1414274"/>
            <a:ext cx="3575074" cy="352682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883210" y="5200312"/>
            <a:ext cx="3573145" cy="3538220"/>
            <a:chOff x="883210" y="5200312"/>
            <a:chExt cx="3573145" cy="3538220"/>
          </a:xfrm>
        </p:grpSpPr>
        <p:sp>
          <p:nvSpPr>
            <p:cNvPr id="6" name="object 6"/>
            <p:cNvSpPr/>
            <p:nvPr/>
          </p:nvSpPr>
          <p:spPr>
            <a:xfrm>
              <a:off x="883210" y="5200312"/>
              <a:ext cx="3573145" cy="3535679"/>
            </a:xfrm>
            <a:custGeom>
              <a:avLst/>
              <a:gdLst/>
              <a:ahLst/>
              <a:cxnLst/>
              <a:rect l="l" t="t" r="r" b="b"/>
              <a:pathLst>
                <a:path w="3573145" h="3535679">
                  <a:moveTo>
                    <a:pt x="3572869" y="0"/>
                  </a:moveTo>
                  <a:lnTo>
                    <a:pt x="0" y="0"/>
                  </a:lnTo>
                  <a:lnTo>
                    <a:pt x="0" y="3535638"/>
                  </a:lnTo>
                  <a:lnTo>
                    <a:pt x="3572869" y="3535638"/>
                  </a:lnTo>
                  <a:lnTo>
                    <a:pt x="3572869" y="0"/>
                  </a:lnTo>
                  <a:close/>
                </a:path>
              </a:pathLst>
            </a:custGeom>
            <a:solidFill>
              <a:srgbClr val="0054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3210" y="5624450"/>
              <a:ext cx="3572869" cy="31115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41663" y="7703600"/>
              <a:ext cx="910773" cy="103234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61188" y="8637123"/>
              <a:ext cx="84188" cy="9882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20008" y="8233653"/>
              <a:ext cx="123033" cy="16645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357626" y="8195205"/>
              <a:ext cx="262890" cy="111125"/>
            </a:xfrm>
            <a:custGeom>
              <a:avLst/>
              <a:gdLst/>
              <a:ahLst/>
              <a:cxnLst/>
              <a:rect l="l" t="t" r="r" b="b"/>
              <a:pathLst>
                <a:path w="262889" h="111125">
                  <a:moveTo>
                    <a:pt x="19451" y="69206"/>
                  </a:moveTo>
                  <a:lnTo>
                    <a:pt x="11308" y="69206"/>
                  </a:lnTo>
                  <a:lnTo>
                    <a:pt x="6332" y="74181"/>
                  </a:lnTo>
                  <a:lnTo>
                    <a:pt x="0" y="77798"/>
                  </a:lnTo>
                  <a:lnTo>
                    <a:pt x="10318" y="93772"/>
                  </a:lnTo>
                  <a:lnTo>
                    <a:pt x="34128" y="101787"/>
                  </a:lnTo>
                  <a:lnTo>
                    <a:pt x="60298" y="106041"/>
                  </a:lnTo>
                  <a:lnTo>
                    <a:pt x="78249" y="110818"/>
                  </a:lnTo>
                  <a:lnTo>
                    <a:pt x="100647" y="109166"/>
                  </a:lnTo>
                  <a:lnTo>
                    <a:pt x="122069" y="106409"/>
                  </a:lnTo>
                  <a:lnTo>
                    <a:pt x="139033" y="102675"/>
                  </a:lnTo>
                  <a:lnTo>
                    <a:pt x="93629" y="102675"/>
                  </a:lnTo>
                  <a:lnTo>
                    <a:pt x="73430" y="99574"/>
                  </a:lnTo>
                  <a:lnTo>
                    <a:pt x="53448" y="95892"/>
                  </a:lnTo>
                  <a:lnTo>
                    <a:pt x="33202" y="90656"/>
                  </a:lnTo>
                  <a:lnTo>
                    <a:pt x="14022" y="83228"/>
                  </a:lnTo>
                  <a:lnTo>
                    <a:pt x="37154" y="79452"/>
                  </a:lnTo>
                  <a:lnTo>
                    <a:pt x="61685" y="78137"/>
                  </a:lnTo>
                  <a:lnTo>
                    <a:pt x="72133" y="78137"/>
                  </a:lnTo>
                  <a:lnTo>
                    <a:pt x="110365" y="77798"/>
                  </a:lnTo>
                  <a:lnTo>
                    <a:pt x="130253" y="73396"/>
                  </a:lnTo>
                  <a:lnTo>
                    <a:pt x="89942" y="73396"/>
                  </a:lnTo>
                  <a:lnTo>
                    <a:pt x="78824" y="72370"/>
                  </a:lnTo>
                  <a:lnTo>
                    <a:pt x="20805" y="72370"/>
                  </a:lnTo>
                  <a:lnTo>
                    <a:pt x="20354" y="71013"/>
                  </a:lnTo>
                  <a:lnTo>
                    <a:pt x="19451" y="69206"/>
                  </a:lnTo>
                  <a:close/>
                </a:path>
                <a:path w="262889" h="111125">
                  <a:moveTo>
                    <a:pt x="260535" y="21257"/>
                  </a:moveTo>
                  <a:lnTo>
                    <a:pt x="257371" y="21257"/>
                  </a:lnTo>
                  <a:lnTo>
                    <a:pt x="200603" y="60949"/>
                  </a:lnTo>
                  <a:lnTo>
                    <a:pt x="171499" y="79651"/>
                  </a:lnTo>
                  <a:lnTo>
                    <a:pt x="141123" y="95892"/>
                  </a:lnTo>
                  <a:lnTo>
                    <a:pt x="93629" y="102675"/>
                  </a:lnTo>
                  <a:lnTo>
                    <a:pt x="139033" y="102675"/>
                  </a:lnTo>
                  <a:lnTo>
                    <a:pt x="143067" y="101787"/>
                  </a:lnTo>
                  <a:lnTo>
                    <a:pt x="164193" y="94536"/>
                  </a:lnTo>
                  <a:lnTo>
                    <a:pt x="237659" y="43839"/>
                  </a:lnTo>
                  <a:lnTo>
                    <a:pt x="262346" y="27139"/>
                  </a:lnTo>
                  <a:lnTo>
                    <a:pt x="262346" y="21711"/>
                  </a:lnTo>
                  <a:lnTo>
                    <a:pt x="260535" y="21257"/>
                  </a:lnTo>
                  <a:close/>
                </a:path>
                <a:path w="262889" h="111125">
                  <a:moveTo>
                    <a:pt x="243349" y="0"/>
                  </a:moveTo>
                  <a:lnTo>
                    <a:pt x="239278" y="0"/>
                  </a:lnTo>
                  <a:lnTo>
                    <a:pt x="223107" y="22411"/>
                  </a:lnTo>
                  <a:lnTo>
                    <a:pt x="190313" y="41896"/>
                  </a:lnTo>
                  <a:lnTo>
                    <a:pt x="153279" y="57056"/>
                  </a:lnTo>
                  <a:lnTo>
                    <a:pt x="124387" y="66492"/>
                  </a:lnTo>
                  <a:lnTo>
                    <a:pt x="88033" y="73396"/>
                  </a:lnTo>
                  <a:lnTo>
                    <a:pt x="130253" y="73396"/>
                  </a:lnTo>
                  <a:lnTo>
                    <a:pt x="149039" y="68697"/>
                  </a:lnTo>
                  <a:lnTo>
                    <a:pt x="167485" y="63234"/>
                  </a:lnTo>
                  <a:lnTo>
                    <a:pt x="186354" y="56541"/>
                  </a:lnTo>
                  <a:lnTo>
                    <a:pt x="202659" y="46731"/>
                  </a:lnTo>
                  <a:lnTo>
                    <a:pt x="218752" y="37430"/>
                  </a:lnTo>
                  <a:lnTo>
                    <a:pt x="234251" y="27280"/>
                  </a:lnTo>
                  <a:lnTo>
                    <a:pt x="248775" y="14925"/>
                  </a:lnTo>
                  <a:lnTo>
                    <a:pt x="248775" y="7689"/>
                  </a:lnTo>
                  <a:lnTo>
                    <a:pt x="245610" y="453"/>
                  </a:lnTo>
                  <a:lnTo>
                    <a:pt x="243349" y="0"/>
                  </a:lnTo>
                  <a:close/>
                </a:path>
                <a:path w="262889" h="111125">
                  <a:moveTo>
                    <a:pt x="55408" y="71467"/>
                  </a:moveTo>
                  <a:lnTo>
                    <a:pt x="20805" y="72370"/>
                  </a:lnTo>
                  <a:lnTo>
                    <a:pt x="78824" y="72370"/>
                  </a:lnTo>
                  <a:lnTo>
                    <a:pt x="71946" y="71736"/>
                  </a:lnTo>
                  <a:lnTo>
                    <a:pt x="55408" y="714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85694" y="5631507"/>
              <a:ext cx="3567451" cy="310648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2617813" y="257228"/>
            <a:ext cx="37909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50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84649" y="1420300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5"/>
                </a:lnTo>
                <a:lnTo>
                  <a:pt x="0" y="3515565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5062755" y="1413950"/>
            <a:ext cx="3590925" cy="3528695"/>
            <a:chOff x="5062755" y="1413950"/>
            <a:chExt cx="3590925" cy="3528695"/>
          </a:xfrm>
        </p:grpSpPr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85573" y="1420300"/>
              <a:ext cx="3211563" cy="3515565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069105" y="1420300"/>
              <a:ext cx="3578225" cy="3515995"/>
            </a:xfrm>
            <a:custGeom>
              <a:avLst/>
              <a:gdLst/>
              <a:ahLst/>
              <a:cxnLst/>
              <a:rect l="l" t="t" r="r" b="b"/>
              <a:pathLst>
                <a:path w="3578225" h="3515995">
                  <a:moveTo>
                    <a:pt x="0" y="0"/>
                  </a:moveTo>
                  <a:lnTo>
                    <a:pt x="3577788" y="0"/>
                  </a:lnTo>
                  <a:lnTo>
                    <a:pt x="3577788" y="3515565"/>
                  </a:lnTo>
                  <a:lnTo>
                    <a:pt x="0" y="3515565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9253563" y="1420300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5"/>
                </a:lnTo>
                <a:lnTo>
                  <a:pt x="0" y="3515565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84649" y="5200312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4"/>
                </a:lnTo>
                <a:lnTo>
                  <a:pt x="0" y="3515564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69106" y="5200312"/>
            <a:ext cx="3578225" cy="3515995"/>
          </a:xfrm>
          <a:custGeom>
            <a:avLst/>
            <a:gdLst/>
            <a:ahLst/>
            <a:cxnLst/>
            <a:rect l="l" t="t" r="r" b="b"/>
            <a:pathLst>
              <a:path w="3578225" h="3515995">
                <a:moveTo>
                  <a:pt x="0" y="0"/>
                </a:moveTo>
                <a:lnTo>
                  <a:pt x="3577788" y="0"/>
                </a:lnTo>
                <a:lnTo>
                  <a:pt x="3577788" y="3515564"/>
                </a:lnTo>
                <a:lnTo>
                  <a:pt x="0" y="3515564"/>
                </a:lnTo>
                <a:lnTo>
                  <a:pt x="0" y="0"/>
                </a:lnTo>
                <a:close/>
              </a:path>
            </a:pathLst>
          </a:custGeom>
          <a:ln w="12701">
            <a:solidFill>
              <a:srgbClr val="1E19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9247212" y="5193961"/>
            <a:ext cx="3590925" cy="3528695"/>
            <a:chOff x="9247212" y="5193961"/>
            <a:chExt cx="3590925" cy="3528695"/>
          </a:xfrm>
        </p:grpSpPr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266288" y="5200312"/>
              <a:ext cx="3552332" cy="351556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9253562" y="5200312"/>
              <a:ext cx="3578225" cy="3515995"/>
            </a:xfrm>
            <a:custGeom>
              <a:avLst/>
              <a:gdLst/>
              <a:ahLst/>
              <a:cxnLst/>
              <a:rect l="l" t="t" r="r" b="b"/>
              <a:pathLst>
                <a:path w="3578225" h="3515995">
                  <a:moveTo>
                    <a:pt x="0" y="0"/>
                  </a:moveTo>
                  <a:lnTo>
                    <a:pt x="3577788" y="0"/>
                  </a:lnTo>
                  <a:lnTo>
                    <a:pt x="3577788" y="3515564"/>
                  </a:lnTo>
                  <a:lnTo>
                    <a:pt x="0" y="3515564"/>
                  </a:lnTo>
                  <a:lnTo>
                    <a:pt x="0" y="0"/>
                  </a:lnTo>
                  <a:close/>
                </a:path>
              </a:pathLst>
            </a:custGeom>
            <a:ln w="12701">
              <a:solidFill>
                <a:srgbClr val="1E19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7399828" y="660344"/>
            <a:ext cx="253365" cy="473075"/>
          </a:xfrm>
          <a:custGeom>
            <a:avLst/>
            <a:gdLst/>
            <a:ahLst/>
            <a:cxnLst/>
            <a:rect l="l" t="t" r="r" b="b"/>
            <a:pathLst>
              <a:path w="253365" h="473075">
                <a:moveTo>
                  <a:pt x="169898" y="393858"/>
                </a:moveTo>
                <a:lnTo>
                  <a:pt x="162176" y="393858"/>
                </a:lnTo>
                <a:lnTo>
                  <a:pt x="144799" y="409305"/>
                </a:lnTo>
                <a:lnTo>
                  <a:pt x="139067" y="417359"/>
                </a:lnTo>
                <a:lnTo>
                  <a:pt x="133698" y="424508"/>
                </a:lnTo>
                <a:lnTo>
                  <a:pt x="129052" y="431296"/>
                </a:lnTo>
                <a:lnTo>
                  <a:pt x="125492" y="438264"/>
                </a:lnTo>
                <a:lnTo>
                  <a:pt x="132672" y="447676"/>
                </a:lnTo>
                <a:lnTo>
                  <a:pt x="164105" y="473015"/>
                </a:lnTo>
                <a:lnTo>
                  <a:pt x="173761" y="473015"/>
                </a:lnTo>
                <a:lnTo>
                  <a:pt x="175690" y="471084"/>
                </a:lnTo>
                <a:lnTo>
                  <a:pt x="184379" y="463484"/>
                </a:lnTo>
                <a:lnTo>
                  <a:pt x="193067" y="455158"/>
                </a:lnTo>
                <a:lnTo>
                  <a:pt x="201756" y="446108"/>
                </a:lnTo>
                <a:lnTo>
                  <a:pt x="210445" y="436335"/>
                </a:lnTo>
                <a:lnTo>
                  <a:pt x="210445" y="426679"/>
                </a:lnTo>
                <a:lnTo>
                  <a:pt x="200307" y="419108"/>
                </a:lnTo>
                <a:lnTo>
                  <a:pt x="190170" y="410993"/>
                </a:lnTo>
                <a:lnTo>
                  <a:pt x="180033" y="402517"/>
                </a:lnTo>
                <a:lnTo>
                  <a:pt x="169898" y="393858"/>
                </a:lnTo>
                <a:close/>
              </a:path>
              <a:path w="253365" h="473075">
                <a:moveTo>
                  <a:pt x="245196" y="368758"/>
                </a:moveTo>
                <a:lnTo>
                  <a:pt x="166038" y="368758"/>
                </a:lnTo>
                <a:lnTo>
                  <a:pt x="166038" y="372621"/>
                </a:lnTo>
                <a:lnTo>
                  <a:pt x="181483" y="388066"/>
                </a:lnTo>
                <a:lnTo>
                  <a:pt x="187275" y="391928"/>
                </a:lnTo>
                <a:lnTo>
                  <a:pt x="193067" y="397720"/>
                </a:lnTo>
                <a:lnTo>
                  <a:pt x="194997" y="397720"/>
                </a:lnTo>
                <a:lnTo>
                  <a:pt x="196927" y="399651"/>
                </a:lnTo>
                <a:lnTo>
                  <a:pt x="200789" y="399651"/>
                </a:lnTo>
                <a:lnTo>
                  <a:pt x="202719" y="403513"/>
                </a:lnTo>
                <a:lnTo>
                  <a:pt x="212374" y="403513"/>
                </a:lnTo>
                <a:lnTo>
                  <a:pt x="216234" y="401580"/>
                </a:lnTo>
                <a:lnTo>
                  <a:pt x="218166" y="399651"/>
                </a:lnTo>
                <a:lnTo>
                  <a:pt x="245196" y="368758"/>
                </a:lnTo>
                <a:close/>
              </a:path>
              <a:path w="253365" h="473075">
                <a:moveTo>
                  <a:pt x="137077" y="312771"/>
                </a:moveTo>
                <a:lnTo>
                  <a:pt x="129354" y="312771"/>
                </a:lnTo>
                <a:lnTo>
                  <a:pt x="88812" y="355244"/>
                </a:lnTo>
                <a:lnTo>
                  <a:pt x="88812" y="362967"/>
                </a:lnTo>
                <a:lnTo>
                  <a:pt x="95688" y="370961"/>
                </a:lnTo>
                <a:lnTo>
                  <a:pt x="126458" y="396755"/>
                </a:lnTo>
                <a:lnTo>
                  <a:pt x="135147" y="399651"/>
                </a:lnTo>
                <a:lnTo>
                  <a:pt x="137077" y="399651"/>
                </a:lnTo>
                <a:lnTo>
                  <a:pt x="144799" y="395791"/>
                </a:lnTo>
                <a:lnTo>
                  <a:pt x="159038" y="379378"/>
                </a:lnTo>
                <a:lnTo>
                  <a:pt x="163533" y="373525"/>
                </a:lnTo>
                <a:lnTo>
                  <a:pt x="166038" y="368758"/>
                </a:lnTo>
                <a:lnTo>
                  <a:pt x="245196" y="368758"/>
                </a:lnTo>
                <a:lnTo>
                  <a:pt x="250988" y="362967"/>
                </a:lnTo>
                <a:lnTo>
                  <a:pt x="252917" y="357177"/>
                </a:lnTo>
                <a:lnTo>
                  <a:pt x="250988" y="351384"/>
                </a:lnTo>
                <a:lnTo>
                  <a:pt x="242734" y="345593"/>
                </a:lnTo>
                <a:lnTo>
                  <a:pt x="173761" y="345593"/>
                </a:lnTo>
                <a:lnTo>
                  <a:pt x="166038" y="337870"/>
                </a:lnTo>
                <a:lnTo>
                  <a:pt x="158313" y="332078"/>
                </a:lnTo>
                <a:lnTo>
                  <a:pt x="153638" y="327432"/>
                </a:lnTo>
                <a:lnTo>
                  <a:pt x="148420" y="322425"/>
                </a:lnTo>
                <a:lnTo>
                  <a:pt x="142839" y="317417"/>
                </a:lnTo>
                <a:lnTo>
                  <a:pt x="137077" y="312771"/>
                </a:lnTo>
                <a:close/>
              </a:path>
              <a:path w="253365" h="473075">
                <a:moveTo>
                  <a:pt x="210445" y="316631"/>
                </a:moveTo>
                <a:lnTo>
                  <a:pt x="200789" y="316631"/>
                </a:lnTo>
                <a:lnTo>
                  <a:pt x="173761" y="345593"/>
                </a:lnTo>
                <a:lnTo>
                  <a:pt x="242734" y="345593"/>
                </a:lnTo>
                <a:lnTo>
                  <a:pt x="239765" y="343510"/>
                </a:lnTo>
                <a:lnTo>
                  <a:pt x="229266" y="334731"/>
                </a:lnTo>
                <a:lnTo>
                  <a:pt x="219493" y="325591"/>
                </a:lnTo>
                <a:lnTo>
                  <a:pt x="210445" y="316631"/>
                </a:lnTo>
                <a:close/>
              </a:path>
              <a:path w="253365" h="473075">
                <a:moveTo>
                  <a:pt x="13514" y="279951"/>
                </a:moveTo>
                <a:lnTo>
                  <a:pt x="3859" y="279951"/>
                </a:lnTo>
                <a:lnTo>
                  <a:pt x="0" y="283809"/>
                </a:lnTo>
                <a:lnTo>
                  <a:pt x="0" y="289601"/>
                </a:lnTo>
                <a:lnTo>
                  <a:pt x="11584" y="306979"/>
                </a:lnTo>
                <a:lnTo>
                  <a:pt x="20663" y="313162"/>
                </a:lnTo>
                <a:lnTo>
                  <a:pt x="30796" y="317417"/>
                </a:lnTo>
                <a:lnTo>
                  <a:pt x="30935" y="317417"/>
                </a:lnTo>
                <a:lnTo>
                  <a:pt x="41720" y="319739"/>
                </a:lnTo>
                <a:lnTo>
                  <a:pt x="54057" y="320493"/>
                </a:lnTo>
                <a:lnTo>
                  <a:pt x="71434" y="320493"/>
                </a:lnTo>
                <a:lnTo>
                  <a:pt x="79156" y="318564"/>
                </a:lnTo>
                <a:lnTo>
                  <a:pt x="100877" y="309512"/>
                </a:lnTo>
                <a:lnTo>
                  <a:pt x="119702" y="293945"/>
                </a:lnTo>
                <a:lnTo>
                  <a:pt x="124227" y="287672"/>
                </a:lnTo>
                <a:lnTo>
                  <a:pt x="44405" y="287672"/>
                </a:lnTo>
                <a:lnTo>
                  <a:pt x="44405" y="285739"/>
                </a:lnTo>
                <a:lnTo>
                  <a:pt x="46139" y="284006"/>
                </a:lnTo>
                <a:lnTo>
                  <a:pt x="47144" y="281880"/>
                </a:lnTo>
                <a:lnTo>
                  <a:pt x="17377" y="281880"/>
                </a:lnTo>
                <a:lnTo>
                  <a:pt x="13514" y="279951"/>
                </a:lnTo>
                <a:close/>
              </a:path>
              <a:path w="253365" h="473075">
                <a:moveTo>
                  <a:pt x="162176" y="0"/>
                </a:moveTo>
                <a:lnTo>
                  <a:pt x="152524" y="0"/>
                </a:lnTo>
                <a:lnTo>
                  <a:pt x="146731" y="5792"/>
                </a:lnTo>
                <a:lnTo>
                  <a:pt x="129354" y="44406"/>
                </a:lnTo>
                <a:lnTo>
                  <a:pt x="123924" y="91647"/>
                </a:lnTo>
                <a:lnTo>
                  <a:pt x="123717" y="105433"/>
                </a:lnTo>
                <a:lnTo>
                  <a:pt x="123591" y="113849"/>
                </a:lnTo>
                <a:lnTo>
                  <a:pt x="123562" y="214304"/>
                </a:lnTo>
                <a:lnTo>
                  <a:pt x="111978" y="260643"/>
                </a:lnTo>
                <a:lnTo>
                  <a:pt x="70980" y="283447"/>
                </a:lnTo>
                <a:lnTo>
                  <a:pt x="48265" y="283809"/>
                </a:lnTo>
                <a:lnTo>
                  <a:pt x="46335" y="283809"/>
                </a:lnTo>
                <a:lnTo>
                  <a:pt x="46139" y="284006"/>
                </a:lnTo>
                <a:lnTo>
                  <a:pt x="44405" y="287672"/>
                </a:lnTo>
                <a:lnTo>
                  <a:pt x="124227" y="287672"/>
                </a:lnTo>
                <a:lnTo>
                  <a:pt x="135630" y="271864"/>
                </a:lnTo>
                <a:lnTo>
                  <a:pt x="146524" y="247957"/>
                </a:lnTo>
                <a:lnTo>
                  <a:pt x="142869" y="243267"/>
                </a:lnTo>
                <a:lnTo>
                  <a:pt x="212101" y="243267"/>
                </a:lnTo>
                <a:lnTo>
                  <a:pt x="216234" y="235544"/>
                </a:lnTo>
                <a:lnTo>
                  <a:pt x="219191" y="228997"/>
                </a:lnTo>
                <a:lnTo>
                  <a:pt x="226552" y="210836"/>
                </a:lnTo>
                <a:lnTo>
                  <a:pt x="231681" y="198860"/>
                </a:lnTo>
                <a:lnTo>
                  <a:pt x="233061" y="191138"/>
                </a:lnTo>
                <a:lnTo>
                  <a:pt x="189204" y="191138"/>
                </a:lnTo>
                <a:lnTo>
                  <a:pt x="183412" y="189205"/>
                </a:lnTo>
                <a:lnTo>
                  <a:pt x="161362" y="150863"/>
                </a:lnTo>
                <a:lnTo>
                  <a:pt x="160246" y="137077"/>
                </a:lnTo>
                <a:lnTo>
                  <a:pt x="160344" y="71436"/>
                </a:lnTo>
                <a:lnTo>
                  <a:pt x="160573" y="57920"/>
                </a:lnTo>
                <a:lnTo>
                  <a:pt x="161452" y="39579"/>
                </a:lnTo>
                <a:lnTo>
                  <a:pt x="162688" y="22927"/>
                </a:lnTo>
                <a:lnTo>
                  <a:pt x="164105" y="7722"/>
                </a:lnTo>
                <a:lnTo>
                  <a:pt x="164105" y="1930"/>
                </a:lnTo>
                <a:lnTo>
                  <a:pt x="162176" y="0"/>
                </a:lnTo>
                <a:close/>
              </a:path>
              <a:path w="253365" h="473075">
                <a:moveTo>
                  <a:pt x="59850" y="50199"/>
                </a:moveTo>
                <a:lnTo>
                  <a:pt x="54057" y="52128"/>
                </a:lnTo>
                <a:lnTo>
                  <a:pt x="52128" y="54057"/>
                </a:lnTo>
                <a:lnTo>
                  <a:pt x="48265" y="55990"/>
                </a:lnTo>
                <a:lnTo>
                  <a:pt x="48265" y="57920"/>
                </a:lnTo>
                <a:lnTo>
                  <a:pt x="41689" y="75930"/>
                </a:lnTo>
                <a:lnTo>
                  <a:pt x="36302" y="91647"/>
                </a:lnTo>
                <a:lnTo>
                  <a:pt x="31432" y="105433"/>
                </a:lnTo>
                <a:lnTo>
                  <a:pt x="27028" y="115840"/>
                </a:lnTo>
                <a:lnTo>
                  <a:pt x="27058" y="127002"/>
                </a:lnTo>
                <a:lnTo>
                  <a:pt x="27222" y="137077"/>
                </a:lnTo>
                <a:lnTo>
                  <a:pt x="27269" y="139974"/>
                </a:lnTo>
                <a:lnTo>
                  <a:pt x="27842" y="154393"/>
                </a:lnTo>
                <a:lnTo>
                  <a:pt x="28837" y="168210"/>
                </a:lnTo>
                <a:lnTo>
                  <a:pt x="28750" y="240370"/>
                </a:lnTo>
                <a:lnTo>
                  <a:pt x="21235" y="281880"/>
                </a:lnTo>
                <a:lnTo>
                  <a:pt x="47144" y="281880"/>
                </a:lnTo>
                <a:lnTo>
                  <a:pt x="51252" y="273191"/>
                </a:lnTo>
                <a:lnTo>
                  <a:pt x="57194" y="255815"/>
                </a:lnTo>
                <a:lnTo>
                  <a:pt x="62051" y="235544"/>
                </a:lnTo>
                <a:lnTo>
                  <a:pt x="65642" y="212374"/>
                </a:lnTo>
                <a:lnTo>
                  <a:pt x="65575" y="185346"/>
                </a:lnTo>
                <a:lnTo>
                  <a:pt x="65457" y="173761"/>
                </a:lnTo>
                <a:lnTo>
                  <a:pt x="65337" y="166280"/>
                </a:lnTo>
                <a:lnTo>
                  <a:pt x="64947" y="154393"/>
                </a:lnTo>
                <a:lnTo>
                  <a:pt x="64832" y="150863"/>
                </a:lnTo>
                <a:lnTo>
                  <a:pt x="63712" y="137077"/>
                </a:lnTo>
                <a:lnTo>
                  <a:pt x="63828" y="105433"/>
                </a:lnTo>
                <a:lnTo>
                  <a:pt x="63953" y="93154"/>
                </a:lnTo>
                <a:lnTo>
                  <a:pt x="64446" y="77227"/>
                </a:lnTo>
                <a:lnTo>
                  <a:pt x="64526" y="74632"/>
                </a:lnTo>
                <a:lnTo>
                  <a:pt x="65642" y="57920"/>
                </a:lnTo>
                <a:lnTo>
                  <a:pt x="63712" y="52128"/>
                </a:lnTo>
                <a:lnTo>
                  <a:pt x="59850" y="50199"/>
                </a:lnTo>
                <a:close/>
              </a:path>
              <a:path w="253365" h="473075">
                <a:moveTo>
                  <a:pt x="212101" y="243267"/>
                </a:moveTo>
                <a:lnTo>
                  <a:pt x="148662" y="243267"/>
                </a:lnTo>
                <a:lnTo>
                  <a:pt x="146524" y="247957"/>
                </a:lnTo>
                <a:lnTo>
                  <a:pt x="150532" y="253100"/>
                </a:lnTo>
                <a:lnTo>
                  <a:pt x="159280" y="259676"/>
                </a:lnTo>
                <a:lnTo>
                  <a:pt x="169476" y="263356"/>
                </a:lnTo>
                <a:lnTo>
                  <a:pt x="181483" y="264502"/>
                </a:lnTo>
                <a:lnTo>
                  <a:pt x="189204" y="264502"/>
                </a:lnTo>
                <a:lnTo>
                  <a:pt x="197501" y="259435"/>
                </a:lnTo>
                <a:lnTo>
                  <a:pt x="204892" y="252919"/>
                </a:lnTo>
                <a:lnTo>
                  <a:pt x="211197" y="244956"/>
                </a:lnTo>
                <a:lnTo>
                  <a:pt x="212101" y="243267"/>
                </a:lnTo>
                <a:close/>
              </a:path>
              <a:path w="253365" h="473075">
                <a:moveTo>
                  <a:pt x="233611" y="158316"/>
                </a:moveTo>
                <a:lnTo>
                  <a:pt x="220096" y="158316"/>
                </a:lnTo>
                <a:lnTo>
                  <a:pt x="218166" y="162176"/>
                </a:lnTo>
                <a:lnTo>
                  <a:pt x="214303" y="173761"/>
                </a:lnTo>
                <a:lnTo>
                  <a:pt x="206582" y="185346"/>
                </a:lnTo>
                <a:lnTo>
                  <a:pt x="202719" y="189205"/>
                </a:lnTo>
                <a:lnTo>
                  <a:pt x="196927" y="189205"/>
                </a:lnTo>
                <a:lnTo>
                  <a:pt x="189204" y="191138"/>
                </a:lnTo>
                <a:lnTo>
                  <a:pt x="233061" y="191138"/>
                </a:lnTo>
                <a:lnTo>
                  <a:pt x="233882" y="186551"/>
                </a:lnTo>
                <a:lnTo>
                  <a:pt x="234816" y="175691"/>
                </a:lnTo>
                <a:lnTo>
                  <a:pt x="234697" y="168210"/>
                </a:lnTo>
                <a:lnTo>
                  <a:pt x="234666" y="166280"/>
                </a:lnTo>
                <a:lnTo>
                  <a:pt x="233611" y="158316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610172" y="480796"/>
            <a:ext cx="735965" cy="565785"/>
          </a:xfrm>
          <a:custGeom>
            <a:avLst/>
            <a:gdLst/>
            <a:ahLst/>
            <a:cxnLst/>
            <a:rect l="l" t="t" r="r" b="b"/>
            <a:pathLst>
              <a:path w="735965" h="565785">
                <a:moveTo>
                  <a:pt x="359105" y="1930"/>
                </a:moveTo>
                <a:lnTo>
                  <a:pt x="355244" y="0"/>
                </a:lnTo>
                <a:lnTo>
                  <a:pt x="347522" y="1930"/>
                </a:lnTo>
                <a:lnTo>
                  <a:pt x="341668" y="7429"/>
                </a:lnTo>
                <a:lnTo>
                  <a:pt x="335457" y="12547"/>
                </a:lnTo>
                <a:lnTo>
                  <a:pt x="328523" y="17678"/>
                </a:lnTo>
                <a:lnTo>
                  <a:pt x="320497" y="23164"/>
                </a:lnTo>
                <a:lnTo>
                  <a:pt x="313258" y="28600"/>
                </a:lnTo>
                <a:lnTo>
                  <a:pt x="306019" y="33299"/>
                </a:lnTo>
                <a:lnTo>
                  <a:pt x="298780" y="37287"/>
                </a:lnTo>
                <a:lnTo>
                  <a:pt x="291541" y="40538"/>
                </a:lnTo>
                <a:lnTo>
                  <a:pt x="278472" y="48895"/>
                </a:lnTo>
                <a:lnTo>
                  <a:pt x="265226" y="56718"/>
                </a:lnTo>
                <a:lnTo>
                  <a:pt x="251625" y="64160"/>
                </a:lnTo>
                <a:lnTo>
                  <a:pt x="237477" y="71437"/>
                </a:lnTo>
                <a:lnTo>
                  <a:pt x="219798" y="82232"/>
                </a:lnTo>
                <a:lnTo>
                  <a:pt x="183413" y="119697"/>
                </a:lnTo>
                <a:lnTo>
                  <a:pt x="170383" y="155905"/>
                </a:lnTo>
                <a:lnTo>
                  <a:pt x="166039" y="194995"/>
                </a:lnTo>
                <a:lnTo>
                  <a:pt x="166281" y="238442"/>
                </a:lnTo>
                <a:lnTo>
                  <a:pt x="166852" y="244957"/>
                </a:lnTo>
                <a:lnTo>
                  <a:pt x="167970" y="247129"/>
                </a:lnTo>
                <a:lnTo>
                  <a:pt x="159258" y="267335"/>
                </a:lnTo>
                <a:lnTo>
                  <a:pt x="153250" y="287185"/>
                </a:lnTo>
                <a:lnTo>
                  <a:pt x="149783" y="306311"/>
                </a:lnTo>
                <a:lnTo>
                  <a:pt x="148666" y="324358"/>
                </a:lnTo>
                <a:lnTo>
                  <a:pt x="148907" y="338836"/>
                </a:lnTo>
                <a:lnTo>
                  <a:pt x="168516" y="371779"/>
                </a:lnTo>
                <a:lnTo>
                  <a:pt x="185166" y="378231"/>
                </a:lnTo>
                <a:lnTo>
                  <a:pt x="200977" y="382460"/>
                </a:lnTo>
                <a:lnTo>
                  <a:pt x="208521" y="384200"/>
                </a:lnTo>
                <a:lnTo>
                  <a:pt x="210451" y="386130"/>
                </a:lnTo>
                <a:lnTo>
                  <a:pt x="210451" y="393852"/>
                </a:lnTo>
                <a:lnTo>
                  <a:pt x="191135" y="439229"/>
                </a:lnTo>
                <a:lnTo>
                  <a:pt x="162179" y="473024"/>
                </a:lnTo>
                <a:lnTo>
                  <a:pt x="114668" y="489305"/>
                </a:lnTo>
                <a:lnTo>
                  <a:pt x="98463" y="490397"/>
                </a:lnTo>
                <a:lnTo>
                  <a:pt x="83591" y="489280"/>
                </a:lnTo>
                <a:lnTo>
                  <a:pt x="41478" y="455853"/>
                </a:lnTo>
                <a:lnTo>
                  <a:pt x="30899" y="399656"/>
                </a:lnTo>
                <a:lnTo>
                  <a:pt x="31648" y="383298"/>
                </a:lnTo>
                <a:lnTo>
                  <a:pt x="34036" y="362966"/>
                </a:lnTo>
                <a:lnTo>
                  <a:pt x="38227" y="338289"/>
                </a:lnTo>
                <a:lnTo>
                  <a:pt x="44411" y="308914"/>
                </a:lnTo>
                <a:lnTo>
                  <a:pt x="46824" y="288874"/>
                </a:lnTo>
                <a:lnTo>
                  <a:pt x="47129" y="281482"/>
                </a:lnTo>
                <a:lnTo>
                  <a:pt x="46342" y="276085"/>
                </a:lnTo>
                <a:lnTo>
                  <a:pt x="40551" y="274154"/>
                </a:lnTo>
                <a:lnTo>
                  <a:pt x="34759" y="274154"/>
                </a:lnTo>
                <a:lnTo>
                  <a:pt x="30899" y="279946"/>
                </a:lnTo>
                <a:lnTo>
                  <a:pt x="26250" y="297332"/>
                </a:lnTo>
                <a:lnTo>
                  <a:pt x="16230" y="332079"/>
                </a:lnTo>
                <a:lnTo>
                  <a:pt x="4343" y="387096"/>
                </a:lnTo>
                <a:lnTo>
                  <a:pt x="0" y="418960"/>
                </a:lnTo>
                <a:lnTo>
                  <a:pt x="1054" y="463423"/>
                </a:lnTo>
                <a:lnTo>
                  <a:pt x="9893" y="501015"/>
                </a:lnTo>
                <a:lnTo>
                  <a:pt x="50203" y="554101"/>
                </a:lnTo>
                <a:lnTo>
                  <a:pt x="88811" y="565683"/>
                </a:lnTo>
                <a:lnTo>
                  <a:pt x="98615" y="565327"/>
                </a:lnTo>
                <a:lnTo>
                  <a:pt x="147574" y="547255"/>
                </a:lnTo>
                <a:lnTo>
                  <a:pt x="185229" y="507504"/>
                </a:lnTo>
                <a:lnTo>
                  <a:pt x="200787" y="480745"/>
                </a:lnTo>
                <a:lnTo>
                  <a:pt x="212471" y="463359"/>
                </a:lnTo>
                <a:lnTo>
                  <a:pt x="221792" y="443090"/>
                </a:lnTo>
                <a:lnTo>
                  <a:pt x="229298" y="419925"/>
                </a:lnTo>
                <a:lnTo>
                  <a:pt x="235546" y="393852"/>
                </a:lnTo>
                <a:lnTo>
                  <a:pt x="231952" y="380822"/>
                </a:lnTo>
                <a:lnTo>
                  <a:pt x="229997" y="370687"/>
                </a:lnTo>
                <a:lnTo>
                  <a:pt x="229844" y="363448"/>
                </a:lnTo>
                <a:lnTo>
                  <a:pt x="231686" y="359105"/>
                </a:lnTo>
                <a:lnTo>
                  <a:pt x="232803" y="343928"/>
                </a:lnTo>
                <a:lnTo>
                  <a:pt x="216242" y="308914"/>
                </a:lnTo>
                <a:lnTo>
                  <a:pt x="198856" y="303110"/>
                </a:lnTo>
                <a:lnTo>
                  <a:pt x="191135" y="301180"/>
                </a:lnTo>
                <a:lnTo>
                  <a:pt x="185343" y="299262"/>
                </a:lnTo>
                <a:lnTo>
                  <a:pt x="183413" y="297319"/>
                </a:lnTo>
                <a:lnTo>
                  <a:pt x="179552" y="295389"/>
                </a:lnTo>
                <a:lnTo>
                  <a:pt x="179552" y="287667"/>
                </a:lnTo>
                <a:lnTo>
                  <a:pt x="185343" y="270294"/>
                </a:lnTo>
                <a:lnTo>
                  <a:pt x="190715" y="259080"/>
                </a:lnTo>
                <a:lnTo>
                  <a:pt x="194995" y="245681"/>
                </a:lnTo>
                <a:lnTo>
                  <a:pt x="197840" y="230111"/>
                </a:lnTo>
                <a:lnTo>
                  <a:pt x="198856" y="212369"/>
                </a:lnTo>
                <a:lnTo>
                  <a:pt x="197231" y="190385"/>
                </a:lnTo>
                <a:lnTo>
                  <a:pt x="196926" y="179552"/>
                </a:lnTo>
                <a:lnTo>
                  <a:pt x="196176" y="167220"/>
                </a:lnTo>
                <a:lnTo>
                  <a:pt x="196684" y="156146"/>
                </a:lnTo>
                <a:lnTo>
                  <a:pt x="198285" y="146164"/>
                </a:lnTo>
                <a:lnTo>
                  <a:pt x="229755" y="113906"/>
                </a:lnTo>
                <a:lnTo>
                  <a:pt x="238467" y="110375"/>
                </a:lnTo>
                <a:lnTo>
                  <a:pt x="256628" y="101155"/>
                </a:lnTo>
                <a:lnTo>
                  <a:pt x="266433" y="96532"/>
                </a:lnTo>
                <a:lnTo>
                  <a:pt x="276872" y="89623"/>
                </a:lnTo>
                <a:lnTo>
                  <a:pt x="287667" y="83261"/>
                </a:lnTo>
                <a:lnTo>
                  <a:pt x="321183" y="61595"/>
                </a:lnTo>
                <a:lnTo>
                  <a:pt x="347522" y="32816"/>
                </a:lnTo>
                <a:lnTo>
                  <a:pt x="351383" y="25095"/>
                </a:lnTo>
                <a:lnTo>
                  <a:pt x="355244" y="23164"/>
                </a:lnTo>
                <a:lnTo>
                  <a:pt x="357174" y="17373"/>
                </a:lnTo>
                <a:lnTo>
                  <a:pt x="359105" y="13512"/>
                </a:lnTo>
                <a:lnTo>
                  <a:pt x="359105" y="7721"/>
                </a:lnTo>
                <a:lnTo>
                  <a:pt x="359105" y="1930"/>
                </a:lnTo>
                <a:close/>
              </a:path>
              <a:path w="735965" h="565785">
                <a:moveTo>
                  <a:pt x="486537" y="154457"/>
                </a:moveTo>
                <a:lnTo>
                  <a:pt x="473113" y="143294"/>
                </a:lnTo>
                <a:lnTo>
                  <a:pt x="461670" y="133223"/>
                </a:lnTo>
                <a:lnTo>
                  <a:pt x="452056" y="124587"/>
                </a:lnTo>
                <a:lnTo>
                  <a:pt x="444055" y="117767"/>
                </a:lnTo>
                <a:lnTo>
                  <a:pt x="406742" y="148691"/>
                </a:lnTo>
                <a:lnTo>
                  <a:pt x="395808" y="166065"/>
                </a:lnTo>
                <a:lnTo>
                  <a:pt x="397725" y="169900"/>
                </a:lnTo>
                <a:lnTo>
                  <a:pt x="403517" y="177622"/>
                </a:lnTo>
                <a:lnTo>
                  <a:pt x="411238" y="181483"/>
                </a:lnTo>
                <a:lnTo>
                  <a:pt x="422821" y="193065"/>
                </a:lnTo>
                <a:lnTo>
                  <a:pt x="430542" y="198856"/>
                </a:lnTo>
                <a:lnTo>
                  <a:pt x="436333" y="200787"/>
                </a:lnTo>
                <a:lnTo>
                  <a:pt x="445985" y="202717"/>
                </a:lnTo>
                <a:lnTo>
                  <a:pt x="459384" y="190017"/>
                </a:lnTo>
                <a:lnTo>
                  <a:pt x="470611" y="177863"/>
                </a:lnTo>
                <a:lnTo>
                  <a:pt x="479653" y="166065"/>
                </a:lnTo>
                <a:lnTo>
                  <a:pt x="486537" y="154457"/>
                </a:lnTo>
                <a:close/>
              </a:path>
              <a:path w="735965" h="565785">
                <a:moveTo>
                  <a:pt x="735584" y="434403"/>
                </a:moveTo>
                <a:lnTo>
                  <a:pt x="731735" y="430542"/>
                </a:lnTo>
                <a:lnTo>
                  <a:pt x="725932" y="430542"/>
                </a:lnTo>
                <a:lnTo>
                  <a:pt x="677672" y="434403"/>
                </a:lnTo>
                <a:lnTo>
                  <a:pt x="561835" y="436333"/>
                </a:lnTo>
                <a:lnTo>
                  <a:pt x="471081" y="436333"/>
                </a:lnTo>
                <a:lnTo>
                  <a:pt x="388073" y="430542"/>
                </a:lnTo>
                <a:lnTo>
                  <a:pt x="364896" y="426681"/>
                </a:lnTo>
                <a:lnTo>
                  <a:pt x="355244" y="422821"/>
                </a:lnTo>
                <a:lnTo>
                  <a:pt x="349453" y="420890"/>
                </a:lnTo>
                <a:lnTo>
                  <a:pt x="347522" y="418960"/>
                </a:lnTo>
                <a:lnTo>
                  <a:pt x="345592" y="413169"/>
                </a:lnTo>
                <a:lnTo>
                  <a:pt x="349427" y="409333"/>
                </a:lnTo>
                <a:lnTo>
                  <a:pt x="384352" y="391566"/>
                </a:lnTo>
                <a:lnTo>
                  <a:pt x="397725" y="386130"/>
                </a:lnTo>
                <a:lnTo>
                  <a:pt x="409663" y="380339"/>
                </a:lnTo>
                <a:lnTo>
                  <a:pt x="441553" y="351383"/>
                </a:lnTo>
                <a:lnTo>
                  <a:pt x="457568" y="299262"/>
                </a:lnTo>
                <a:lnTo>
                  <a:pt x="456450" y="282244"/>
                </a:lnTo>
                <a:lnTo>
                  <a:pt x="455879" y="265950"/>
                </a:lnTo>
                <a:lnTo>
                  <a:pt x="455790" y="258711"/>
                </a:lnTo>
                <a:lnTo>
                  <a:pt x="455663" y="247129"/>
                </a:lnTo>
                <a:lnTo>
                  <a:pt x="455637" y="235546"/>
                </a:lnTo>
                <a:lnTo>
                  <a:pt x="451777" y="233616"/>
                </a:lnTo>
                <a:lnTo>
                  <a:pt x="447916" y="233616"/>
                </a:lnTo>
                <a:lnTo>
                  <a:pt x="444055" y="235546"/>
                </a:lnTo>
                <a:lnTo>
                  <a:pt x="440194" y="239407"/>
                </a:lnTo>
                <a:lnTo>
                  <a:pt x="440194" y="241338"/>
                </a:lnTo>
                <a:lnTo>
                  <a:pt x="436333" y="247129"/>
                </a:lnTo>
                <a:lnTo>
                  <a:pt x="430542" y="258711"/>
                </a:lnTo>
                <a:lnTo>
                  <a:pt x="426681" y="264502"/>
                </a:lnTo>
                <a:lnTo>
                  <a:pt x="424751" y="272224"/>
                </a:lnTo>
                <a:lnTo>
                  <a:pt x="422821" y="278015"/>
                </a:lnTo>
                <a:lnTo>
                  <a:pt x="422821" y="291528"/>
                </a:lnTo>
                <a:lnTo>
                  <a:pt x="428942" y="306349"/>
                </a:lnTo>
                <a:lnTo>
                  <a:pt x="432714" y="315912"/>
                </a:lnTo>
                <a:lnTo>
                  <a:pt x="433946" y="320040"/>
                </a:lnTo>
                <a:lnTo>
                  <a:pt x="432473" y="318566"/>
                </a:lnTo>
                <a:lnTo>
                  <a:pt x="429247" y="327647"/>
                </a:lnTo>
                <a:lnTo>
                  <a:pt x="425475" y="334733"/>
                </a:lnTo>
                <a:lnTo>
                  <a:pt x="421347" y="340017"/>
                </a:lnTo>
                <a:lnTo>
                  <a:pt x="417029" y="343662"/>
                </a:lnTo>
                <a:lnTo>
                  <a:pt x="392658" y="355485"/>
                </a:lnTo>
                <a:lnTo>
                  <a:pt x="379831" y="361848"/>
                </a:lnTo>
                <a:lnTo>
                  <a:pt x="343420" y="384683"/>
                </a:lnTo>
                <a:lnTo>
                  <a:pt x="321094" y="409333"/>
                </a:lnTo>
                <a:lnTo>
                  <a:pt x="317119" y="415340"/>
                </a:lnTo>
                <a:lnTo>
                  <a:pt x="312407" y="421703"/>
                </a:lnTo>
                <a:lnTo>
                  <a:pt x="306984" y="428612"/>
                </a:lnTo>
                <a:lnTo>
                  <a:pt x="302729" y="436968"/>
                </a:lnTo>
                <a:lnTo>
                  <a:pt x="299021" y="444779"/>
                </a:lnTo>
                <a:lnTo>
                  <a:pt x="296392" y="452234"/>
                </a:lnTo>
                <a:lnTo>
                  <a:pt x="295402" y="459498"/>
                </a:lnTo>
                <a:lnTo>
                  <a:pt x="301129" y="473646"/>
                </a:lnTo>
                <a:lnTo>
                  <a:pt x="349453" y="496189"/>
                </a:lnTo>
                <a:lnTo>
                  <a:pt x="405650" y="501611"/>
                </a:lnTo>
                <a:lnTo>
                  <a:pt x="426681" y="501980"/>
                </a:lnTo>
                <a:lnTo>
                  <a:pt x="450176" y="501611"/>
                </a:lnTo>
                <a:lnTo>
                  <a:pt x="507314" y="498716"/>
                </a:lnTo>
                <a:lnTo>
                  <a:pt x="631329" y="488467"/>
                </a:lnTo>
                <a:lnTo>
                  <a:pt x="676465" y="478078"/>
                </a:lnTo>
                <a:lnTo>
                  <a:pt x="714349" y="457568"/>
                </a:lnTo>
                <a:lnTo>
                  <a:pt x="720928" y="454342"/>
                </a:lnTo>
                <a:lnTo>
                  <a:pt x="726414" y="450570"/>
                </a:lnTo>
                <a:lnTo>
                  <a:pt x="731189" y="446443"/>
                </a:lnTo>
                <a:lnTo>
                  <a:pt x="735584" y="442125"/>
                </a:lnTo>
                <a:lnTo>
                  <a:pt x="735584" y="436333"/>
                </a:lnTo>
                <a:lnTo>
                  <a:pt x="735584" y="434403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701015" y="496238"/>
            <a:ext cx="1320584" cy="664260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5827708" y="539537"/>
            <a:ext cx="735965" cy="443230"/>
          </a:xfrm>
          <a:custGeom>
            <a:avLst/>
            <a:gdLst/>
            <a:ahLst/>
            <a:cxnLst/>
            <a:rect l="l" t="t" r="r" b="b"/>
            <a:pathLst>
              <a:path w="735965" h="443230">
                <a:moveTo>
                  <a:pt x="21236" y="307339"/>
                </a:moveTo>
                <a:lnTo>
                  <a:pt x="13514" y="308609"/>
                </a:lnTo>
                <a:lnTo>
                  <a:pt x="9651" y="311150"/>
                </a:lnTo>
                <a:lnTo>
                  <a:pt x="7721" y="314959"/>
                </a:lnTo>
                <a:lnTo>
                  <a:pt x="7721" y="316229"/>
                </a:lnTo>
                <a:lnTo>
                  <a:pt x="4071" y="337820"/>
                </a:lnTo>
                <a:lnTo>
                  <a:pt x="1688" y="355600"/>
                </a:lnTo>
                <a:lnTo>
                  <a:pt x="391" y="368300"/>
                </a:lnTo>
                <a:lnTo>
                  <a:pt x="0" y="378459"/>
                </a:lnTo>
                <a:lnTo>
                  <a:pt x="0" y="386079"/>
                </a:lnTo>
                <a:lnTo>
                  <a:pt x="1929" y="394970"/>
                </a:lnTo>
                <a:lnTo>
                  <a:pt x="1929" y="403859"/>
                </a:lnTo>
                <a:lnTo>
                  <a:pt x="32821" y="434339"/>
                </a:lnTo>
                <a:lnTo>
                  <a:pt x="78917" y="440689"/>
                </a:lnTo>
                <a:lnTo>
                  <a:pt x="110200" y="443229"/>
                </a:lnTo>
                <a:lnTo>
                  <a:pt x="146731" y="443229"/>
                </a:lnTo>
                <a:lnTo>
                  <a:pt x="178950" y="439420"/>
                </a:lnTo>
                <a:lnTo>
                  <a:pt x="206100" y="436879"/>
                </a:lnTo>
                <a:lnTo>
                  <a:pt x="228182" y="433070"/>
                </a:lnTo>
                <a:lnTo>
                  <a:pt x="245196" y="430529"/>
                </a:lnTo>
                <a:lnTo>
                  <a:pt x="271622" y="422909"/>
                </a:lnTo>
                <a:lnTo>
                  <a:pt x="295876" y="414020"/>
                </a:lnTo>
                <a:lnTo>
                  <a:pt x="317957" y="402589"/>
                </a:lnTo>
                <a:lnTo>
                  <a:pt x="337866" y="389889"/>
                </a:lnTo>
                <a:lnTo>
                  <a:pt x="412630" y="389889"/>
                </a:lnTo>
                <a:lnTo>
                  <a:pt x="415578" y="388620"/>
                </a:lnTo>
                <a:lnTo>
                  <a:pt x="432592" y="372109"/>
                </a:lnTo>
                <a:lnTo>
                  <a:pt x="125733" y="372109"/>
                </a:lnTo>
                <a:lnTo>
                  <a:pt x="88809" y="369570"/>
                </a:lnTo>
                <a:lnTo>
                  <a:pt x="59126" y="364489"/>
                </a:lnTo>
                <a:lnTo>
                  <a:pt x="36683" y="356870"/>
                </a:lnTo>
                <a:lnTo>
                  <a:pt x="30891" y="355600"/>
                </a:lnTo>
                <a:lnTo>
                  <a:pt x="28958" y="349250"/>
                </a:lnTo>
                <a:lnTo>
                  <a:pt x="28958" y="316229"/>
                </a:lnTo>
                <a:lnTo>
                  <a:pt x="27029" y="311150"/>
                </a:lnTo>
                <a:lnTo>
                  <a:pt x="21236" y="307339"/>
                </a:lnTo>
                <a:close/>
              </a:path>
              <a:path w="735965" h="443230">
                <a:moveTo>
                  <a:pt x="412630" y="389889"/>
                </a:moveTo>
                <a:lnTo>
                  <a:pt x="337866" y="389889"/>
                </a:lnTo>
                <a:lnTo>
                  <a:pt x="342182" y="394970"/>
                </a:lnTo>
                <a:lnTo>
                  <a:pt x="349211" y="398779"/>
                </a:lnTo>
                <a:lnTo>
                  <a:pt x="358774" y="400050"/>
                </a:lnTo>
                <a:lnTo>
                  <a:pt x="370688" y="401320"/>
                </a:lnTo>
                <a:lnTo>
                  <a:pt x="394943" y="397509"/>
                </a:lnTo>
                <a:lnTo>
                  <a:pt x="412630" y="389889"/>
                </a:lnTo>
                <a:close/>
              </a:path>
              <a:path w="735965" h="443230">
                <a:moveTo>
                  <a:pt x="534697" y="349250"/>
                </a:moveTo>
                <a:lnTo>
                  <a:pt x="445985" y="349250"/>
                </a:lnTo>
                <a:lnTo>
                  <a:pt x="442880" y="354551"/>
                </a:lnTo>
                <a:lnTo>
                  <a:pt x="445985" y="360679"/>
                </a:lnTo>
                <a:lnTo>
                  <a:pt x="455641" y="368300"/>
                </a:lnTo>
                <a:lnTo>
                  <a:pt x="462910" y="374650"/>
                </a:lnTo>
                <a:lnTo>
                  <a:pt x="470361" y="378459"/>
                </a:lnTo>
                <a:lnTo>
                  <a:pt x="478174" y="381000"/>
                </a:lnTo>
                <a:lnTo>
                  <a:pt x="486529" y="382270"/>
                </a:lnTo>
                <a:lnTo>
                  <a:pt x="504599" y="378459"/>
                </a:lnTo>
                <a:lnTo>
                  <a:pt x="521041" y="367029"/>
                </a:lnTo>
                <a:lnTo>
                  <a:pt x="534697" y="349250"/>
                </a:lnTo>
                <a:close/>
              </a:path>
              <a:path w="735965" h="443230">
                <a:moveTo>
                  <a:pt x="378414" y="245109"/>
                </a:moveTo>
                <a:lnTo>
                  <a:pt x="364866" y="245109"/>
                </a:lnTo>
                <a:lnTo>
                  <a:pt x="358863" y="247650"/>
                </a:lnTo>
                <a:lnTo>
                  <a:pt x="352498" y="250189"/>
                </a:lnTo>
                <a:lnTo>
                  <a:pt x="317837" y="288289"/>
                </a:lnTo>
                <a:lnTo>
                  <a:pt x="309046" y="326389"/>
                </a:lnTo>
                <a:lnTo>
                  <a:pt x="309149" y="332739"/>
                </a:lnTo>
                <a:lnTo>
                  <a:pt x="309270" y="335279"/>
                </a:lnTo>
                <a:lnTo>
                  <a:pt x="310356" y="341629"/>
                </a:lnTo>
                <a:lnTo>
                  <a:pt x="312166" y="346709"/>
                </a:lnTo>
                <a:lnTo>
                  <a:pt x="314700" y="353059"/>
                </a:lnTo>
                <a:lnTo>
                  <a:pt x="310838" y="353059"/>
                </a:lnTo>
                <a:lnTo>
                  <a:pt x="246402" y="368300"/>
                </a:lnTo>
                <a:lnTo>
                  <a:pt x="169898" y="372109"/>
                </a:lnTo>
                <a:lnTo>
                  <a:pt x="432592" y="372109"/>
                </a:lnTo>
                <a:lnTo>
                  <a:pt x="440033" y="359409"/>
                </a:lnTo>
                <a:lnTo>
                  <a:pt x="370688" y="359409"/>
                </a:lnTo>
                <a:lnTo>
                  <a:pt x="387310" y="341629"/>
                </a:lnTo>
                <a:lnTo>
                  <a:pt x="345589" y="341629"/>
                </a:lnTo>
                <a:lnTo>
                  <a:pt x="345589" y="339089"/>
                </a:lnTo>
                <a:lnTo>
                  <a:pt x="343659" y="337820"/>
                </a:lnTo>
                <a:lnTo>
                  <a:pt x="341730" y="334009"/>
                </a:lnTo>
                <a:lnTo>
                  <a:pt x="335937" y="318770"/>
                </a:lnTo>
                <a:lnTo>
                  <a:pt x="335937" y="307339"/>
                </a:lnTo>
                <a:lnTo>
                  <a:pt x="337866" y="303529"/>
                </a:lnTo>
                <a:lnTo>
                  <a:pt x="345589" y="293370"/>
                </a:lnTo>
                <a:lnTo>
                  <a:pt x="353315" y="289559"/>
                </a:lnTo>
                <a:lnTo>
                  <a:pt x="408968" y="289559"/>
                </a:lnTo>
                <a:lnTo>
                  <a:pt x="409301" y="287020"/>
                </a:lnTo>
                <a:lnTo>
                  <a:pt x="393857" y="252729"/>
                </a:lnTo>
                <a:lnTo>
                  <a:pt x="378414" y="245109"/>
                </a:lnTo>
                <a:close/>
              </a:path>
              <a:path w="735965" h="443230">
                <a:moveTo>
                  <a:pt x="455641" y="90170"/>
                </a:moveTo>
                <a:lnTo>
                  <a:pt x="451778" y="92709"/>
                </a:lnTo>
                <a:lnTo>
                  <a:pt x="445985" y="92709"/>
                </a:lnTo>
                <a:lnTo>
                  <a:pt x="439470" y="109220"/>
                </a:lnTo>
                <a:lnTo>
                  <a:pt x="434403" y="123189"/>
                </a:lnTo>
                <a:lnTo>
                  <a:pt x="430782" y="133350"/>
                </a:lnTo>
                <a:lnTo>
                  <a:pt x="428608" y="140970"/>
                </a:lnTo>
                <a:lnTo>
                  <a:pt x="428670" y="149859"/>
                </a:lnTo>
                <a:lnTo>
                  <a:pt x="428795" y="167639"/>
                </a:lnTo>
                <a:lnTo>
                  <a:pt x="429309" y="207009"/>
                </a:lnTo>
                <a:lnTo>
                  <a:pt x="429974" y="241300"/>
                </a:lnTo>
                <a:lnTo>
                  <a:pt x="430054" y="245109"/>
                </a:lnTo>
                <a:lnTo>
                  <a:pt x="430569" y="289559"/>
                </a:lnTo>
                <a:lnTo>
                  <a:pt x="430693" y="295909"/>
                </a:lnTo>
                <a:lnTo>
                  <a:pt x="430783" y="299720"/>
                </a:lnTo>
                <a:lnTo>
                  <a:pt x="431029" y="303529"/>
                </a:lnTo>
                <a:lnTo>
                  <a:pt x="431111" y="304800"/>
                </a:lnTo>
                <a:lnTo>
                  <a:pt x="431192" y="306070"/>
                </a:lnTo>
                <a:lnTo>
                  <a:pt x="431274" y="307339"/>
                </a:lnTo>
                <a:lnTo>
                  <a:pt x="431356" y="308609"/>
                </a:lnTo>
                <a:lnTo>
                  <a:pt x="432471" y="314959"/>
                </a:lnTo>
                <a:lnTo>
                  <a:pt x="431415" y="318770"/>
                </a:lnTo>
                <a:lnTo>
                  <a:pt x="428369" y="325120"/>
                </a:lnTo>
                <a:lnTo>
                  <a:pt x="397719" y="354329"/>
                </a:lnTo>
                <a:lnTo>
                  <a:pt x="378414" y="359409"/>
                </a:lnTo>
                <a:lnTo>
                  <a:pt x="440033" y="359409"/>
                </a:lnTo>
                <a:lnTo>
                  <a:pt x="442880" y="354551"/>
                </a:lnTo>
                <a:lnTo>
                  <a:pt x="440193" y="349250"/>
                </a:lnTo>
                <a:lnTo>
                  <a:pt x="534697" y="349250"/>
                </a:lnTo>
                <a:lnTo>
                  <a:pt x="535673" y="347979"/>
                </a:lnTo>
                <a:lnTo>
                  <a:pt x="548312" y="322579"/>
                </a:lnTo>
                <a:lnTo>
                  <a:pt x="602243" y="322579"/>
                </a:lnTo>
                <a:lnTo>
                  <a:pt x="605177" y="321309"/>
                </a:lnTo>
                <a:lnTo>
                  <a:pt x="617818" y="314959"/>
                </a:lnTo>
                <a:lnTo>
                  <a:pt x="624575" y="308609"/>
                </a:lnTo>
                <a:lnTo>
                  <a:pt x="498114" y="308609"/>
                </a:lnTo>
                <a:lnTo>
                  <a:pt x="494254" y="307339"/>
                </a:lnTo>
                <a:lnTo>
                  <a:pt x="465292" y="267970"/>
                </a:lnTo>
                <a:lnTo>
                  <a:pt x="459500" y="222250"/>
                </a:lnTo>
                <a:lnTo>
                  <a:pt x="453804" y="153670"/>
                </a:lnTo>
                <a:lnTo>
                  <a:pt x="452230" y="153670"/>
                </a:lnTo>
                <a:lnTo>
                  <a:pt x="453467" y="144779"/>
                </a:lnTo>
                <a:lnTo>
                  <a:pt x="457238" y="124459"/>
                </a:lnTo>
                <a:lnTo>
                  <a:pt x="463363" y="93979"/>
                </a:lnTo>
                <a:lnTo>
                  <a:pt x="457570" y="92709"/>
                </a:lnTo>
                <a:lnTo>
                  <a:pt x="455641" y="90170"/>
                </a:lnTo>
                <a:close/>
              </a:path>
              <a:path w="735965" h="443230">
                <a:moveTo>
                  <a:pt x="408968" y="289559"/>
                </a:moveTo>
                <a:lnTo>
                  <a:pt x="368758" y="289559"/>
                </a:lnTo>
                <a:lnTo>
                  <a:pt x="372621" y="290829"/>
                </a:lnTo>
                <a:lnTo>
                  <a:pt x="378414" y="297179"/>
                </a:lnTo>
                <a:lnTo>
                  <a:pt x="378414" y="303529"/>
                </a:lnTo>
                <a:lnTo>
                  <a:pt x="376481" y="312420"/>
                </a:lnTo>
                <a:lnTo>
                  <a:pt x="372469" y="321309"/>
                </a:lnTo>
                <a:lnTo>
                  <a:pt x="366104" y="328929"/>
                </a:lnTo>
                <a:lnTo>
                  <a:pt x="357204" y="335279"/>
                </a:lnTo>
                <a:lnTo>
                  <a:pt x="345589" y="341629"/>
                </a:lnTo>
                <a:lnTo>
                  <a:pt x="387310" y="341629"/>
                </a:lnTo>
                <a:lnTo>
                  <a:pt x="399407" y="323850"/>
                </a:lnTo>
                <a:lnTo>
                  <a:pt x="406798" y="306070"/>
                </a:lnTo>
                <a:lnTo>
                  <a:pt x="408968" y="289559"/>
                </a:lnTo>
                <a:close/>
              </a:path>
              <a:path w="735965" h="443230">
                <a:moveTo>
                  <a:pt x="602243" y="322579"/>
                </a:moveTo>
                <a:lnTo>
                  <a:pt x="548312" y="322579"/>
                </a:lnTo>
                <a:lnTo>
                  <a:pt x="553048" y="326389"/>
                </a:lnTo>
                <a:lnTo>
                  <a:pt x="558689" y="328929"/>
                </a:lnTo>
                <a:lnTo>
                  <a:pt x="565416" y="331470"/>
                </a:lnTo>
                <a:lnTo>
                  <a:pt x="573411" y="331470"/>
                </a:lnTo>
                <a:lnTo>
                  <a:pt x="582793" y="330200"/>
                </a:lnTo>
                <a:lnTo>
                  <a:pt x="593442" y="326389"/>
                </a:lnTo>
                <a:lnTo>
                  <a:pt x="602243" y="322579"/>
                </a:lnTo>
                <a:close/>
              </a:path>
              <a:path w="735965" h="443230">
                <a:moveTo>
                  <a:pt x="544450" y="279400"/>
                </a:moveTo>
                <a:lnTo>
                  <a:pt x="540590" y="279400"/>
                </a:lnTo>
                <a:lnTo>
                  <a:pt x="534798" y="287020"/>
                </a:lnTo>
                <a:lnTo>
                  <a:pt x="532869" y="290829"/>
                </a:lnTo>
                <a:lnTo>
                  <a:pt x="519349" y="304800"/>
                </a:lnTo>
                <a:lnTo>
                  <a:pt x="511628" y="308609"/>
                </a:lnTo>
                <a:lnTo>
                  <a:pt x="624575" y="308609"/>
                </a:lnTo>
                <a:lnTo>
                  <a:pt x="638089" y="295909"/>
                </a:lnTo>
                <a:lnTo>
                  <a:pt x="643054" y="290829"/>
                </a:lnTo>
                <a:lnTo>
                  <a:pt x="561826" y="290829"/>
                </a:lnTo>
                <a:lnTo>
                  <a:pt x="557964" y="289559"/>
                </a:lnTo>
                <a:lnTo>
                  <a:pt x="554104" y="289559"/>
                </a:lnTo>
                <a:lnTo>
                  <a:pt x="544450" y="279400"/>
                </a:lnTo>
                <a:close/>
              </a:path>
              <a:path w="735965" h="443230">
                <a:moveTo>
                  <a:pt x="689946" y="234950"/>
                </a:moveTo>
                <a:lnTo>
                  <a:pt x="654498" y="234950"/>
                </a:lnTo>
                <a:lnTo>
                  <a:pt x="658360" y="245109"/>
                </a:lnTo>
                <a:lnTo>
                  <a:pt x="650437" y="245109"/>
                </a:lnTo>
                <a:lnTo>
                  <a:pt x="643668" y="251459"/>
                </a:lnTo>
                <a:lnTo>
                  <a:pt x="634467" y="261620"/>
                </a:lnTo>
                <a:lnTo>
                  <a:pt x="627076" y="269239"/>
                </a:lnTo>
                <a:lnTo>
                  <a:pt x="621676" y="275589"/>
                </a:lnTo>
                <a:lnTo>
                  <a:pt x="608706" y="281939"/>
                </a:lnTo>
                <a:lnTo>
                  <a:pt x="596097" y="287020"/>
                </a:lnTo>
                <a:lnTo>
                  <a:pt x="584211" y="290829"/>
                </a:lnTo>
                <a:lnTo>
                  <a:pt x="643054" y="290829"/>
                </a:lnTo>
                <a:lnTo>
                  <a:pt x="655465" y="278129"/>
                </a:lnTo>
                <a:lnTo>
                  <a:pt x="669946" y="261620"/>
                </a:lnTo>
                <a:lnTo>
                  <a:pt x="681530" y="246379"/>
                </a:lnTo>
                <a:lnTo>
                  <a:pt x="687743" y="238759"/>
                </a:lnTo>
                <a:lnTo>
                  <a:pt x="689946" y="234950"/>
                </a:lnTo>
                <a:close/>
              </a:path>
              <a:path w="735965" h="443230">
                <a:moveTo>
                  <a:pt x="636639" y="148270"/>
                </a:moveTo>
                <a:lnTo>
                  <a:pt x="602190" y="173989"/>
                </a:lnTo>
                <a:lnTo>
                  <a:pt x="575341" y="208279"/>
                </a:lnTo>
                <a:lnTo>
                  <a:pt x="566925" y="231139"/>
                </a:lnTo>
                <a:lnTo>
                  <a:pt x="567618" y="238759"/>
                </a:lnTo>
                <a:lnTo>
                  <a:pt x="569549" y="245109"/>
                </a:lnTo>
                <a:lnTo>
                  <a:pt x="575341" y="246379"/>
                </a:lnTo>
                <a:lnTo>
                  <a:pt x="609701" y="246379"/>
                </a:lnTo>
                <a:lnTo>
                  <a:pt x="621676" y="245109"/>
                </a:lnTo>
                <a:lnTo>
                  <a:pt x="650437" y="245109"/>
                </a:lnTo>
                <a:lnTo>
                  <a:pt x="654498" y="241300"/>
                </a:lnTo>
                <a:lnTo>
                  <a:pt x="654498" y="234950"/>
                </a:lnTo>
                <a:lnTo>
                  <a:pt x="689946" y="234950"/>
                </a:lnTo>
                <a:lnTo>
                  <a:pt x="692148" y="231139"/>
                </a:lnTo>
                <a:lnTo>
                  <a:pt x="695104" y="223520"/>
                </a:lnTo>
                <a:lnTo>
                  <a:pt x="696974" y="218439"/>
                </a:lnTo>
                <a:lnTo>
                  <a:pt x="695044" y="212089"/>
                </a:lnTo>
                <a:lnTo>
                  <a:pt x="604302" y="212089"/>
                </a:lnTo>
                <a:lnTo>
                  <a:pt x="602369" y="210820"/>
                </a:lnTo>
                <a:lnTo>
                  <a:pt x="605841" y="210481"/>
                </a:lnTo>
                <a:lnTo>
                  <a:pt x="617666" y="198120"/>
                </a:lnTo>
                <a:lnTo>
                  <a:pt x="634468" y="186689"/>
                </a:lnTo>
                <a:lnTo>
                  <a:pt x="654530" y="176529"/>
                </a:lnTo>
                <a:lnTo>
                  <a:pt x="687472" y="163829"/>
                </a:lnTo>
                <a:lnTo>
                  <a:pt x="696733" y="158750"/>
                </a:lnTo>
                <a:lnTo>
                  <a:pt x="705633" y="153670"/>
                </a:lnTo>
                <a:lnTo>
                  <a:pt x="709992" y="149859"/>
                </a:lnTo>
                <a:lnTo>
                  <a:pt x="640984" y="149859"/>
                </a:lnTo>
                <a:lnTo>
                  <a:pt x="637124" y="148589"/>
                </a:lnTo>
                <a:lnTo>
                  <a:pt x="636639" y="148270"/>
                </a:lnTo>
                <a:close/>
              </a:path>
              <a:path w="735965" h="443230">
                <a:moveTo>
                  <a:pt x="693111" y="208279"/>
                </a:moveTo>
                <a:lnTo>
                  <a:pt x="628404" y="208279"/>
                </a:lnTo>
                <a:lnTo>
                  <a:pt x="605841" y="210481"/>
                </a:lnTo>
                <a:lnTo>
                  <a:pt x="604302" y="212089"/>
                </a:lnTo>
                <a:lnTo>
                  <a:pt x="695044" y="212089"/>
                </a:lnTo>
                <a:lnTo>
                  <a:pt x="693111" y="208279"/>
                </a:lnTo>
                <a:close/>
              </a:path>
              <a:path w="735965" h="443230">
                <a:moveTo>
                  <a:pt x="368758" y="121920"/>
                </a:moveTo>
                <a:lnTo>
                  <a:pt x="361036" y="121920"/>
                </a:lnTo>
                <a:lnTo>
                  <a:pt x="318560" y="162559"/>
                </a:lnTo>
                <a:lnTo>
                  <a:pt x="318560" y="167639"/>
                </a:lnTo>
                <a:lnTo>
                  <a:pt x="322151" y="173989"/>
                </a:lnTo>
                <a:lnTo>
                  <a:pt x="327008" y="180339"/>
                </a:lnTo>
                <a:lnTo>
                  <a:pt x="339799" y="194309"/>
                </a:lnTo>
                <a:lnTo>
                  <a:pt x="343659" y="196850"/>
                </a:lnTo>
                <a:lnTo>
                  <a:pt x="353315" y="207009"/>
                </a:lnTo>
                <a:lnTo>
                  <a:pt x="357173" y="208279"/>
                </a:lnTo>
                <a:lnTo>
                  <a:pt x="364896" y="208279"/>
                </a:lnTo>
                <a:lnTo>
                  <a:pt x="366829" y="207009"/>
                </a:lnTo>
                <a:lnTo>
                  <a:pt x="368758" y="207009"/>
                </a:lnTo>
                <a:lnTo>
                  <a:pt x="397720" y="179070"/>
                </a:lnTo>
                <a:lnTo>
                  <a:pt x="409301" y="167639"/>
                </a:lnTo>
                <a:lnTo>
                  <a:pt x="409301" y="163829"/>
                </a:lnTo>
                <a:lnTo>
                  <a:pt x="407372" y="160020"/>
                </a:lnTo>
                <a:lnTo>
                  <a:pt x="395366" y="148589"/>
                </a:lnTo>
                <a:lnTo>
                  <a:pt x="385170" y="138429"/>
                </a:lnTo>
                <a:lnTo>
                  <a:pt x="376421" y="129539"/>
                </a:lnTo>
                <a:lnTo>
                  <a:pt x="368758" y="121920"/>
                </a:lnTo>
                <a:close/>
              </a:path>
              <a:path w="735965" h="443230">
                <a:moveTo>
                  <a:pt x="671062" y="207009"/>
                </a:moveTo>
                <a:lnTo>
                  <a:pt x="651362" y="208279"/>
                </a:lnTo>
                <a:lnTo>
                  <a:pt x="687322" y="208279"/>
                </a:lnTo>
                <a:lnTo>
                  <a:pt x="671062" y="207009"/>
                </a:lnTo>
                <a:close/>
              </a:path>
              <a:path w="735965" h="443230">
                <a:moveTo>
                  <a:pt x="571482" y="97789"/>
                </a:moveTo>
                <a:lnTo>
                  <a:pt x="563756" y="97789"/>
                </a:lnTo>
                <a:lnTo>
                  <a:pt x="525142" y="140970"/>
                </a:lnTo>
                <a:lnTo>
                  <a:pt x="530906" y="148589"/>
                </a:lnTo>
                <a:lnTo>
                  <a:pt x="536488" y="156209"/>
                </a:lnTo>
                <a:lnTo>
                  <a:pt x="541707" y="162559"/>
                </a:lnTo>
                <a:lnTo>
                  <a:pt x="546383" y="167639"/>
                </a:lnTo>
                <a:lnTo>
                  <a:pt x="556033" y="175259"/>
                </a:lnTo>
                <a:lnTo>
                  <a:pt x="561826" y="179070"/>
                </a:lnTo>
                <a:lnTo>
                  <a:pt x="569549" y="179070"/>
                </a:lnTo>
                <a:lnTo>
                  <a:pt x="571482" y="177800"/>
                </a:lnTo>
                <a:lnTo>
                  <a:pt x="573411" y="177800"/>
                </a:lnTo>
                <a:lnTo>
                  <a:pt x="600832" y="151129"/>
                </a:lnTo>
                <a:lnTo>
                  <a:pt x="610095" y="134620"/>
                </a:lnTo>
                <a:lnTo>
                  <a:pt x="599987" y="125729"/>
                </a:lnTo>
                <a:lnTo>
                  <a:pt x="590062" y="116839"/>
                </a:lnTo>
                <a:lnTo>
                  <a:pt x="580500" y="106679"/>
                </a:lnTo>
                <a:lnTo>
                  <a:pt x="571482" y="97789"/>
                </a:lnTo>
                <a:close/>
              </a:path>
              <a:path w="735965" h="443230">
                <a:moveTo>
                  <a:pt x="453707" y="152400"/>
                </a:moveTo>
                <a:lnTo>
                  <a:pt x="452230" y="153670"/>
                </a:lnTo>
                <a:lnTo>
                  <a:pt x="453804" y="153670"/>
                </a:lnTo>
                <a:lnTo>
                  <a:pt x="453707" y="152400"/>
                </a:lnTo>
                <a:close/>
              </a:path>
              <a:path w="735965" h="443230">
                <a:moveTo>
                  <a:pt x="715855" y="144779"/>
                </a:moveTo>
                <a:lnTo>
                  <a:pt x="642917" y="144779"/>
                </a:lnTo>
                <a:lnTo>
                  <a:pt x="642917" y="149859"/>
                </a:lnTo>
                <a:lnTo>
                  <a:pt x="709992" y="149859"/>
                </a:lnTo>
                <a:lnTo>
                  <a:pt x="714352" y="146050"/>
                </a:lnTo>
                <a:lnTo>
                  <a:pt x="715855" y="144779"/>
                </a:lnTo>
                <a:close/>
              </a:path>
              <a:path w="735965" h="443230">
                <a:moveTo>
                  <a:pt x="669945" y="63500"/>
                </a:moveTo>
                <a:lnTo>
                  <a:pt x="660201" y="81279"/>
                </a:lnTo>
                <a:lnTo>
                  <a:pt x="651362" y="96520"/>
                </a:lnTo>
                <a:lnTo>
                  <a:pt x="637124" y="121920"/>
                </a:lnTo>
                <a:lnTo>
                  <a:pt x="633261" y="130809"/>
                </a:lnTo>
                <a:lnTo>
                  <a:pt x="631332" y="138429"/>
                </a:lnTo>
                <a:lnTo>
                  <a:pt x="631332" y="144779"/>
                </a:lnTo>
                <a:lnTo>
                  <a:pt x="636639" y="148270"/>
                </a:lnTo>
                <a:lnTo>
                  <a:pt x="642917" y="144779"/>
                </a:lnTo>
                <a:lnTo>
                  <a:pt x="715855" y="144779"/>
                </a:lnTo>
                <a:lnTo>
                  <a:pt x="723371" y="138429"/>
                </a:lnTo>
                <a:lnTo>
                  <a:pt x="730037" y="129539"/>
                </a:lnTo>
                <a:lnTo>
                  <a:pt x="734170" y="119379"/>
                </a:lnTo>
                <a:lnTo>
                  <a:pt x="735587" y="110489"/>
                </a:lnTo>
                <a:lnTo>
                  <a:pt x="734592" y="100329"/>
                </a:lnTo>
                <a:lnTo>
                  <a:pt x="700593" y="71120"/>
                </a:lnTo>
                <a:lnTo>
                  <a:pt x="686264" y="67309"/>
                </a:lnTo>
                <a:lnTo>
                  <a:pt x="669945" y="63500"/>
                </a:lnTo>
                <a:close/>
              </a:path>
              <a:path w="735965" h="443230">
                <a:moveTo>
                  <a:pt x="478807" y="0"/>
                </a:moveTo>
                <a:lnTo>
                  <a:pt x="471084" y="0"/>
                </a:lnTo>
                <a:lnTo>
                  <a:pt x="436333" y="41909"/>
                </a:lnTo>
                <a:lnTo>
                  <a:pt x="434400" y="49529"/>
                </a:lnTo>
                <a:lnTo>
                  <a:pt x="442697" y="58420"/>
                </a:lnTo>
                <a:lnTo>
                  <a:pt x="450089" y="64770"/>
                </a:lnTo>
                <a:lnTo>
                  <a:pt x="456394" y="69850"/>
                </a:lnTo>
                <a:lnTo>
                  <a:pt x="461430" y="74929"/>
                </a:lnTo>
                <a:lnTo>
                  <a:pt x="465292" y="77470"/>
                </a:lnTo>
                <a:lnTo>
                  <a:pt x="471084" y="78739"/>
                </a:lnTo>
                <a:lnTo>
                  <a:pt x="474948" y="81279"/>
                </a:lnTo>
                <a:lnTo>
                  <a:pt x="484600" y="81279"/>
                </a:lnTo>
                <a:lnTo>
                  <a:pt x="505776" y="58420"/>
                </a:lnTo>
                <a:lnTo>
                  <a:pt x="507871" y="55706"/>
                </a:lnTo>
                <a:lnTo>
                  <a:pt x="505835" y="53339"/>
                </a:lnTo>
                <a:lnTo>
                  <a:pt x="577423" y="53339"/>
                </a:lnTo>
                <a:lnTo>
                  <a:pt x="584996" y="41909"/>
                </a:lnTo>
                <a:lnTo>
                  <a:pt x="586926" y="38100"/>
                </a:lnTo>
                <a:lnTo>
                  <a:pt x="586926" y="34289"/>
                </a:lnTo>
                <a:lnTo>
                  <a:pt x="583063" y="30479"/>
                </a:lnTo>
                <a:lnTo>
                  <a:pt x="515491" y="30479"/>
                </a:lnTo>
                <a:lnTo>
                  <a:pt x="515997" y="29477"/>
                </a:lnTo>
                <a:lnTo>
                  <a:pt x="508400" y="24129"/>
                </a:lnTo>
                <a:lnTo>
                  <a:pt x="498837" y="17779"/>
                </a:lnTo>
                <a:lnTo>
                  <a:pt x="488913" y="8889"/>
                </a:lnTo>
                <a:lnTo>
                  <a:pt x="478807" y="0"/>
                </a:lnTo>
                <a:close/>
              </a:path>
              <a:path w="735965" h="443230">
                <a:moveTo>
                  <a:pt x="577423" y="53339"/>
                </a:moveTo>
                <a:lnTo>
                  <a:pt x="509699" y="53339"/>
                </a:lnTo>
                <a:lnTo>
                  <a:pt x="507871" y="55706"/>
                </a:lnTo>
                <a:lnTo>
                  <a:pt x="511297" y="59689"/>
                </a:lnTo>
                <a:lnTo>
                  <a:pt x="516214" y="63500"/>
                </a:lnTo>
                <a:lnTo>
                  <a:pt x="520768" y="68579"/>
                </a:lnTo>
                <a:lnTo>
                  <a:pt x="525142" y="71120"/>
                </a:lnTo>
                <a:lnTo>
                  <a:pt x="533439" y="76200"/>
                </a:lnTo>
                <a:lnTo>
                  <a:pt x="540831" y="80009"/>
                </a:lnTo>
                <a:lnTo>
                  <a:pt x="547137" y="81279"/>
                </a:lnTo>
                <a:lnTo>
                  <a:pt x="552175" y="81279"/>
                </a:lnTo>
                <a:lnTo>
                  <a:pt x="560832" y="72389"/>
                </a:lnTo>
                <a:lnTo>
                  <a:pt x="569308" y="63500"/>
                </a:lnTo>
                <a:lnTo>
                  <a:pt x="577423" y="53339"/>
                </a:lnTo>
                <a:close/>
              </a:path>
              <a:path w="735965" h="443230">
                <a:moveTo>
                  <a:pt x="540590" y="0"/>
                </a:moveTo>
                <a:lnTo>
                  <a:pt x="530423" y="10159"/>
                </a:lnTo>
                <a:lnTo>
                  <a:pt x="522971" y="19050"/>
                </a:lnTo>
                <a:lnTo>
                  <a:pt x="518054" y="25400"/>
                </a:lnTo>
                <a:lnTo>
                  <a:pt x="515997" y="29477"/>
                </a:lnTo>
                <a:lnTo>
                  <a:pt x="517420" y="30479"/>
                </a:lnTo>
                <a:lnTo>
                  <a:pt x="583063" y="30479"/>
                </a:lnTo>
                <a:lnTo>
                  <a:pt x="568583" y="20320"/>
                </a:lnTo>
                <a:lnTo>
                  <a:pt x="548312" y="3809"/>
                </a:lnTo>
                <a:lnTo>
                  <a:pt x="540590" y="0"/>
                </a:lnTo>
                <a:close/>
              </a:path>
            </a:pathLst>
          </a:custGeom>
          <a:solidFill>
            <a:srgbClr val="D8261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object 3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694613" y="413410"/>
            <a:ext cx="1086759" cy="73732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59</Words>
  <Application>Microsoft Office PowerPoint</Application>
  <PresentationFormat>Custom</PresentationFormat>
  <Paragraphs>96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Counseling cards</dc:title>
  <dc:creator>User</dc:creator>
  <cp:lastModifiedBy>DELL</cp:lastModifiedBy>
  <cp:revision>5</cp:revision>
  <dcterms:created xsi:type="dcterms:W3CDTF">2025-02-09T16:50:08Z</dcterms:created>
  <dcterms:modified xsi:type="dcterms:W3CDTF">2025-07-02T04:59:54Z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2014-10-01T00:00:00Z</vt:filetime>
  </property>
  <property fmtid="{D5CDD505-2E9C-101B-9397-08002B2CF9AE}" pid="3" name="Creator">
    <vt:lpwstr>CorelDRAW Version 12.0</vt:lpwstr>
  </property>
  <property fmtid="{D5CDD505-2E9C-101B-9397-08002B2CF9AE}" pid="4" name="LastSaved">
    <vt:filetime>2025-02-09T00:00:00Z</vt:filetime>
  </property>
  <property fmtid="{D5CDD505-2E9C-101B-9397-08002B2CF9AE}" pid="5" name="Producer">
    <vt:lpwstr>Corel PDF Engine Version 1.0.0.458</vt:lpwstr>
  </property>
</Properties>
</file>